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9"/>
  </p:notesMasterIdLst>
  <p:handoutMasterIdLst>
    <p:handoutMasterId r:id="rId10"/>
  </p:handoutMasterIdLst>
  <p:sldIdLst>
    <p:sldId id="267" r:id="rId3"/>
    <p:sldId id="268" r:id="rId4"/>
    <p:sldId id="257" r:id="rId5"/>
    <p:sldId id="275" r:id="rId6"/>
    <p:sldId id="276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t>8/9/2018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t>8/9/2018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5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9" name="Picture 8" descr="Closeup of test tubes" title="Science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8/9/2018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8/9/2018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8/9/2018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8/9/2018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8/9/2018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8/9/2018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8/9/2018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02902D-A5F5-4D7D-AAA7-32469BA0BC4D}" type="datetimeFigureOut">
              <a:rPr lang="en-US"/>
              <a:pPr/>
              <a:t>8/9/2018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structables.com/id/5-Cool-Batch-File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  Get serious . . . about automation.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33455"/>
            <a:ext cx="10058400" cy="44577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005" y="1785324"/>
            <a:ext cx="1776692" cy="246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Old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presentation is about a really old technology, Windows' batch files. Does anybody use Windows' batch files?</a:t>
            </a:r>
          </a:p>
          <a:p>
            <a:r>
              <a:rPr lang="en-US" dirty="0"/>
              <a:t>Many batch files I've seen in the wild are pretty messy. They are often quite long and not well structured. I know this partly because I've written hundreds like them. I wrote batch files for years that were a mess. I like to think I'm a little better now.</a:t>
            </a:r>
          </a:p>
          <a:p>
            <a:r>
              <a:rPr lang="en-US" dirty="0"/>
              <a:t>For Example, I googled "typical batch file" and this was the first hit: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https://www.instructables.com/id/5-Cool-Batch-Files/</a:t>
            </a:r>
            <a:endParaRPr lang="en-US" dirty="0"/>
          </a:p>
          <a:p>
            <a:r>
              <a:rPr lang="en-US" dirty="0"/>
              <a:t>This small file has 19 </a:t>
            </a:r>
            <a:r>
              <a:rPr lang="en-US" dirty="0" err="1"/>
              <a:t>goto</a:t>
            </a:r>
            <a:r>
              <a:rPr lang="en-US" dirty="0"/>
              <a:t> statements! Makes my head hurt looking at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59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A7BC5C-8887-4F1D-8DD0-E7D92514E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710E66-691C-4D06-9067-20D098B32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941" y="0"/>
            <a:ext cx="55121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93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trivial examples to try . . 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C:\&gt;td temp		Navigates to the user’s temp directory in DOS.</a:t>
            </a:r>
          </a:p>
          <a:p>
            <a:r>
              <a:rPr lang="en-US" dirty="0"/>
              <a:t>C:\&gt;of temp		Opens the SAME folder as above except in Windows 			Explorer.</a:t>
            </a:r>
          </a:p>
          <a:p>
            <a:r>
              <a:rPr lang="en-US" dirty="0"/>
              <a:t>C:\&gt;of 	   	Opens current DOS directory in Windows Explorer.</a:t>
            </a:r>
          </a:p>
          <a:p>
            <a:r>
              <a:rPr lang="en-US" dirty="0"/>
              <a:t>C:\&gt;g s		Show </a:t>
            </a:r>
            <a:r>
              <a:rPr lang="en-US" dirty="0" err="1"/>
              <a:t>BitBucket</a:t>
            </a:r>
            <a:r>
              <a:rPr lang="en-US" dirty="0"/>
              <a:t> status for current folder repositories 			INCLUDES online repository status comparison. I use 			this a lot.</a:t>
            </a:r>
          </a:p>
          <a:p>
            <a:r>
              <a:rPr lang="en-US" dirty="0"/>
              <a:t>C:\&gt;c                       	Clears the screen and resets the prompt color.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261" y="76396"/>
            <a:ext cx="1836615" cy="114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97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Scalable Self-Documenting 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cool thing about this architecture is that it is scalable in the sense that if you want some new script feature all you need to do is add a unique label and a code block and you are up and running.</a:t>
            </a:r>
          </a:p>
        </p:txBody>
      </p:sp>
    </p:spTree>
    <p:extLst>
      <p:ext uri="{BB962C8B-B14F-4D97-AF65-F5344CB8AC3E}">
        <p14:creationId xmlns:p14="http://schemas.microsoft.com/office/powerpoint/2010/main" val="350394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292" y="144011"/>
            <a:ext cx="7843008" cy="1097280"/>
          </a:xfrm>
        </p:spPr>
        <p:txBody>
          <a:bodyPr>
            <a:normAutofit/>
          </a:bodyPr>
          <a:lstStyle/>
          <a:p>
            <a:r>
              <a:rPr lang="en-US" dirty="0"/>
              <a:t>    To download and for more info., see: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7258D2-F6D3-4944-A775-62D2B1E75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339" y="1976890"/>
            <a:ext cx="4777467" cy="318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1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Science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57FBB9D-AA08-4C32-8A71-9F02C5E4D8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Laboratory science</Template>
  <TotalTime>0</TotalTime>
  <Words>165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Academic Science 16x9</vt:lpstr>
      <vt:lpstr>   Get serious . . . about automation.</vt:lpstr>
      <vt:lpstr>                              Old Technology</vt:lpstr>
      <vt:lpstr> </vt:lpstr>
      <vt:lpstr>Some trivial examples to try . . .</vt:lpstr>
      <vt:lpstr>Scalable Self-Documenting Scripting</vt:lpstr>
      <vt:lpstr>    To download and for more info., see: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2017-05-13T05:27:33Z</dcterms:created>
  <dcterms:modified xsi:type="dcterms:W3CDTF">2018-08-09T21:25:43Z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TC029023899991</vt:lpwstr>
  </property>
</Properties>
</file>