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8" r:id="rId3"/>
    <p:sldId id="295" r:id="rId4"/>
    <p:sldId id="280" r:id="rId5"/>
    <p:sldId id="257" r:id="rId6"/>
    <p:sldId id="277" r:id="rId7"/>
    <p:sldId id="282" r:id="rId8"/>
    <p:sldId id="278" r:id="rId9"/>
    <p:sldId id="281" r:id="rId10"/>
    <p:sldId id="284" r:id="rId11"/>
    <p:sldId id="285" r:id="rId12"/>
    <p:sldId id="287" r:id="rId13"/>
    <p:sldId id="289" r:id="rId14"/>
    <p:sldId id="290" r:id="rId15"/>
    <p:sldId id="292" r:id="rId16"/>
    <p:sldId id="291" r:id="rId17"/>
    <p:sldId id="293" r:id="rId18"/>
    <p:sldId id="288" r:id="rId19"/>
    <p:sldId id="29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Old Technology – Windows’ Batch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told some friends I was giving a presentation on batch files and they laughed.</a:t>
            </a:r>
          </a:p>
          <a:p>
            <a:r>
              <a:rPr lang="en-US" dirty="0"/>
              <a:t>I like batch files and think they are still relevant because you can create self-documenting scripts that you can evolve and perfect over time.</a:t>
            </a:r>
          </a:p>
          <a:p>
            <a:r>
              <a:rPr lang="en-US" dirty="0"/>
              <a:t>Does anybody use Windows' batch files?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2501"/>
            <a:ext cx="10058400" cy="1097280"/>
          </a:xfrm>
        </p:spPr>
        <p:txBody>
          <a:bodyPr/>
          <a:lstStyle/>
          <a:p>
            <a:r>
              <a:rPr lang="en-US" dirty="0"/>
              <a:t>                               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E16FAA-D011-475E-8592-CBF74B00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05" y="1457044"/>
            <a:ext cx="3478361" cy="533267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11FAE4-0EFC-4A76-A554-F222837DF7DF}"/>
              </a:ext>
            </a:extLst>
          </p:cNvPr>
          <p:cNvSpPr txBox="1">
            <a:spLocks/>
          </p:cNvSpPr>
          <p:nvPr/>
        </p:nvSpPr>
        <p:spPr>
          <a:xfrm>
            <a:off x="1066800" y="2486288"/>
            <a:ext cx="4335710" cy="3058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of the batch files in CBF use a functionalized, modular approach. </a:t>
            </a:r>
          </a:p>
          <a:p>
            <a:r>
              <a:rPr lang="en-US" dirty="0"/>
              <a:t>To see a menu of all of the out-of-the-box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</p:txBody>
      </p:sp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 of III: 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td is faster than cd.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1256"/>
            <a:ext cx="10660625" cy="4964644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customization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408DC-F0A7-4D20-8C79-60FC9CF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8" y="965200"/>
            <a:ext cx="8518012" cy="5869080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Just to prove it works, run: </a:t>
            </a:r>
            <a:r>
              <a:rPr lang="en-US"/>
              <a:t>m compose</a:t>
            </a:r>
            <a:endParaRPr lang="en-US" dirty="0"/>
          </a:p>
          <a:p>
            <a:r>
              <a:rPr lang="en-US" dirty="0"/>
              <a:t>Now that you know how navigate the file system, surf and edit like a boss, it’s time to search folders like a boss.</a:t>
            </a:r>
          </a:p>
          <a:p>
            <a:r>
              <a:rPr lang="en-US" dirty="0"/>
              <a:t>Some cool out-of-the-box batch files I use on a regular basis.</a:t>
            </a:r>
          </a:p>
          <a:p>
            <a:r>
              <a:rPr lang="en-US" dirty="0"/>
              <a:t>Run fs.bat, td </a:t>
            </a:r>
            <a:r>
              <a:rPr lang="en-US" dirty="0" err="1"/>
              <a:t>ux</a:t>
            </a:r>
            <a:r>
              <a:rPr lang="en-US" dirty="0"/>
              <a:t>, fs *.</a:t>
            </a:r>
            <a:r>
              <a:rPr lang="en-US" dirty="0" err="1"/>
              <a:t>sln</a:t>
            </a:r>
            <a:endParaRPr lang="en-US" dirty="0"/>
          </a:p>
          <a:p>
            <a:r>
              <a:rPr lang="en-US" dirty="0"/>
              <a:t>know you can do the same thing in Windows Explorer, but you can use this method if you prefer the command line or perhaps need a text file of the search results.</a:t>
            </a:r>
          </a:p>
          <a:p>
            <a:r>
              <a:rPr lang="en-US" dirty="0"/>
              <a:t>Run cs.bat, td </a:t>
            </a:r>
            <a:r>
              <a:rPr lang="en-US" dirty="0" err="1"/>
              <a:t>ux</a:t>
            </a:r>
            <a:r>
              <a:rPr lang="en-US" dirty="0"/>
              <a:t>, cs </a:t>
            </a:r>
            <a:r>
              <a:rPr lang="en-US" dirty="0" err="1"/>
              <a:t>UriImageSource</a:t>
            </a:r>
            <a:r>
              <a:rPr lang="en-US" dirty="0"/>
              <a:t> *.cs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9836908" cy="1097280"/>
          </a:xfrm>
        </p:spPr>
        <p:txBody>
          <a:bodyPr>
            <a:normAutofit/>
          </a:bodyPr>
          <a:lstStyle/>
          <a:p>
            <a:r>
              <a:rPr lang="en-US" dirty="0"/>
              <a:t>Questions?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I – The Problem: Batch files are usually balls of mud.</a:t>
            </a:r>
          </a:p>
          <a:p>
            <a:r>
              <a:rPr lang="en-US" dirty="0"/>
              <a:t>Part II – The Answer in my opinion is functionalization.</a:t>
            </a:r>
          </a:p>
          <a:p>
            <a:r>
              <a:rPr lang="en-US" dirty="0"/>
              <a:t>Part III – Customization can increase your productivity.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of III - The Problem: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05" y="0"/>
            <a:ext cx="551211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5AECB0-B75E-43FF-B247-06E2EC7CF7AC}"/>
              </a:ext>
            </a:extLst>
          </p:cNvPr>
          <p:cNvSpPr txBox="1">
            <a:spLocks/>
          </p:cNvSpPr>
          <p:nvPr/>
        </p:nvSpPr>
        <p:spPr>
          <a:xfrm>
            <a:off x="696285" y="2374085"/>
            <a:ext cx="3598877" cy="34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small file has 19 </a:t>
            </a:r>
            <a:r>
              <a:rPr lang="en-US" dirty="0" err="1"/>
              <a:t>goto</a:t>
            </a:r>
            <a:r>
              <a:rPr lang="en-US" dirty="0"/>
              <a:t>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of III - How to Modularize? Functionalization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14500"/>
            <a:ext cx="106934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                 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04" y="621042"/>
            <a:ext cx="9032032" cy="5452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Hello World Demo - A Functionalized Approach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77" y="1448462"/>
            <a:ext cx="6792356" cy="5344224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E992D7-0D9E-476F-ACAC-83945AC959DA}"/>
              </a:ext>
            </a:extLst>
          </p:cNvPr>
          <p:cNvSpPr txBox="1">
            <a:spLocks/>
          </p:cNvSpPr>
          <p:nvPr/>
        </p:nvSpPr>
        <p:spPr>
          <a:xfrm>
            <a:off x="186985" y="2556492"/>
            <a:ext cx="3823982" cy="288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prompt, which will initialize your environment.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50A36-B264-41F5-8778-4C6D7FCB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6" y="3051495"/>
            <a:ext cx="6764681" cy="330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F2653-FEC0-4093-B7FA-104FDAD6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23" y="3647273"/>
            <a:ext cx="3949966" cy="20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886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Academic Science 16x9</vt:lpstr>
      <vt:lpstr>      Old Technology – Windows’ Batch Files</vt:lpstr>
      <vt:lpstr>                 Table of Contents</vt:lpstr>
      <vt:lpstr>Part I of III - The Problem: Most Batch Files Are A Mess</vt:lpstr>
      <vt:lpstr> </vt:lpstr>
      <vt:lpstr>Part II of III - How to Modularize? Functionalization</vt:lpstr>
      <vt:lpstr>Hello World Demo - A Functionalized Approach </vt:lpstr>
      <vt:lpstr>                       Setup Instructions</vt:lpstr>
      <vt:lpstr>Here's an example of how to set some CBF default environment variables:</vt:lpstr>
      <vt:lpstr>                            Done with Setup</vt:lpstr>
      <vt:lpstr>                                Menu</vt:lpstr>
      <vt:lpstr>                            Getting Help</vt:lpstr>
      <vt:lpstr>Part III of III: Customize CBF by Leveraging Environment Variables</vt:lpstr>
      <vt:lpstr>Using td is faster than cd.</vt:lpstr>
      <vt:lpstr>A few more customization examples.</vt:lpstr>
      <vt:lpstr>Sf.bat (Surf) leverages the "cbf_url" environment variable. </vt:lpstr>
      <vt:lpstr>No.bat (Notepad) leverages the "cbf_filename" environment variable.</vt:lpstr>
      <vt:lpstr>      Composer Method – Run them all together.</vt:lpstr>
      <vt:lpstr>Live Demo</vt:lpstr>
      <vt:lpstr>Questions?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2018-08-14T13:02:31Z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