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57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shown here can be downloaded from my GitHub repo at: sf 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/>
              <a:t>Add %COMPOSABLE_BATCH_FILES% to you environment variables and path.</a:t>
            </a:r>
          </a:p>
          <a:p>
            <a:endParaRPr lang="en-US" dirty="0"/>
          </a:p>
          <a:p>
            <a:r>
              <a:rPr lang="en-US" dirty="0"/>
              <a:t>To see a list of the primary CBF batch files and their functions, type: 	C:\&gt;cbf or m list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available functions for a batch file use the “/?” parameter.</a:t>
            </a:r>
          </a:p>
          <a:p>
            <a:pPr marL="0" indent="0">
              <a:buNone/>
            </a:pPr>
            <a:r>
              <a:rPr lang="en-US" dirty="0"/>
              <a:t>   For example, to get help:</a:t>
            </a:r>
          </a:p>
          <a:p>
            <a:pPr marL="0" indent="0">
              <a:buNone/>
            </a:pPr>
            <a:r>
              <a:rPr lang="en-US" dirty="0"/>
              <a:t>	c:\&gt;sf/?	</a:t>
            </a:r>
          </a:p>
          <a:p>
            <a:pPr marL="0" indent="0">
              <a:buNone/>
            </a:pPr>
            <a:r>
              <a:rPr lang="en-US" dirty="0"/>
              <a:t>	c:\td/?</a:t>
            </a:r>
          </a:p>
          <a:p>
            <a:pPr marL="0" indent="0">
              <a:buNone/>
            </a:pPr>
            <a:r>
              <a:rPr lang="en-US" dirty="0"/>
              <a:t>	c:\&gt;of/?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C:\&gt;td temp		Navigates to the user’s temp directory in DOS.</a:t>
            </a:r>
          </a:p>
          <a:p>
            <a:r>
              <a:rPr lang="en-US" dirty="0"/>
              <a:t>C:\&gt;of temp		Opens the SAME folder as above except in Windows 			Explorer.</a:t>
            </a:r>
          </a:p>
          <a:p>
            <a:r>
              <a:rPr lang="en-US" dirty="0"/>
              <a:t>C:\&gt;of 	   	Opens current DOS directory in Windows Explorer.</a:t>
            </a:r>
          </a:p>
          <a:p>
            <a:r>
              <a:rPr lang="en-US" dirty="0"/>
              <a:t>C:\&gt;g s		Show </a:t>
            </a:r>
            <a:r>
              <a:rPr lang="en-US" dirty="0" err="1"/>
              <a:t>BitBucket</a:t>
            </a:r>
            <a:r>
              <a:rPr lang="en-US" dirty="0"/>
              <a:t> status for current folder repositories 			INCLUDES online repository status comparison. I use 			this a lot.</a:t>
            </a:r>
          </a:p>
          <a:p>
            <a:r>
              <a:rPr lang="en-US" dirty="0"/>
              <a:t>C:\&gt;c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192" y="144011"/>
            <a:ext cx="7273255" cy="1097280"/>
          </a:xfrm>
        </p:spPr>
        <p:txBody>
          <a:bodyPr>
            <a:normAutofit/>
          </a:bodyPr>
          <a:lstStyle/>
          <a:p>
            <a:r>
              <a:rPr lang="en-US" dirty="0"/>
              <a:t>The End - c:\sf </a:t>
            </a:r>
            <a:r>
              <a:rPr lang="en-US" dirty="0" err="1"/>
              <a:t>png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145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Academic Science 16x9</vt:lpstr>
      <vt:lpstr>Get serious . . . about automation.</vt:lpstr>
      <vt:lpstr>Setup Instructions</vt:lpstr>
      <vt:lpstr>Get help.</vt:lpstr>
      <vt:lpstr>Some trivial examples to try . . .</vt:lpstr>
      <vt:lpstr>Scalable Self-Documenting Scripting</vt:lpstr>
      <vt:lpstr>The End - c:\sf 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2018-08-08T21:49:53Z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