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8" r:id="rId3"/>
    <p:sldId id="280" r:id="rId4"/>
    <p:sldId id="257" r:id="rId5"/>
    <p:sldId id="275" r:id="rId6"/>
    <p:sldId id="277" r:id="rId7"/>
    <p:sldId id="279" r:id="rId8"/>
    <p:sldId id="282" r:id="rId9"/>
    <p:sldId id="278" r:id="rId10"/>
    <p:sldId id="281" r:id="rId11"/>
    <p:sldId id="284" r:id="rId12"/>
    <p:sldId id="283" r:id="rId13"/>
    <p:sldId id="285" r:id="rId14"/>
    <p:sldId id="287" r:id="rId15"/>
    <p:sldId id="286" r:id="rId16"/>
    <p:sldId id="289" r:id="rId17"/>
    <p:sldId id="28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batch files in CBF use a functionalized, modular approach. To see a menu of all the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3F9BA-9DE1-4BB9-8F14-9ABC21CD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8045"/>
            <a:ext cx="4382416" cy="6683756"/>
          </a:xfrm>
        </p:spPr>
      </p:pic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664F6-5C94-408F-9BC8-258B098F7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69" y="2709660"/>
            <a:ext cx="7778727" cy="38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Hello </a:t>
            </a:r>
            <a:r>
              <a:rPr lang="en-US" dirty="0"/>
              <a:t>World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2" y="1328486"/>
            <a:ext cx="7471592" cy="5513424"/>
          </a:xfrm>
        </p:spPr>
      </p:pic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some CBF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469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Academic Science 16x9</vt:lpstr>
      <vt:lpstr>                          Old Technology</vt:lpstr>
      <vt:lpstr>               Most Batch Files Are A Mess</vt:lpstr>
      <vt:lpstr> </vt:lpstr>
      <vt:lpstr> </vt:lpstr>
      <vt:lpstr>                     How to Modularize?</vt:lpstr>
      <vt:lpstr>A More Structured and Functionalized Approach</vt:lpstr>
      <vt:lpstr>                   Hello World Demo</vt:lpstr>
      <vt:lpstr>                       Setup Instructions</vt:lpstr>
      <vt:lpstr>Here's an example of some CBF environment variables:</vt:lpstr>
      <vt:lpstr>                            Done with Setup</vt:lpstr>
      <vt:lpstr>                                   Menu</vt:lpstr>
      <vt:lpstr>PowerPoint Presentation</vt:lpstr>
      <vt:lpstr>                             Getting Help</vt:lpstr>
      <vt:lpstr>PowerPoint Presentation</vt:lpstr>
      <vt:lpstr>PowerPoint Presentation</vt:lpstr>
      <vt:lpstr>PowerPoint Presentation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2018-08-10T22:29:39Z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