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90" r:id="rId18"/>
    <p:sldId id="292" r:id="rId19"/>
    <p:sldId id="291" r:id="rId20"/>
    <p:sldId id="293" r:id="rId21"/>
    <p:sldId id="28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Couldn’t care less?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“m compose” shows a composer method.</a:t>
            </a:r>
          </a:p>
          <a:p>
            <a:r>
              <a:rPr lang="en-US" dirty="0"/>
              <a:t>Now that you know how navigate the file system like a boss using “td” and “of”, and surf like a boss using “sf”,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746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  Couldn’t care less? Questions?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Extra Credit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2018-08-13T19:00:21Z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