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7"/>
  </p:notesMasterIdLst>
  <p:handoutMasterIdLst>
    <p:handoutMasterId r:id="rId18"/>
  </p:handoutMasterIdLst>
  <p:sldIdLst>
    <p:sldId id="259" r:id="rId5"/>
    <p:sldId id="260" r:id="rId6"/>
    <p:sldId id="266" r:id="rId7"/>
    <p:sldId id="264" r:id="rId8"/>
    <p:sldId id="267" r:id="rId9"/>
    <p:sldId id="270" r:id="rId10"/>
    <p:sldId id="268" r:id="rId11"/>
    <p:sldId id="265" r:id="rId12"/>
    <p:sldId id="269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101645"/>
            <a:ext cx="85344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    Jonathan + AWS = Jaws!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3943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87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914400" y="2007889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				DEMO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2927555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34</TotalTime>
  <Words>180</Words>
  <Application>Microsoft Office PowerPoint</Application>
  <PresentationFormat>Widescreen</PresentationFormat>
  <Paragraphs>47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Ocean design template</vt:lpstr>
      <vt:lpstr>AWS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5</cp:revision>
  <dcterms:created xsi:type="dcterms:W3CDTF">2018-12-19T02:51:30Z</dcterms:created>
  <dcterms:modified xsi:type="dcterms:W3CDTF">2018-12-19T03:26:13Z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