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57" r:id="rId5"/>
    <p:sldId id="275" r:id="rId6"/>
    <p:sldId id="274" r:id="rId7"/>
    <p:sldId id="276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6/12/2018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6/12/2018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6/12/2018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is fun for keyboard junkies.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%COMPOSABLE_BATCH_FILES% to you environment variables and path.</a:t>
            </a:r>
          </a:p>
          <a:p>
            <a:endParaRPr lang="en-US" dirty="0"/>
          </a:p>
          <a:p>
            <a:r>
              <a:rPr lang="en-US" dirty="0"/>
              <a:t>To see a list of the primary CBF batch files and their functions, type: 	C:\&gt;cbf or m list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available functions for a batch file use the “/?” parameter.</a:t>
            </a:r>
          </a:p>
          <a:p>
            <a:pPr marL="0" indent="0">
              <a:buNone/>
            </a:pPr>
            <a:r>
              <a:rPr lang="en-US" dirty="0"/>
              <a:t>   For example, to get help (run these now):</a:t>
            </a:r>
          </a:p>
          <a:p>
            <a:pPr marL="0" indent="0">
              <a:buNone/>
            </a:pPr>
            <a:r>
              <a:rPr lang="en-US" dirty="0"/>
              <a:t>	c:\&gt;m /?	</a:t>
            </a:r>
          </a:p>
          <a:p>
            <a:pPr marL="0" indent="0">
              <a:buNone/>
            </a:pPr>
            <a:r>
              <a:rPr lang="en-US" dirty="0"/>
              <a:t>	c:\td /?</a:t>
            </a:r>
          </a:p>
          <a:p>
            <a:pPr marL="0" indent="0">
              <a:buNone/>
            </a:pPr>
            <a:r>
              <a:rPr lang="en-US" dirty="0"/>
              <a:t>	c:\&gt;</a:t>
            </a:r>
            <a:r>
              <a:rPr lang="en-US" dirty="0">
                <a:solidFill>
                  <a:srgbClr val="FFC000"/>
                </a:solidFill>
              </a:rPr>
              <a:t>no</a:t>
            </a:r>
            <a:r>
              <a:rPr lang="en-US" dirty="0"/>
              <a:t> /?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trivial examples to try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C:\&gt;td temp		Navigates to the user’s temp directory in DOS.</a:t>
            </a:r>
          </a:p>
          <a:p>
            <a:r>
              <a:rPr lang="en-US" dirty="0"/>
              <a:t>C:\&gt;of projects	Opens the SAME folder as above except in Windows Explorer.</a:t>
            </a:r>
          </a:p>
          <a:p>
            <a:r>
              <a:rPr lang="en-US" dirty="0"/>
              <a:t>C:\&gt;of cd	   	Opens current DOS directory in Windows Explorer.</a:t>
            </a:r>
          </a:p>
          <a:p>
            <a:r>
              <a:rPr lang="en-US" dirty="0"/>
              <a:t>C:\&gt;g s		Show </a:t>
            </a:r>
            <a:r>
              <a:rPr lang="en-US" dirty="0" err="1"/>
              <a:t>BitBucket</a:t>
            </a:r>
            <a:r>
              <a:rPr lang="en-US" dirty="0"/>
              <a:t> status for current folder repositories 			INCLUDES online repository status comparison. I use this a lot.</a:t>
            </a:r>
          </a:p>
          <a:p>
            <a:r>
              <a:rPr lang="en-US" dirty="0"/>
              <a:t>C:\&gt;c                        	Clears the screen and resets the prompt color.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1" y="76396"/>
            <a:ext cx="1836615" cy="11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info?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C:\&gt;no m  		</a:t>
            </a:r>
          </a:p>
          <a:p>
            <a:pPr marL="0" indent="0">
              <a:buNone/>
            </a:pPr>
            <a:r>
              <a:rPr lang="en-US" dirty="0"/>
              <a:t>Uses Notepad to open the mercury helper.bat file.</a:t>
            </a:r>
          </a:p>
          <a:p>
            <a:pPr marL="0" indent="0">
              <a:buNone/>
            </a:pPr>
            <a:r>
              <a:rPr lang="en-US" dirty="0"/>
              <a:t>Search for the label, for instance “</a:t>
            </a:r>
            <a:r>
              <a:rPr lang="en-US" dirty="0" err="1"/>
              <a:t>ladp_svc</a:t>
            </a:r>
            <a:r>
              <a:rPr lang="en-US" dirty="0"/>
              <a:t>”, </a:t>
            </a:r>
          </a:p>
          <a:p>
            <a:pPr marL="0" indent="0">
              <a:buNone/>
            </a:pPr>
            <a:r>
              <a:rPr lang="en-US" dirty="0"/>
              <a:t>and you can see the code I ran to install </a:t>
            </a:r>
            <a:r>
              <a:rPr lang="en-US" dirty="0" err="1"/>
              <a:t>ldap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 a service, which be ran any time by entering </a:t>
            </a:r>
          </a:p>
          <a:p>
            <a:pPr marL="0" indent="0">
              <a:buNone/>
            </a:pPr>
            <a:r>
              <a:rPr lang="en-US" dirty="0"/>
              <a:t>c:\&gt;m </a:t>
            </a:r>
            <a:r>
              <a:rPr lang="en-US" dirty="0" err="1"/>
              <a:t>ldap_svc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02" y="1776840"/>
            <a:ext cx="3248025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41672" y="4433448"/>
            <a:ext cx="2770909" cy="67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585" y="165100"/>
            <a:ext cx="3401889" cy="109728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146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Academic Science 16x9</vt:lpstr>
      <vt:lpstr>Get serious . . . about automation.</vt:lpstr>
      <vt:lpstr>The command line is fun for keyboard junkies.</vt:lpstr>
      <vt:lpstr>Get help.</vt:lpstr>
      <vt:lpstr>Some trivial examples to try . . .</vt:lpstr>
      <vt:lpstr>Need more info?</vt:lpstr>
      <vt:lpstr>Scalable Self-Documenting Scripting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2018-06-13T03:52:08Z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