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8" r:id="rId3"/>
    <p:sldId id="257" r:id="rId4"/>
    <p:sldId id="275" r:id="rId5"/>
    <p:sldId id="277" r:id="rId6"/>
    <p:sldId id="279" r:id="rId7"/>
    <p:sldId id="276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  <a:p>
            <a:r>
              <a:rPr lang="en-US" dirty="0"/>
              <a:t>Many 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348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Academic Science 16x9</vt:lpstr>
      <vt:lpstr>                            Old Technology</vt:lpstr>
      <vt:lpstr> </vt:lpstr>
      <vt:lpstr> </vt:lpstr>
      <vt:lpstr>                        How to Modularize?</vt:lpstr>
      <vt:lpstr>A More Structured and Functionalized Approach</vt:lpstr>
      <vt:lpstr> 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2018-08-10T16:37:09Z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