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9" r:id="rId14"/>
    <p:sldId id="290" r:id="rId15"/>
    <p:sldId id="292" r:id="rId16"/>
    <p:sldId id="291" r:id="rId17"/>
    <p:sldId id="293" r:id="rId18"/>
    <p:sldId id="288" r:id="rId19"/>
    <p:sldId id="29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 I guess because though it was such old tech or unworthy of discussion?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270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  <a:p>
            <a:r>
              <a:rPr lang="en-US" dirty="0"/>
              <a:t>All of the batch files in CBF use a functionalized, modular approach. </a:t>
            </a:r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III: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r>
              <a:rPr lang="en-US" dirty="0"/>
              <a:t>This is like creating a bookmark for a folder.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is probably my favorite CBF because it speeds up navigating the file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85520"/>
            <a:ext cx="10145613" cy="4739780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Leverages the same environment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Acts a like a text-based bookmark.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 Like a bookmark for a filename.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Hello_World</a:t>
            </a:r>
            <a:endParaRPr lang="en-US" dirty="0"/>
          </a:p>
          <a:p>
            <a:r>
              <a:rPr lang="en-US" dirty="0"/>
              <a:t>Just to prove it works, run: m compose</a:t>
            </a:r>
          </a:p>
          <a:p>
            <a:r>
              <a:rPr lang="en-US" dirty="0"/>
              <a:t>2 of my favorite out-of-the-box batch files I use on a regular basis.</a:t>
            </a:r>
          </a:p>
          <a:p>
            <a:r>
              <a:rPr lang="en-US" dirty="0"/>
              <a:t>Run fs.bat, td </a:t>
            </a:r>
            <a:r>
              <a:rPr lang="en-US" dirty="0" err="1"/>
              <a:t>ux</a:t>
            </a:r>
            <a:r>
              <a:rPr lang="en-US" dirty="0"/>
              <a:t>, fs *.</a:t>
            </a:r>
            <a:r>
              <a:rPr lang="en-US" dirty="0" err="1"/>
              <a:t>sln</a:t>
            </a:r>
            <a:r>
              <a:rPr lang="en-US" dirty="0"/>
              <a:t> against 92 </a:t>
            </a:r>
            <a:r>
              <a:rPr lang="en-US"/>
              <a:t>Xamarin University Repos</a:t>
            </a:r>
            <a:endParaRPr lang="en-US" dirty="0"/>
          </a:p>
          <a:p>
            <a:r>
              <a:rPr lang="en-US" dirty="0"/>
              <a:t>I know you can do the same thing in Windows Explorer, but you can use this method if you prefer the command line or perhaps need a text file of the search results.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Many batch files have spaghetti code.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How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 over the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standard structure is a problem and leads to code that is hard to follow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14500"/>
            <a:ext cx="11554581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 At the heart of Composable Batch Files is the enforcing the use of traditional functions or decoupled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 within the file).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[batch2] [label]</a:t>
            </a:r>
            <a:r>
              <a:rPr lang="en-US" dirty="0"/>
              <a:t>  = call to another batch file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Repo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935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</vt:lpstr>
      <vt:lpstr>Hello World - A Functionalized Approach </vt:lpstr>
      <vt:lpstr>                   Repo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Part III of III: Customize CBF by Leveraging Environment Variables</vt:lpstr>
      <vt:lpstr>TD is probably my favorite CBF because it speeds up navigating the file system.</vt:lpstr>
      <vt:lpstr>Leverages the same environment variable.</vt:lpstr>
      <vt:lpstr>Sf.bat (Surf) leverages the "cbf_url" environment variable. Acts a like a text-based bookmark.</vt:lpstr>
      <vt:lpstr>No.bat (Notepad) leverages the "cbf_filename" environment variable. Like a bookmark for a filename.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Old Technology – Windows’ Batch Files</dc:title>
  <dc:creator/>
  <cp:keywords/>
  <cp:lastModifiedBy/>
  <cp:revision>2</cp:revision>
  <dcterms:created xsi:type="dcterms:W3CDTF">2017-05-13T05:27:33Z</dcterms:created>
  <dcterms:modified xsi:type="dcterms:W3CDTF">2018-08-14T20:21:47Z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