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8"/>
  </p:notesMasterIdLst>
  <p:handoutMasterIdLst>
    <p:handoutMasterId r:id="rId29"/>
  </p:handoutMasterIdLst>
  <p:sldIdLst>
    <p:sldId id="259" r:id="rId5"/>
    <p:sldId id="271" r:id="rId6"/>
    <p:sldId id="260" r:id="rId7"/>
    <p:sldId id="275" r:id="rId8"/>
    <p:sldId id="281" r:id="rId9"/>
    <p:sldId id="277" r:id="rId10"/>
    <p:sldId id="268" r:id="rId11"/>
    <p:sldId id="273" r:id="rId12"/>
    <p:sldId id="266" r:id="rId13"/>
    <p:sldId id="267" r:id="rId14"/>
    <p:sldId id="276" r:id="rId15"/>
    <p:sldId id="270" r:id="rId16"/>
    <p:sldId id="282" r:id="rId17"/>
    <p:sldId id="283" r:id="rId18"/>
    <p:sldId id="284" r:id="rId19"/>
    <p:sldId id="265" r:id="rId20"/>
    <p:sldId id="278" r:id="rId21"/>
    <p:sldId id="279" r:id="rId22"/>
    <p:sldId id="272" r:id="rId23"/>
    <p:sldId id="269" r:id="rId24"/>
    <p:sldId id="261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12/28/2018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12/28/2018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12/28/2018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12/28/2018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12/28/2018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12/28/2018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raw/master/jaws.pptx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li/latest/userguide/install-windows.html#install-msi-on-window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CLI Jump-start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  Automate or Die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80219"/>
            <a:ext cx="12191999" cy="71382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7DD390-EE6A-42BC-85BC-DEE16AFF9CE6}"/>
              </a:ext>
            </a:extLst>
          </p:cNvPr>
          <p:cNvSpPr txBox="1">
            <a:spLocks/>
          </p:cNvSpPr>
          <p:nvPr/>
        </p:nvSpPr>
        <p:spPr>
          <a:xfrm>
            <a:off x="678429" y="5058696"/>
            <a:ext cx="10363200" cy="1265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>
                <a:solidFill>
                  <a:srgbClr val="FF0000"/>
                </a:solidFill>
              </a:rPr>
              <a:t>JAWS!</a:t>
            </a:r>
          </a:p>
        </p:txBody>
      </p:sp>
    </p:spTree>
    <p:extLst>
      <p:ext uri="{BB962C8B-B14F-4D97-AF65-F5344CB8AC3E}">
        <p14:creationId xmlns:p14="http://schemas.microsoft.com/office/powerpoint/2010/main" val="36018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This 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https://github.com/jonathan-r-jones/Composable-Batch-Files/raw/master/jaws.pptx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AWS CLI 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62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A6AE9F-15C6-4D86-8B6F-FC975BD3ED10}"/>
              </a:ext>
            </a:extLst>
          </p:cNvPr>
          <p:cNvSpPr txBox="1">
            <a:spLocks/>
          </p:cNvSpPr>
          <p:nvPr/>
        </p:nvSpPr>
        <p:spPr>
          <a:xfrm>
            <a:off x="802972" y="2236169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97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51C-F17E-4808-B6C8-77C226985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814051"/>
            <a:ext cx="10566400" cy="2160639"/>
          </a:xfrm>
        </p:spPr>
        <p:txBody>
          <a:bodyPr>
            <a:noAutofit/>
          </a:bodyPr>
          <a:lstStyle/>
          <a:p>
            <a:r>
              <a:rPr lang="en-US" sz="3600" dirty="0"/>
              <a:t>Use the right tool for the job. If you get stuck using the command line, you can use the console for hints. I like to use the command line for repeatable tasks.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A390D-F091-4B7A-A26D-3B27CC06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495860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Tip</a:t>
            </a:r>
          </a:p>
        </p:txBody>
      </p:sp>
    </p:spTree>
    <p:extLst>
      <p:ext uri="{BB962C8B-B14F-4D97-AF65-F5344CB8AC3E}">
        <p14:creationId xmlns:p14="http://schemas.microsoft.com/office/powerpoint/2010/main" val="38882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Creating a key pair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In order to create a machine instance, you need to create a key pair. Go to the EC2 dashboard and click on “Key Pairs” in the left sidebar.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38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The End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E8A11C-EC14-4316-AAE5-34C99A757C43}"/>
              </a:ext>
            </a:extLst>
          </p:cNvPr>
          <p:cNvSpPr txBox="1">
            <a:spLocks/>
          </p:cNvSpPr>
          <p:nvPr/>
        </p:nvSpPr>
        <p:spPr>
          <a:xfrm>
            <a:off x="176980" y="1364222"/>
            <a:ext cx="11769213" cy="6415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062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99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4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2352366"/>
            <a:ext cx="11636479" cy="235236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So instead of you having to copy anything down or me having to type much,  I've already put the entire presentation in a batch file which you can get from here:</a:t>
            </a:r>
          </a:p>
          <a:p>
            <a:pPr lvl="0"/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https://github.com/jonathan-r-jones/Composable-Batch-Files/blob/master/jaws.bat</a:t>
            </a:r>
          </a:p>
        </p:txBody>
      </p:sp>
    </p:spTree>
    <p:extLst>
      <p:ext uri="{BB962C8B-B14F-4D97-AF65-F5344CB8AC3E}">
        <p14:creationId xmlns:p14="http://schemas.microsoft.com/office/powerpoint/2010/main" val="6327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 studied Terraform and AWS CLI. I find Terraform syntax to be a little alien. The only reason to use Terraform as far as I can tell is because it works on Azure, whereas AWS CLI does not. Well we're not using Azure. Are we?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08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4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71E64A8-E580-44F6-BD8C-392C75A4403F}"/>
              </a:ext>
            </a:extLst>
          </p:cNvPr>
          <p:cNvSpPr txBox="1">
            <a:spLocks/>
          </p:cNvSpPr>
          <p:nvPr/>
        </p:nvSpPr>
        <p:spPr>
          <a:xfrm>
            <a:off x="1433871" y="294968"/>
            <a:ext cx="8534400" cy="65630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In this session you will learn how to:</a:t>
            </a:r>
            <a:endParaRPr lang="en-US" sz="2400" dirty="0"/>
          </a:p>
          <a:p>
            <a:r>
              <a:rPr lang="en-US" sz="2400" dirty="0"/>
              <a:t>Install the AWS CLI.</a:t>
            </a:r>
          </a:p>
          <a:p>
            <a:r>
              <a:rPr lang="en-US" sz="2400" dirty="0"/>
              <a:t>Use the extensive help system hierarchy.</a:t>
            </a:r>
          </a:p>
          <a:p>
            <a:r>
              <a:rPr lang="en-US" sz="2400" dirty="0"/>
              <a:t>Configure a profile that automatically connects to GovCloud and displays output in different formats.</a:t>
            </a:r>
          </a:p>
          <a:p>
            <a:r>
              <a:rPr lang="en-US" sz="2400" dirty="0"/>
              <a:t>Programmatically create and delete security groups.</a:t>
            </a:r>
          </a:p>
          <a:p>
            <a:r>
              <a:rPr lang="en-US" sz="2400" dirty="0"/>
              <a:t>Set up and configure a security group/firewall.</a:t>
            </a:r>
          </a:p>
          <a:p>
            <a:r>
              <a:rPr lang="en-US" sz="2400" dirty="0"/>
              <a:t>Quickly and easily access information about subnets and security groups.</a:t>
            </a:r>
          </a:p>
          <a:p>
            <a:r>
              <a:rPr lang="en-US" sz="2400" dirty="0"/>
              <a:t>Configure, start, stop, delete and query information on EC2 instances.</a:t>
            </a:r>
          </a:p>
          <a:p>
            <a:r>
              <a:rPr lang="en-US" sz="2400" dirty="0"/>
              <a:t>Create an Amazon PostgreSQL database.</a:t>
            </a:r>
          </a:p>
          <a:p>
            <a:r>
              <a:rPr lang="en-US" sz="2400" dirty="0"/>
              <a:t>Apply tags to resources.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2" y="407370"/>
            <a:ext cx="10566400" cy="1143000"/>
          </a:xfrm>
        </p:spPr>
        <p:txBody>
          <a:bodyPr/>
          <a:lstStyle/>
          <a:p>
            <a:pPr algn="ctr"/>
            <a:r>
              <a:rPr lang="en-US" dirty="0"/>
              <a:t>Download and Run the AWS CLI msi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94D5A-EF03-47AC-BFB7-9C7ECD053C4A}"/>
              </a:ext>
            </a:extLst>
          </p:cNvPr>
          <p:cNvSpPr txBox="1">
            <a:spLocks/>
          </p:cNvSpPr>
          <p:nvPr/>
        </p:nvSpPr>
        <p:spPr>
          <a:xfrm>
            <a:off x="812800" y="2413817"/>
            <a:ext cx="10566400" cy="938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hlinkClick r:id="rId2"/>
              </a:rPr>
              <a:t>https://docs.aws.amazon.com/cli/latest/userguide/install-windows.html#install-msi-on-windows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3878828"/>
            <a:ext cx="10566400" cy="137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If you can type “c:\aws” and get back AWS help text, AWS CLI is installed and working.</a:t>
            </a:r>
          </a:p>
        </p:txBody>
      </p:sp>
    </p:spTree>
    <p:extLst>
      <p:ext uri="{BB962C8B-B14F-4D97-AF65-F5344CB8AC3E}">
        <p14:creationId xmlns:p14="http://schemas.microsoft.com/office/powerpoint/2010/main" val="281495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The help system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Pretty straightforward. First word is always “</a:t>
            </a: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” and last word is always “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  <a:r>
              <a:rPr lang="en-US" sz="3600" dirty="0"/>
              <a:t>”, like bookends. The body of can be a chain of commands. </a:t>
            </a:r>
          </a:p>
          <a:p>
            <a:pPr marL="0" indent="0">
              <a:buNone/>
            </a:pPr>
            <a:r>
              <a:rPr lang="en-US" sz="3600" dirty="0"/>
              <a:t>For example, to get help on EC2,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r>
              <a:rPr lang="en-US" sz="3600" dirty="0"/>
              <a:t>For example, to get help on creating an EC2 security-groups,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create-security-group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433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14400"/>
            <a:ext cx="10566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Now that we have a working command line, we need a user.</a:t>
            </a:r>
          </a:p>
          <a:p>
            <a:pPr marL="0" indent="0">
              <a:buNone/>
            </a:pPr>
            <a:r>
              <a:rPr lang="en-US" sz="3600" dirty="0"/>
              <a:t>There are 2 types of AWS users:</a:t>
            </a:r>
          </a:p>
          <a:p>
            <a:r>
              <a:rPr lang="en-US" sz="3600" dirty="0"/>
              <a:t>Console: For navigating the AWS website.</a:t>
            </a:r>
          </a:p>
          <a:p>
            <a:r>
              <a:rPr lang="en-US" sz="3600" dirty="0"/>
              <a:t>Programmatic: Necessary for running commands at in the AWS CLI, AWS SDK, etc.  So this is what we need.</a:t>
            </a:r>
          </a:p>
        </p:txBody>
      </p:sp>
    </p:spTree>
    <p:extLst>
      <p:ext uri="{BB962C8B-B14F-4D97-AF65-F5344CB8AC3E}">
        <p14:creationId xmlns:p14="http://schemas.microsoft.com/office/powerpoint/2010/main" val="28375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BE62EB-9979-4CE9-A38C-ECA56583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366712"/>
            <a:ext cx="102203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51C-F17E-4808-B6C8-77C226985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814051"/>
            <a:ext cx="10566400" cy="2160639"/>
          </a:xfrm>
        </p:spPr>
        <p:txBody>
          <a:bodyPr>
            <a:noAutofit/>
          </a:bodyPr>
          <a:lstStyle/>
          <a:p>
            <a:r>
              <a:rPr lang="en-US" sz="3600" dirty="0"/>
              <a:t>Use the right tool for the job. If you get stuck using the command line, you can use the console for hints. I like to use the command line for repeatable tasks.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609C9A-C571-4E19-A80C-58109FA9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13847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15518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E06513-8389-4331-B215-C3E27506DEC1}"/>
              </a:ext>
            </a:extLst>
          </p:cNvPr>
          <p:cNvSpPr txBox="1">
            <a:spLocks/>
          </p:cNvSpPr>
          <p:nvPr/>
        </p:nvSpPr>
        <p:spPr>
          <a:xfrm>
            <a:off x="1421171" y="3168445"/>
            <a:ext cx="8534400" cy="10733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</a:rPr>
              <a:t>Jonathan + AWS = ?</a:t>
            </a:r>
          </a:p>
        </p:txBody>
      </p:sp>
    </p:spTree>
    <p:extLst>
      <p:ext uri="{BB962C8B-B14F-4D97-AF65-F5344CB8AC3E}">
        <p14:creationId xmlns:p14="http://schemas.microsoft.com/office/powerpoint/2010/main" val="11718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schemas.microsoft.com/office/2006/metadata/properties"/>
    <ds:schemaRef ds:uri="40262f94-9f35-4ac3-9a90-690165a166b7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185</TotalTime>
  <Words>639</Words>
  <Application>Microsoft Office PowerPoint</Application>
  <PresentationFormat>Widescreen</PresentationFormat>
  <Paragraphs>91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Ocean design template</vt:lpstr>
      <vt:lpstr>AWS CLI Jump-start</vt:lpstr>
      <vt:lpstr>PowerPoint Presentation</vt:lpstr>
      <vt:lpstr>PowerPoint Presentation</vt:lpstr>
      <vt:lpstr>Download and Run the AWS CLI msi</vt:lpstr>
      <vt:lpstr>The help system</vt:lpstr>
      <vt:lpstr>PowerPoint Presentation</vt:lpstr>
      <vt:lpstr>PowerPoint Presentation</vt:lpstr>
      <vt:lpstr>Tips</vt:lpstr>
      <vt:lpstr>PowerPoint Presentation</vt:lpstr>
      <vt:lpstr>PowerPoint Presentation</vt:lpstr>
      <vt:lpstr>PowerPoint Presentation</vt:lpstr>
      <vt:lpstr>PowerPoint Presentation</vt:lpstr>
      <vt:lpstr>Tip</vt:lpstr>
      <vt:lpstr>Creating a key pair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CLI</dc:title>
  <dc:creator>Evan Eleven</dc:creator>
  <cp:lastModifiedBy>Evan Eleven</cp:lastModifiedBy>
  <cp:revision>22</cp:revision>
  <dcterms:created xsi:type="dcterms:W3CDTF">2018-12-19T02:51:30Z</dcterms:created>
  <dcterms:modified xsi:type="dcterms:W3CDTF">2018-12-28T21:41:11Z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