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laughed, I guess because though it was such old tech.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305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of the batch files in CBF use a functionalized, modular approach. </a:t>
            </a:r>
          </a:p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nickname function in n.bat is like creating a bookmark for your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Some cool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I 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909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 Functionalization</vt:lpstr>
      <vt:lpstr>Hello World - A Functionalized Approach 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Creating a nickname function in n.bat is like creating a bookmark for your file system.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2018-08-14T13:41:30Z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