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1"/>
  </p:notesMasterIdLst>
  <p:handoutMasterIdLst>
    <p:handoutMasterId r:id="rId22"/>
  </p:handoutMasterIdLst>
  <p:sldIdLst>
    <p:sldId id="259" r:id="rId5"/>
    <p:sldId id="271" r:id="rId6"/>
    <p:sldId id="260" r:id="rId7"/>
    <p:sldId id="264" r:id="rId8"/>
    <p:sldId id="273" r:id="rId9"/>
    <p:sldId id="266" r:id="rId10"/>
    <p:sldId id="267" r:id="rId11"/>
    <p:sldId id="272" r:id="rId12"/>
    <p:sldId id="274" r:id="rId13"/>
    <p:sldId id="270" r:id="rId14"/>
    <p:sldId id="268" r:id="rId15"/>
    <p:sldId id="265" r:id="rId16"/>
    <p:sldId id="269" r:id="rId17"/>
    <p:sldId id="261" r:id="rId18"/>
    <p:sldId id="262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9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92-4FD2-AACC-B80B126B629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92-4FD2-AACC-B80B126B629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92-4FD2-AACC-B80B126B62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6113312"/>
        <c:axId val="516099592"/>
      </c:barChart>
      <c:catAx>
        <c:axId val="51611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099592"/>
        <c:crosses val="autoZero"/>
        <c:auto val="1"/>
        <c:lblAlgn val="ctr"/>
        <c:lblOffset val="100"/>
        <c:noMultiLvlLbl val="0"/>
      </c:catAx>
      <c:valAx>
        <c:axId val="516099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11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5E7E8819-F483-44DF-919F-6E95468C8963}">
      <dgm:prSet phldrT="[Text]"/>
      <dgm:spPr/>
      <dgm:t>
        <a:bodyPr/>
        <a:lstStyle/>
        <a:p>
          <a:r>
            <a:rPr lang="en-US" dirty="0"/>
            <a:t>Task 2</a:t>
          </a:r>
        </a:p>
      </dgm:t>
      <dgm:extLst/>
    </dgm:pt>
    <dgm:pt modelId="{C9D6A9DA-302E-4548-885F-28DE53027054}" type="parTrans" cxnId="{4900DF99-B2B3-456B-AD0C-5CC7040B8204}">
      <dgm:prSet/>
      <dgm:spPr/>
      <dgm:t>
        <a:bodyPr/>
        <a:lstStyle/>
        <a:p>
          <a:endParaRPr lang="en-US"/>
        </a:p>
      </dgm:t>
    </dgm:pt>
    <dgm:pt modelId="{88B013DA-0720-49D9-A5D2-47224518ADD0}" type="sibTrans" cxnId="{4900DF99-B2B3-456B-AD0C-5CC7040B8204}">
      <dgm:prSet/>
      <dgm:spPr/>
      <dgm:t>
        <a:bodyPr/>
        <a:lstStyle/>
        <a:p>
          <a:endParaRPr lang="en-US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3"/>
      <dgm:spPr/>
    </dgm:pt>
    <dgm:pt modelId="{674922F1-7266-4681-AD4F-1C618A5FFF23}" type="pres">
      <dgm:prSet presAssocID="{4DF9FE7B-F642-4898-A360-D4E3814E1A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3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3"/>
      <dgm:spPr/>
    </dgm:pt>
    <dgm:pt modelId="{21EEBBE2-729F-4D85-8CAE-C2B30FF126D2}" type="pres">
      <dgm:prSet presAssocID="{3929B1E1-4BC4-4C73-ABE8-27CEF96A36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3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3"/>
      <dgm:spPr/>
    </dgm:pt>
    <dgm:pt modelId="{5B203A22-00AF-46E7-9415-C6DAFD7E01CC}" type="pres">
      <dgm:prSet presAssocID="{60CDF8D0-D4FC-4467-A51E-79C5A58B0B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459EDE1B-83A7-4B6B-B912-F01D5F962186}" type="presOf" srcId="{5E7E8819-F483-44DF-919F-6E95468C8963}" destId="{964E6811-5072-4466-B721-689C35A65029}" srcOrd="0" destOrd="1" presId="urn:microsoft.com/office/officeart/2005/8/layout/list1"/>
    <dgm:cxn modelId="{6108362B-9689-4D0E-8844-2D493AD2CE1C}" type="presOf" srcId="{60CDF8D0-D4FC-4467-A51E-79C5A58B0B2C}" destId="{5B203A22-00AF-46E7-9415-C6DAFD7E01CC}" srcOrd="1" destOrd="0" presId="urn:microsoft.com/office/officeart/2005/8/layout/list1"/>
    <dgm:cxn modelId="{FE14672D-88A2-4DAE-AC76-CAB968FE519F}" type="presOf" srcId="{3929B1E1-4BC4-4C73-ABE8-27CEF96A3652}" destId="{21EEBBE2-729F-4D85-8CAE-C2B30FF126D2}" srcOrd="1" destOrd="0" presId="urn:microsoft.com/office/officeart/2005/8/layout/list1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10498C3A-7068-4ABA-A4D0-3524C0D50310}" type="presOf" srcId="{789CD6DB-3A68-4A41-90BD-4F0CBB3617D1}" destId="{80259B02-529C-422B-91BE-D70198BA9F6C}" srcOrd="0" destOrd="1" presId="urn:microsoft.com/office/officeart/2005/8/layout/list1"/>
    <dgm:cxn modelId="{3F0C293E-2E7E-4665-8D44-581D552DF9A1}" type="presOf" srcId="{99E0600D-9954-43F4-8926-13B8777FAAA1}" destId="{5282638F-EFF2-4770-BB1A-21455422E45D}" srcOrd="0" destOrd="0" presId="urn:microsoft.com/office/officeart/2005/8/layout/list1"/>
    <dgm:cxn modelId="{2A11C66B-2222-40EF-8E11-88B88D0D3D24}" type="presOf" srcId="{4DF9FE7B-F642-4898-A360-D4E3814E1A3D}" destId="{674922F1-7266-4681-AD4F-1C618A5FFF23}" srcOrd="1" destOrd="0" presId="urn:microsoft.com/office/officeart/2005/8/layout/list1"/>
    <dgm:cxn modelId="{80F58D57-B962-4C9D-B013-5548ADF87448}" type="presOf" srcId="{50629C12-7464-4473-ADEF-1A284F8A9957}" destId="{964E6811-5072-4466-B721-689C35A65029}" srcOrd="0" destOrd="0" presId="urn:microsoft.com/office/officeart/2005/8/layout/list1"/>
    <dgm:cxn modelId="{B1527982-10E5-4CE7-9744-094C706192AF}" type="presOf" srcId="{0791135C-9DAB-47F6-BE9C-A3E56A2DDA50}" destId="{5282638F-EFF2-4770-BB1A-21455422E45D}" srcOrd="0" destOrd="1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3EBFF094-02A9-4D87-B328-CDC32C77ABA8}" type="presOf" srcId="{3929B1E1-4BC4-4C73-ABE8-27CEF96A3652}" destId="{D0037F0D-DB9A-4BA4-97B4-D939B26E14DA}" srcOrd="0" destOrd="0" presId="urn:microsoft.com/office/officeart/2005/8/layout/list1"/>
    <dgm:cxn modelId="{2416B399-0486-41EC-9CA5-0704E3CCA3BD}" type="presOf" srcId="{4DF9FE7B-F642-4898-A360-D4E3814E1A3D}" destId="{7E290D25-335D-4339-A8E8-B036E46B5EB5}" srcOrd="0" destOrd="0" presId="urn:microsoft.com/office/officeart/2005/8/layout/list1"/>
    <dgm:cxn modelId="{4900DF99-B2B3-456B-AD0C-5CC7040B8204}" srcId="{60CDF8D0-D4FC-4467-A51E-79C5A58B0B2C}" destId="{5E7E8819-F483-44DF-919F-6E95468C8963}" srcOrd="1" destOrd="0" parTransId="{C9D6A9DA-302E-4548-885F-28DE53027054}" sibTransId="{88B013DA-0720-49D9-A5D2-47224518ADD0}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339A87A3-3EC4-4744-B773-ADAA643DE229}" type="presOf" srcId="{EFF2750D-B4B3-474C-8B62-8B638DC31F7E}" destId="{80259B02-529C-422B-91BE-D70198BA9F6C}" srcOrd="0" destOrd="0" presId="urn:microsoft.com/office/officeart/2005/8/layout/lis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2BF18ED1-39D2-485A-8964-4E3198F8F4F0}" type="presOf" srcId="{60CDF8D0-D4FC-4467-A51E-79C5A58B0B2C}" destId="{864CB39B-29F9-473D-90E5-0686D86E278F}" srcOrd="0" destOrd="0" presId="urn:microsoft.com/office/officeart/2005/8/layout/list1"/>
    <dgm:cxn modelId="{F00D43D3-2EBF-439E-A0F5-E3EE90A22AD7}" type="presOf" srcId="{3F442EA2-39BA-4C9A-AD59-755D4917D532}" destId="{E6A445EE-D086-4B01-B491-D67950A5A065}" srcOrd="0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41C27657-66EF-4C3B-8E9C-7B2E84A2DD1A}" type="presParOf" srcId="{E6A445EE-D086-4B01-B491-D67950A5A065}" destId="{6D3A9625-D3EB-4CA1-AB05-34452283708A}" srcOrd="0" destOrd="0" presId="urn:microsoft.com/office/officeart/2005/8/layout/list1"/>
    <dgm:cxn modelId="{0F3AA7EF-4CA3-4B58-8428-01B782E35A1B}" type="presParOf" srcId="{6D3A9625-D3EB-4CA1-AB05-34452283708A}" destId="{7E290D25-335D-4339-A8E8-B036E46B5EB5}" srcOrd="0" destOrd="0" presId="urn:microsoft.com/office/officeart/2005/8/layout/list1"/>
    <dgm:cxn modelId="{05E32DD5-D6B4-46E8-9A33-1E9C9AB9A269}" type="presParOf" srcId="{6D3A9625-D3EB-4CA1-AB05-34452283708A}" destId="{674922F1-7266-4681-AD4F-1C618A5FFF23}" srcOrd="1" destOrd="0" presId="urn:microsoft.com/office/officeart/2005/8/layout/list1"/>
    <dgm:cxn modelId="{9FEECAB6-0BBC-4A1B-84D0-174D9A555E14}" type="presParOf" srcId="{E6A445EE-D086-4B01-B491-D67950A5A065}" destId="{96C29850-0672-4B77-B5DE-2E1563038631}" srcOrd="1" destOrd="0" presId="urn:microsoft.com/office/officeart/2005/8/layout/list1"/>
    <dgm:cxn modelId="{A528E9B1-D521-4863-A216-D0A9CE821899}" type="presParOf" srcId="{E6A445EE-D086-4B01-B491-D67950A5A065}" destId="{80259B02-529C-422B-91BE-D70198BA9F6C}" srcOrd="2" destOrd="0" presId="urn:microsoft.com/office/officeart/2005/8/layout/list1"/>
    <dgm:cxn modelId="{CE2638FC-EFD3-4028-A5EC-A13F39B23B6E}" type="presParOf" srcId="{E6A445EE-D086-4B01-B491-D67950A5A065}" destId="{E53EFB4E-D3DB-42E1-82AC-148F7D29254F}" srcOrd="3" destOrd="0" presId="urn:microsoft.com/office/officeart/2005/8/layout/list1"/>
    <dgm:cxn modelId="{58882DC7-B418-4C0E-9C40-979E7405894F}" type="presParOf" srcId="{E6A445EE-D086-4B01-B491-D67950A5A065}" destId="{07AC1C38-F728-4390-9C76-57A49ED97DBB}" srcOrd="4" destOrd="0" presId="urn:microsoft.com/office/officeart/2005/8/layout/list1"/>
    <dgm:cxn modelId="{528A3CEB-C3AF-4445-93C9-8F3EC3713DF8}" type="presParOf" srcId="{07AC1C38-F728-4390-9C76-57A49ED97DBB}" destId="{D0037F0D-DB9A-4BA4-97B4-D939B26E14DA}" srcOrd="0" destOrd="0" presId="urn:microsoft.com/office/officeart/2005/8/layout/list1"/>
    <dgm:cxn modelId="{317D8306-6691-456A-A4FA-B393419286AC}" type="presParOf" srcId="{07AC1C38-F728-4390-9C76-57A49ED97DBB}" destId="{21EEBBE2-729F-4D85-8CAE-C2B30FF126D2}" srcOrd="1" destOrd="0" presId="urn:microsoft.com/office/officeart/2005/8/layout/list1"/>
    <dgm:cxn modelId="{98F94C20-C0D6-4186-A146-0D6C76241D1A}" type="presParOf" srcId="{E6A445EE-D086-4B01-B491-D67950A5A065}" destId="{AACB3FAF-C320-430D-84D4-71BA6D1761D1}" srcOrd="5" destOrd="0" presId="urn:microsoft.com/office/officeart/2005/8/layout/list1"/>
    <dgm:cxn modelId="{8B450F68-CFDE-4380-83DE-EA773429B7D2}" type="presParOf" srcId="{E6A445EE-D086-4B01-B491-D67950A5A065}" destId="{5282638F-EFF2-4770-BB1A-21455422E45D}" srcOrd="6" destOrd="0" presId="urn:microsoft.com/office/officeart/2005/8/layout/list1"/>
    <dgm:cxn modelId="{24CD9B09-6AA3-467D-8DA2-E5AAA2F789B5}" type="presParOf" srcId="{E6A445EE-D086-4B01-B491-D67950A5A065}" destId="{8CE827AA-77D8-4146-A665-00110A17769E}" srcOrd="7" destOrd="0" presId="urn:microsoft.com/office/officeart/2005/8/layout/list1"/>
    <dgm:cxn modelId="{FB163640-AD94-407A-B6EC-BB4E91BC1292}" type="presParOf" srcId="{E6A445EE-D086-4B01-B491-D67950A5A065}" destId="{34C9EE47-81AF-461E-8292-AB107AA0D367}" srcOrd="8" destOrd="0" presId="urn:microsoft.com/office/officeart/2005/8/layout/list1"/>
    <dgm:cxn modelId="{7327C346-CF30-43FF-B64D-2B052E21A33F}" type="presParOf" srcId="{34C9EE47-81AF-461E-8292-AB107AA0D367}" destId="{864CB39B-29F9-473D-90E5-0686D86E278F}" srcOrd="0" destOrd="0" presId="urn:microsoft.com/office/officeart/2005/8/layout/list1"/>
    <dgm:cxn modelId="{5161FA7C-C318-45F1-B871-A12BF4CBF838}" type="presParOf" srcId="{34C9EE47-81AF-461E-8292-AB107AA0D367}" destId="{5B203A22-00AF-46E7-9415-C6DAFD7E01CC}" srcOrd="1" destOrd="0" presId="urn:microsoft.com/office/officeart/2005/8/layout/list1"/>
    <dgm:cxn modelId="{93F8116E-4D1E-4684-915C-9483B1C46DD2}" type="presParOf" srcId="{E6A445EE-D086-4B01-B491-D67950A5A065}" destId="{DF9C1F84-81DE-4E5D-9537-C2D1A211B8B6}" srcOrd="9" destOrd="0" presId="urn:microsoft.com/office/officeart/2005/8/layout/list1"/>
    <dgm:cxn modelId="{51FDB8CA-627A-47A4-B82B-3746593054A5}" type="presParOf" srcId="{E6A445EE-D086-4B01-B491-D67950A5A065}" destId="{964E6811-5072-4466-B721-689C35A650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29645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296459"/>
        <a:ext cx="4978400" cy="1020600"/>
      </dsp:txXfrm>
    </dsp:sp>
    <dsp:sp modelId="{674922F1-7266-4681-AD4F-1C618A5FFF23}">
      <dsp:nvSpPr>
        <dsp:cNvPr id="0" name=""/>
        <dsp:cNvSpPr/>
      </dsp:nvSpPr>
      <dsp:spPr>
        <a:xfrm>
          <a:off x="248920" y="30779"/>
          <a:ext cx="348488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A</a:t>
          </a:r>
        </a:p>
      </dsp:txBody>
      <dsp:txXfrm>
        <a:off x="274859" y="56718"/>
        <a:ext cx="3433002" cy="479482"/>
      </dsp:txXfrm>
    </dsp:sp>
    <dsp:sp modelId="{5282638F-EFF2-4770-BB1A-21455422E45D}">
      <dsp:nvSpPr>
        <dsp:cNvPr id="0" name=""/>
        <dsp:cNvSpPr/>
      </dsp:nvSpPr>
      <dsp:spPr>
        <a:xfrm>
          <a:off x="0" y="167993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1679939"/>
        <a:ext cx="4978400" cy="1020600"/>
      </dsp:txXfrm>
    </dsp:sp>
    <dsp:sp modelId="{21EEBBE2-729F-4D85-8CAE-C2B30FF126D2}">
      <dsp:nvSpPr>
        <dsp:cNvPr id="0" name=""/>
        <dsp:cNvSpPr/>
      </dsp:nvSpPr>
      <dsp:spPr>
        <a:xfrm>
          <a:off x="248920" y="1414259"/>
          <a:ext cx="3484880" cy="5313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B</a:t>
          </a:r>
        </a:p>
      </dsp:txBody>
      <dsp:txXfrm>
        <a:off x="274859" y="1440198"/>
        <a:ext cx="3433002" cy="479482"/>
      </dsp:txXfrm>
    </dsp:sp>
    <dsp:sp modelId="{964E6811-5072-4466-B721-689C35A65029}">
      <dsp:nvSpPr>
        <dsp:cNvPr id="0" name=""/>
        <dsp:cNvSpPr/>
      </dsp:nvSpPr>
      <dsp:spPr>
        <a:xfrm>
          <a:off x="0" y="3063420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3063420"/>
        <a:ext cx="4978400" cy="1020600"/>
      </dsp:txXfrm>
    </dsp:sp>
    <dsp:sp modelId="{5B203A22-00AF-46E7-9415-C6DAFD7E01CC}">
      <dsp:nvSpPr>
        <dsp:cNvPr id="0" name=""/>
        <dsp:cNvSpPr/>
      </dsp:nvSpPr>
      <dsp:spPr>
        <a:xfrm>
          <a:off x="248920" y="2797740"/>
          <a:ext cx="3484880" cy="531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C</a:t>
          </a:r>
        </a:p>
      </dsp:txBody>
      <dsp:txXfrm>
        <a:off x="274859" y="2823679"/>
        <a:ext cx="343300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99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4400" b="1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A0C-FFF2-4105-9F07-796FCC3D8DE3}" type="datetime1">
              <a:rPr lang="en-US" smtClean="0"/>
              <a:t>12/20/2018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8D4-D432-4190-8060-492B59F98A87}" type="datetime1">
              <a:rPr lang="en-US" smtClean="0"/>
              <a:t>12/20/2018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F83-7D73-495D-9915-41737B990DFC}" type="datetime1">
              <a:rPr lang="en-US" smtClean="0"/>
              <a:t>12/20/2018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2905-D7E2-4171-961B-8EB802C66F9A}" type="datetime1">
              <a:rPr lang="en-US" smtClean="0"/>
              <a:t>12/20/2018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4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47C-16BC-4A9F-9E6E-9D1F33DC8ABD}" type="datetime1">
              <a:rPr lang="en-US" smtClean="0"/>
              <a:t>12/20/2018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3DF2-DD31-447B-89F4-CEF82A94D7A7}" type="datetime1">
              <a:rPr lang="en-US" smtClean="0"/>
              <a:t>12/20/2018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B0C-CFA8-4A1F-9AAE-D6B32E8256E7}" type="datetime1">
              <a:rPr lang="en-US" smtClean="0"/>
              <a:t>12/20/2018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348D-B72F-4FC3-A127-851C5E7B3A9E}" type="datetime1">
              <a:rPr lang="en-US" smtClean="0"/>
              <a:t>12/20/2018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B1B-704A-4D5E-8D5F-456104532486}" type="datetime1">
              <a:rPr lang="en-US" smtClean="0"/>
              <a:t>12/20/2018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FBEB-CD4D-45C5-9851-D1FF1EB5AB85}" type="datetime1">
              <a:rPr lang="en-US" smtClean="0"/>
              <a:t>12/20/2018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B7EB-0ACD-4247-AA3F-1B0B49109B84}" type="datetime1">
              <a:rPr lang="en-US" smtClean="0"/>
              <a:t>12/20/2018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trike="noStrike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254F2F0-E062-4E41-9176-AEE9734E64AC}" type="datetime1">
              <a:rPr lang="en-US" smtClean="0"/>
              <a:pPr/>
              <a:t>12/20/2018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50" baseline="0">
          <a:solidFill>
            <a:schemeClr val="tx2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nathan-r-jones/Composable-Batch-Files/blob/master/jaws.ppt" TargetMode="External"/><Relationship Id="rId2" Type="http://schemas.openxmlformats.org/officeDocument/2006/relationships/hyperlink" Target="https://docs.aws.amazon.com/cli/latest/reference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onathan-r-jones/Composable-Batch-Files/blob/master/jaws.ba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nathan-r-jones/Composable-Batch-Files/blob/master/jaws.ppt" TargetMode="External"/><Relationship Id="rId2" Type="http://schemas.openxmlformats.org/officeDocument/2006/relationships/hyperlink" Target="https://docs.aws.amazon.com/cli/latest/reference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onathan-r-jones/Composable-Batch-Files/blob/master/jaws.ba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CLI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Automate or Die</a:t>
            </a:r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The End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E8A11C-EC14-4316-AAE5-34C99A757C43}"/>
              </a:ext>
            </a:extLst>
          </p:cNvPr>
          <p:cNvSpPr txBox="1">
            <a:spLocks/>
          </p:cNvSpPr>
          <p:nvPr/>
        </p:nvSpPr>
        <p:spPr>
          <a:xfrm>
            <a:off x="176980" y="2927555"/>
            <a:ext cx="11769213" cy="64155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975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045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84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049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17509121"/>
              </p:ext>
            </p:extLst>
          </p:nvPr>
        </p:nvGraphicFramePr>
        <p:xfrm>
          <a:off x="812800" y="1600200"/>
          <a:ext cx="10566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graphicFrame>
        <p:nvGraphicFramePr>
          <p:cNvPr id="4" name="Content Placeholder 3" title="Table sample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59895434"/>
              </p:ext>
            </p:extLst>
          </p:nvPr>
        </p:nvGraphicFramePr>
        <p:xfrm>
          <a:off x="812800" y="1600200"/>
          <a:ext cx="4978401" cy="2082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59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75927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 descr="Vertical Box List diagram showing 3 groups arranged one below the other and bullet points are present under each group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028468487"/>
              </p:ext>
            </p:extLst>
          </p:nvPr>
        </p:nvGraphicFramePr>
        <p:xfrm>
          <a:off x="6400800" y="1600200"/>
          <a:ext cx="4978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4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BF652-E1AD-4B4D-93B0-853AE3C725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I studied Terraform and AWS CLI. Terraform syntax is a little alien. The only reason to use Terraform as far as I can tell is because it works on Azure, whereas AWS CLI does not. Well we're not using Azure.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9081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id="{571E64A8-E580-44F6-BD8C-392C75A4403F}"/>
              </a:ext>
            </a:extLst>
          </p:cNvPr>
          <p:cNvSpPr txBox="1">
            <a:spLocks/>
          </p:cNvSpPr>
          <p:nvPr/>
        </p:nvSpPr>
        <p:spPr>
          <a:xfrm>
            <a:off x="1433871" y="984045"/>
            <a:ext cx="8534400" cy="58739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In this session you will learn how to:</a:t>
            </a:r>
            <a:endParaRPr lang="en-US" dirty="0"/>
          </a:p>
          <a:p>
            <a:r>
              <a:rPr lang="en-US" dirty="0"/>
              <a:t>Install the AWS CLI.</a:t>
            </a:r>
          </a:p>
          <a:p>
            <a:r>
              <a:rPr lang="en-US" dirty="0"/>
              <a:t>Use the extensive help system hierarchy.</a:t>
            </a:r>
          </a:p>
          <a:p>
            <a:r>
              <a:rPr lang="en-US" dirty="0"/>
              <a:t>Configure a profile that automatically connects to GovCloud and displays output in different formats.</a:t>
            </a:r>
          </a:p>
          <a:p>
            <a:r>
              <a:rPr lang="en-US" dirty="0"/>
              <a:t>Programmatically create and delete security groups.</a:t>
            </a:r>
          </a:p>
          <a:p>
            <a:r>
              <a:rPr lang="en-US" dirty="0"/>
              <a:t>Set up and configure a security group/firewall.</a:t>
            </a:r>
          </a:p>
          <a:p>
            <a:r>
              <a:rPr lang="en-US" dirty="0"/>
              <a:t>Quickly and easily access information about subnets and security groups.</a:t>
            </a:r>
          </a:p>
          <a:p>
            <a:r>
              <a:rPr lang="en-US" dirty="0"/>
              <a:t>Configure, start, stop, delete and query information on EC2 instances.</a:t>
            </a:r>
          </a:p>
          <a:p>
            <a:r>
              <a:rPr lang="en-US" dirty="0"/>
              <a:t>Create an Amazon PostgreSQL database.</a:t>
            </a:r>
          </a:p>
          <a:p>
            <a:r>
              <a:rPr lang="en-US" dirty="0"/>
              <a:t>Apply tags to resources.</a:t>
            </a:r>
          </a:p>
        </p:txBody>
      </p:sp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27702" y="901700"/>
            <a:ext cx="11636479" cy="500380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3200" dirty="0"/>
              <a:t>AWS CLI Command Reference:</a:t>
            </a:r>
          </a:p>
          <a:p>
            <a:pPr marL="0" lvl="0" indent="0">
              <a:buNone/>
            </a:pPr>
            <a:r>
              <a:rPr lang="en-US" sz="3200" dirty="0">
                <a:hlinkClick r:id="rId2"/>
              </a:rPr>
              <a:t>https://docs.aws.amazon.com/cli/latest/reference/index.html</a:t>
            </a:r>
            <a:endParaRPr lang="en-US" sz="3200" dirty="0"/>
          </a:p>
          <a:p>
            <a:pPr marL="0" lvl="0" indent="0">
              <a:buNone/>
            </a:pPr>
            <a:endParaRPr lang="en-US" sz="3200" dirty="0"/>
          </a:p>
          <a:p>
            <a:pPr marL="0" lvl="0" indent="0">
              <a:buNone/>
            </a:pPr>
            <a:r>
              <a:rPr lang="en-US" sz="3200" dirty="0"/>
              <a:t>This Slide Deck:</a:t>
            </a:r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https://github.com/jonathan-r-jones/Composable-Batch-Files/blob/master/jaws.ppt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AWS CLI Demoed Code:</a:t>
            </a:r>
          </a:p>
          <a:p>
            <a:pPr marL="0" indent="0">
              <a:buNone/>
            </a:pPr>
            <a:r>
              <a:rPr lang="en-US" sz="3200" dirty="0">
                <a:hlinkClick r:id="rId4"/>
              </a:rPr>
              <a:t>https://github.com/jonathan-r-jones/Composable-Batch-Files/blob/master/jaws.bat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lvl="0" indent="0">
              <a:buNone/>
            </a:pPr>
            <a:endParaRPr lang="en-US" sz="3200" dirty="0"/>
          </a:p>
          <a:p>
            <a:pPr lvl="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305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A615-E3C3-4579-9EC2-CFCE37CF9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the </a:t>
            </a:r>
            <a:r>
              <a:rPr lang="en-US" dirty="0" err="1"/>
              <a:t>msi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851C-F17E-4808-B6C8-77C2269856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3554360"/>
            <a:ext cx="10566400" cy="2160639"/>
          </a:xfrm>
        </p:spPr>
        <p:txBody>
          <a:bodyPr>
            <a:normAutofit/>
          </a:bodyPr>
          <a:lstStyle/>
          <a:p>
            <a:r>
              <a:rPr lang="en-US" sz="4000" dirty="0"/>
              <a:t>If you get stuck using the command line, you can use the console for hints.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594D5A-EF03-47AC-BFB7-9C7ECD053C4A}"/>
              </a:ext>
            </a:extLst>
          </p:cNvPr>
          <p:cNvSpPr txBox="1">
            <a:spLocks/>
          </p:cNvSpPr>
          <p:nvPr/>
        </p:nvSpPr>
        <p:spPr>
          <a:xfrm>
            <a:off x="965200" y="2351704"/>
            <a:ext cx="10566400" cy="938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Helpful Tips</a:t>
            </a:r>
          </a:p>
        </p:txBody>
      </p:sp>
    </p:spTree>
    <p:extLst>
      <p:ext uri="{BB962C8B-B14F-4D97-AF65-F5344CB8AC3E}">
        <p14:creationId xmlns:p14="http://schemas.microsoft.com/office/powerpoint/2010/main" val="155186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E06513-8389-4331-B215-C3E27506DEC1}"/>
              </a:ext>
            </a:extLst>
          </p:cNvPr>
          <p:cNvSpPr txBox="1">
            <a:spLocks/>
          </p:cNvSpPr>
          <p:nvPr/>
        </p:nvSpPr>
        <p:spPr>
          <a:xfrm>
            <a:off x="1421171" y="3168445"/>
            <a:ext cx="8534400" cy="107335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dirty="0">
                <a:solidFill>
                  <a:schemeClr val="tx1"/>
                </a:solidFill>
              </a:rPr>
              <a:t>        Jonathan + AWS = ?</a:t>
            </a:r>
          </a:p>
        </p:txBody>
      </p:sp>
    </p:spTree>
    <p:extLst>
      <p:ext uri="{BB962C8B-B14F-4D97-AF65-F5344CB8AC3E}">
        <p14:creationId xmlns:p14="http://schemas.microsoft.com/office/powerpoint/2010/main" val="117182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nature&#10;&#10;Description automatically generated">
            <a:extLst>
              <a:ext uri="{FF2B5EF4-FFF2-40B4-BE49-F238E27FC236}">
                <a16:creationId xmlns:a16="http://schemas.microsoft.com/office/drawing/2014/main" id="{F17E8123-078E-4812-9E18-8B1F1FEA4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5" y="-265472"/>
            <a:ext cx="12191999" cy="713821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57DD390-EE6A-42BC-85BC-DEE16AFF9CE6}"/>
              </a:ext>
            </a:extLst>
          </p:cNvPr>
          <p:cNvSpPr txBox="1">
            <a:spLocks/>
          </p:cNvSpPr>
          <p:nvPr/>
        </p:nvSpPr>
        <p:spPr>
          <a:xfrm>
            <a:off x="914400" y="2804302"/>
            <a:ext cx="10363200" cy="14700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all" spc="50" baseline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600" dirty="0">
                <a:solidFill>
                  <a:srgbClr val="FF0000"/>
                </a:solidFill>
              </a:rPr>
              <a:t>			JAWS DEMO</a:t>
            </a:r>
          </a:p>
        </p:txBody>
      </p:sp>
    </p:spTree>
    <p:extLst>
      <p:ext uri="{BB962C8B-B14F-4D97-AF65-F5344CB8AC3E}">
        <p14:creationId xmlns:p14="http://schemas.microsoft.com/office/powerpoint/2010/main" val="360186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27702" y="2352366"/>
            <a:ext cx="11636479" cy="2352368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So instead of you having to copy anything down or me having to type much,  I've already put the entire presentation in a batch file which you can get from here:</a:t>
            </a:r>
          </a:p>
          <a:p>
            <a:pPr lvl="0"/>
            <a:endParaRPr lang="en-US" sz="2400" dirty="0"/>
          </a:p>
          <a:p>
            <a:pPr marL="0" lvl="0" indent="0">
              <a:buNone/>
            </a:pPr>
            <a:r>
              <a:rPr lang="en-US" sz="2400" dirty="0"/>
              <a:t>https://github.com/jonathan-r-jones/Composable-Batch-Files/blob/master/jaws.bat</a:t>
            </a:r>
          </a:p>
        </p:txBody>
      </p:sp>
    </p:spTree>
    <p:extLst>
      <p:ext uri="{BB962C8B-B14F-4D97-AF65-F5344CB8AC3E}">
        <p14:creationId xmlns:p14="http://schemas.microsoft.com/office/powerpoint/2010/main" val="63275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27702" y="901700"/>
            <a:ext cx="11636479" cy="500380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3200" dirty="0"/>
              <a:t>AWS CLI Command Reference:</a:t>
            </a:r>
          </a:p>
          <a:p>
            <a:pPr marL="0" lvl="0" indent="0">
              <a:buNone/>
            </a:pPr>
            <a:r>
              <a:rPr lang="en-US" sz="3200" dirty="0">
                <a:hlinkClick r:id="rId2"/>
              </a:rPr>
              <a:t>https://docs.aws.amazon.com/cli/latest/reference/index.html</a:t>
            </a:r>
            <a:endParaRPr lang="en-US" sz="3200" dirty="0"/>
          </a:p>
          <a:p>
            <a:pPr marL="0" lvl="0" indent="0">
              <a:buNone/>
            </a:pPr>
            <a:endParaRPr lang="en-US" sz="3200" dirty="0"/>
          </a:p>
          <a:p>
            <a:pPr marL="0" lvl="0" indent="0">
              <a:buNone/>
            </a:pPr>
            <a:r>
              <a:rPr lang="en-US" sz="3200" dirty="0"/>
              <a:t>This Slide Deck:</a:t>
            </a:r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https://github.com/jonathan-r-jones/Composable-Batch-Files/blob/master/jaws.ppt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AWS CLI Demoed Code:</a:t>
            </a:r>
          </a:p>
          <a:p>
            <a:pPr marL="0" indent="0">
              <a:buNone/>
            </a:pPr>
            <a:r>
              <a:rPr lang="en-US" sz="3200" dirty="0">
                <a:hlinkClick r:id="rId4"/>
              </a:rPr>
              <a:t>https://github.com/jonathan-r-jones/Composable-Batch-Files/blob/master/jaws.bat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lvl="0" indent="0">
              <a:buNone/>
            </a:pPr>
            <a:endParaRPr lang="en-US" sz="3200" dirty="0"/>
          </a:p>
          <a:p>
            <a:pPr lvl="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5384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cean design template.potx" id="{466E1E68-C1A8-4BB0-BC55-494FA3A4D8AF}" vid="{0F04AA04-35D5-4457-B275-01E58ADDD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DC6412-8CE7-4C8A-96E9-2669F16D17E8}">
  <ds:schemaRefs>
    <ds:schemaRef ds:uri="http://schemas.microsoft.com/office/2006/metadata/properties"/>
    <ds:schemaRef ds:uri="40262f94-9f35-4ac3-9a90-690165a166b7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ED6C63E-22D9-40FD-AF90-6F5632A430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195433-C13C-4992-BB9A-17B0DB253F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design template</Template>
  <TotalTime>57</TotalTime>
  <Words>434</Words>
  <Application>Microsoft Office PowerPoint</Application>
  <PresentationFormat>Widescreen</PresentationFormat>
  <Paragraphs>80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Ocean design template</vt:lpstr>
      <vt:lpstr>AWS CLI</vt:lpstr>
      <vt:lpstr>PowerPoint Presentation</vt:lpstr>
      <vt:lpstr>PowerPoint Presentation</vt:lpstr>
      <vt:lpstr>PowerPoint Presentation</vt:lpstr>
      <vt:lpstr>Install the msi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Title and Content Layout with List</vt:lpstr>
      <vt:lpstr>Title and Content Layout with Chart</vt:lpstr>
      <vt:lpstr>Two Content Layout with Table</vt:lpstr>
      <vt:lpstr>Two Content Layout with SmartArt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CLI</dc:title>
  <dc:creator>Evan Eleven</dc:creator>
  <cp:lastModifiedBy>Evan Eleven</cp:lastModifiedBy>
  <cp:revision>12</cp:revision>
  <dcterms:created xsi:type="dcterms:W3CDTF">2018-12-19T02:51:30Z</dcterms:created>
  <dcterms:modified xsi:type="dcterms:W3CDTF">2018-12-20T23:47:57Z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