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8" r:id="rId3"/>
    <p:sldId id="295" r:id="rId4"/>
    <p:sldId id="280" r:id="rId5"/>
    <p:sldId id="257" r:id="rId6"/>
    <p:sldId id="275" r:id="rId7"/>
    <p:sldId id="277" r:id="rId8"/>
    <p:sldId id="279" r:id="rId9"/>
    <p:sldId id="282" r:id="rId10"/>
    <p:sldId id="278" r:id="rId11"/>
    <p:sldId id="281" r:id="rId12"/>
    <p:sldId id="284" r:id="rId13"/>
    <p:sldId id="283" r:id="rId14"/>
    <p:sldId id="285" r:id="rId15"/>
    <p:sldId id="287" r:id="rId16"/>
    <p:sldId id="286" r:id="rId17"/>
    <p:sldId id="289" r:id="rId18"/>
    <p:sldId id="290" r:id="rId19"/>
    <p:sldId id="292" r:id="rId20"/>
    <p:sldId id="291" r:id="rId21"/>
    <p:sldId id="293" r:id="rId22"/>
    <p:sldId id="288" r:id="rId23"/>
    <p:sldId id="29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</a:t>
            </a:r>
          </a:p>
          <a:p>
            <a:r>
              <a:rPr lang="en-US" dirty="0"/>
              <a:t>It’s an old scooter I’m obsessed with.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</a:t>
            </a:r>
          </a:p>
          <a:p>
            <a:r>
              <a:rPr lang="en-US" dirty="0"/>
              <a:t>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Part III of III -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Answer: Functionalization.</a:t>
            </a:r>
          </a:p>
          <a:p>
            <a:r>
              <a:rPr lang="en-US" dirty="0"/>
              <a:t>Part III – Customization can increase your productivity.</a:t>
            </a:r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– Cool Folder Searching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Run fs.bat and cs.bat.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804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Academic Science 16x9</vt:lpstr>
      <vt:lpstr>        Old Technology – Windows’ Batch Files</vt:lpstr>
      <vt:lpstr>                        Table of Contents</vt:lpstr>
      <vt:lpstr>Part I of III - The Problem: Most Batch Files Are A Mess</vt:lpstr>
      <vt:lpstr> </vt:lpstr>
      <vt:lpstr> </vt:lpstr>
      <vt:lpstr>Part II of III - How to Modularize? Functionalization</vt:lpstr>
      <vt:lpstr>A More Structured and Functionalized Approach</vt:lpstr>
      <vt:lpstr>                   Hello World Demo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Part III of III - Customization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Extra Credit – Cool Folder Searching Tools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2018-08-13T22:30:43Z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