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1"/>
  </p:notesMasterIdLst>
  <p:handoutMasterIdLst>
    <p:handoutMasterId r:id="rId22"/>
  </p:handoutMasterIdLst>
  <p:sldIdLst>
    <p:sldId id="259" r:id="rId5"/>
    <p:sldId id="271" r:id="rId6"/>
    <p:sldId id="260" r:id="rId7"/>
    <p:sldId id="264" r:id="rId8"/>
    <p:sldId id="273" r:id="rId9"/>
    <p:sldId id="266" r:id="rId10"/>
    <p:sldId id="267" r:id="rId11"/>
    <p:sldId id="272" r:id="rId12"/>
    <p:sldId id="274" r:id="rId13"/>
    <p:sldId id="270" r:id="rId14"/>
    <p:sldId id="268" r:id="rId15"/>
    <p:sldId id="265" r:id="rId16"/>
    <p:sldId id="269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12/20/2018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12/20/2018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blob/master/jaws.ppt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E8A11C-EC14-4316-AAE5-34C99A757C43}"/>
              </a:ext>
            </a:extLst>
          </p:cNvPr>
          <p:cNvSpPr txBox="1">
            <a:spLocks/>
          </p:cNvSpPr>
          <p:nvPr/>
        </p:nvSpPr>
        <p:spPr>
          <a:xfrm>
            <a:off x="176980" y="2927555"/>
            <a:ext cx="11769213" cy="6415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 studied Terraform and AWS CLI. Terraform syntax is a little alien. The only reason to use Terraform as far as I can tell is because it works on Azure, whereas AWS CLI does not. Well we're not using Azure.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984045"/>
            <a:ext cx="8534400" cy="58739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 this session you will learn how to:</a:t>
            </a:r>
            <a:endParaRPr lang="en-US" dirty="0"/>
          </a:p>
          <a:p>
            <a:r>
              <a:rPr lang="en-US" dirty="0"/>
              <a:t>Install the AWS CLI.</a:t>
            </a:r>
          </a:p>
          <a:p>
            <a:r>
              <a:rPr lang="en-US" dirty="0"/>
              <a:t>Use the extensive help system hierarchy.</a:t>
            </a:r>
          </a:p>
          <a:p>
            <a:r>
              <a:rPr lang="en-US" dirty="0"/>
              <a:t>Configure a profile that automatically connects to GovCloud and displays output in different formats.</a:t>
            </a:r>
          </a:p>
          <a:p>
            <a:r>
              <a:rPr lang="en-US" dirty="0"/>
              <a:t>Programmatically create and delete security groups.</a:t>
            </a:r>
          </a:p>
          <a:p>
            <a:r>
              <a:rPr lang="en-US" dirty="0"/>
              <a:t>Set up and configure a security group/firewall.</a:t>
            </a:r>
          </a:p>
          <a:p>
            <a:r>
              <a:rPr lang="en-US" dirty="0"/>
              <a:t>Quickly and easily access information about subnets and security groups.</a:t>
            </a:r>
          </a:p>
          <a:p>
            <a:r>
              <a:rPr lang="en-US" dirty="0"/>
              <a:t>Configure, start, stop, delete and query information on EC2 instances.</a:t>
            </a:r>
          </a:p>
          <a:p>
            <a:r>
              <a:rPr lang="en-US" dirty="0"/>
              <a:t>Create an Amazon PostgreSQL database.</a:t>
            </a:r>
          </a:p>
          <a:p>
            <a:r>
              <a:rPr lang="en-US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30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msi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        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" y="-265472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914400" y="2804302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			JAWS DEMO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https://github.com/jonathan-r-jones/Composable-Batch-Files/blob/master/jaws.ppt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38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56</TotalTime>
  <Words>415</Words>
  <Application>Microsoft Office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Ocean design template</vt:lpstr>
      <vt:lpstr>AWS CLI</vt:lpstr>
      <vt:lpstr>PowerPoint Presentation</vt:lpstr>
      <vt:lpstr>PowerPoint Presentation</vt:lpstr>
      <vt:lpstr>PowerPoint Presentation</vt:lpstr>
      <vt:lpstr>Install the msi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11</cp:revision>
  <dcterms:created xsi:type="dcterms:W3CDTF">2018-12-19T02:51:30Z</dcterms:created>
  <dcterms:modified xsi:type="dcterms:W3CDTF">2018-12-20T18:23:43Z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