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7" r:id="rId3"/>
    <p:sldId id="268" r:id="rId4"/>
    <p:sldId id="257" r:id="rId5"/>
    <p:sldId id="275" r:id="rId6"/>
    <p:sldId id="274" r:id="rId7"/>
    <p:sldId id="276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8/8/2018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8/8/2018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8/8/2018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8/8/2018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8/8/2018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8/8/2018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serious . . . about automation.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33455"/>
            <a:ext cx="10058400" cy="44577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005" y="1785324"/>
            <a:ext cx="1776692" cy="246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line is fun for keyboard junkies.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%COMPOSABLE_BATCH_FILES% to you environment variables and path.</a:t>
            </a:r>
          </a:p>
          <a:p>
            <a:endParaRPr lang="en-US" dirty="0"/>
          </a:p>
          <a:p>
            <a:r>
              <a:rPr lang="en-US" dirty="0"/>
              <a:t>To see a list of the primary CBF batch files and their functions, type: 	C:\&gt;cbf or m list</a:t>
            </a:r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help.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the available functions for a batch file use the “/?” parameter.</a:t>
            </a:r>
          </a:p>
          <a:p>
            <a:pPr marL="0" indent="0">
              <a:buNone/>
            </a:pPr>
            <a:r>
              <a:rPr lang="en-US" dirty="0"/>
              <a:t>   For example, to get help (run these now):</a:t>
            </a:r>
          </a:p>
          <a:p>
            <a:pPr marL="0" indent="0">
              <a:buNone/>
            </a:pPr>
            <a:r>
              <a:rPr lang="en-US" dirty="0"/>
              <a:t>	c:\&gt;m /?	</a:t>
            </a:r>
          </a:p>
          <a:p>
            <a:pPr marL="0" indent="0">
              <a:buNone/>
            </a:pPr>
            <a:r>
              <a:rPr lang="en-US" dirty="0"/>
              <a:t>	c:\td /?</a:t>
            </a:r>
          </a:p>
          <a:p>
            <a:pPr marL="0" indent="0">
              <a:buNone/>
            </a:pPr>
            <a:r>
              <a:rPr lang="en-US" dirty="0"/>
              <a:t>	c:\&gt;</a:t>
            </a:r>
            <a:r>
              <a:rPr lang="en-US" dirty="0">
                <a:solidFill>
                  <a:srgbClr val="FFC000"/>
                </a:solidFill>
              </a:rPr>
              <a:t>no</a:t>
            </a:r>
            <a:r>
              <a:rPr lang="en-US" dirty="0"/>
              <a:t> /?</a:t>
            </a:r>
          </a:p>
        </p:txBody>
      </p:sp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trivial examples to try . .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C:\&gt;td temp		Navigates to the user’s temp directory in DOS.</a:t>
            </a:r>
          </a:p>
          <a:p>
            <a:r>
              <a:rPr lang="en-US" dirty="0"/>
              <a:t>C:\&gt;of projects	Opens the SAME folder as above except in Windows Explorer.</a:t>
            </a:r>
          </a:p>
          <a:p>
            <a:r>
              <a:rPr lang="en-US" dirty="0"/>
              <a:t>C:\&gt;of cd	   	Opens current DOS directory in Windows Explorer.</a:t>
            </a:r>
          </a:p>
          <a:p>
            <a:r>
              <a:rPr lang="en-US" dirty="0"/>
              <a:t>C:\&gt;g s		Show </a:t>
            </a:r>
            <a:r>
              <a:rPr lang="en-US" dirty="0" err="1"/>
              <a:t>BitBucket</a:t>
            </a:r>
            <a:r>
              <a:rPr lang="en-US" dirty="0"/>
              <a:t> status for current folder repositories 			INCLUDES online repository status comparison. I use this a lot.</a:t>
            </a:r>
          </a:p>
          <a:p>
            <a:r>
              <a:rPr lang="en-US" dirty="0"/>
              <a:t>C:\&gt;c                        	Clears the screen and resets the prompt color.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261" y="76396"/>
            <a:ext cx="1836615" cy="114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more info?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C:\&gt;no m  		</a:t>
            </a:r>
          </a:p>
          <a:p>
            <a:pPr marL="0" indent="0">
              <a:buNone/>
            </a:pPr>
            <a:r>
              <a:rPr lang="en-US" dirty="0"/>
              <a:t>Uses Notepad to open the mercury helper.bat file.</a:t>
            </a:r>
          </a:p>
          <a:p>
            <a:pPr marL="0" indent="0">
              <a:buNone/>
            </a:pPr>
            <a:r>
              <a:rPr lang="en-US" dirty="0"/>
              <a:t>Search for the label, for instance “</a:t>
            </a:r>
            <a:r>
              <a:rPr lang="en-US" dirty="0" err="1"/>
              <a:t>ladp_svc</a:t>
            </a:r>
            <a:r>
              <a:rPr lang="en-US" dirty="0"/>
              <a:t>”, </a:t>
            </a:r>
          </a:p>
          <a:p>
            <a:pPr marL="0" indent="0">
              <a:buNone/>
            </a:pPr>
            <a:r>
              <a:rPr lang="en-US" dirty="0"/>
              <a:t>and you can see the code I ran to install </a:t>
            </a:r>
            <a:r>
              <a:rPr lang="en-US" dirty="0" err="1"/>
              <a:t>ldap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as a service, which be ran any time by entering </a:t>
            </a:r>
          </a:p>
          <a:p>
            <a:pPr marL="0" indent="0">
              <a:buNone/>
            </a:pPr>
            <a:r>
              <a:rPr lang="en-US" dirty="0"/>
              <a:t>c:\&gt;m </a:t>
            </a:r>
            <a:r>
              <a:rPr lang="en-US" dirty="0" err="1"/>
              <a:t>ldap_svc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902" y="1776840"/>
            <a:ext cx="3248025" cy="39243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7841672" y="4433448"/>
            <a:ext cx="2770909" cy="678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2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Self-Documenting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cool thing about this architecture is that it is scalable in the sense that if you want some new script feature all you need to do is add a unique label and a code block and you are up and running.</a:t>
            </a:r>
          </a:p>
        </p:txBody>
      </p:sp>
    </p:spTree>
    <p:extLst>
      <p:ext uri="{BB962C8B-B14F-4D97-AF65-F5344CB8AC3E}">
        <p14:creationId xmlns:p14="http://schemas.microsoft.com/office/powerpoint/2010/main" val="35039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192" y="156711"/>
            <a:ext cx="7273255" cy="1097280"/>
          </a:xfrm>
        </p:spPr>
        <p:txBody>
          <a:bodyPr>
            <a:normAutofit/>
          </a:bodyPr>
          <a:lstStyle/>
          <a:p>
            <a:r>
              <a:rPr lang="en-US" dirty="0"/>
              <a:t>The End (with a batch file of course) </a:t>
            </a:r>
            <a:br>
              <a:rPr lang="en-US" dirty="0"/>
            </a:br>
            <a:r>
              <a:rPr lang="en-US" dirty="0"/>
              <a:t>c:\sf </a:t>
            </a:r>
            <a:r>
              <a:rPr lang="en-US" dirty="0" err="1"/>
              <a:t>clcr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258D2-F6D3-4944-A775-62D2B1E75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339" y="1976890"/>
            <a:ext cx="4777467" cy="318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154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Academic Science 16x9</vt:lpstr>
      <vt:lpstr>Get serious . . . about automation.</vt:lpstr>
      <vt:lpstr>The command line is fun for keyboard junkies.</vt:lpstr>
      <vt:lpstr>Get help.</vt:lpstr>
      <vt:lpstr>Some trivial examples to try . . .</vt:lpstr>
      <vt:lpstr>Need more info?</vt:lpstr>
      <vt:lpstr>Scalable Self-Documenting Scripting</vt:lpstr>
      <vt:lpstr>The End (with a batch file of course)  c:\sf clcr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2017-05-13T05:27:33Z</dcterms:created>
  <dcterms:modified xsi:type="dcterms:W3CDTF">2018-08-08T21:39:52Z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