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8" r:id="rId3"/>
    <p:sldId id="280" r:id="rId4"/>
    <p:sldId id="257" r:id="rId5"/>
    <p:sldId id="275" r:id="rId6"/>
    <p:sldId id="277" r:id="rId7"/>
    <p:sldId id="279" r:id="rId8"/>
    <p:sldId id="282" r:id="rId9"/>
    <p:sldId id="278" r:id="rId10"/>
    <p:sldId id="281" r:id="rId11"/>
    <p:sldId id="284" r:id="rId12"/>
    <p:sldId id="283" r:id="rId13"/>
    <p:sldId id="285" r:id="rId14"/>
    <p:sldId id="287" r:id="rId15"/>
    <p:sldId id="286" r:id="rId16"/>
    <p:sldId id="289" r:id="rId17"/>
    <p:sldId id="290" r:id="rId18"/>
    <p:sldId id="292" r:id="rId19"/>
    <p:sldId id="291" r:id="rId20"/>
    <p:sldId id="293" r:id="rId21"/>
    <p:sldId id="288" r:id="rId22"/>
    <p:sldId id="29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batch files in CBF use a functionalized, modular approach. To see a menu of all the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3F9BA-9DE1-4BB9-8F14-9ABC21CD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045"/>
            <a:ext cx="4382416" cy="6683756"/>
          </a:xfrm>
        </p:spPr>
      </p:pic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Couldn’t care less?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Run fs.bat and cs.bat.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733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How to Modularize?</vt:lpstr>
      <vt:lpstr>A More Structured and Functionalized Approach</vt:lpstr>
      <vt:lpstr>                   Hello World Demo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   Menu</vt:lpstr>
      <vt:lpstr> </vt:lpstr>
      <vt:lpstr>                            Getting Help</vt:lpstr>
      <vt:lpstr>                Couldn’t care less? Questions?</vt:lpstr>
      <vt:lpstr>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Extra Credit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2018-08-13T19:46:05Z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