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69" r:id="rId5"/>
    <p:sldId id="268" r:id="rId6"/>
    <p:sldId id="257" r:id="rId7"/>
    <p:sldId id="277" r:id="rId8"/>
    <p:sldId id="275" r:id="rId9"/>
    <p:sldId id="271" r:id="rId10"/>
    <p:sldId id="274" r:id="rId11"/>
    <p:sldId id="27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nathan17@bitbucket.org/nesmercuryteam/batch_file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Mercury Helper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It Can Do For You - May-19-2017 1:24 PM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12086" cy="457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086" y="0"/>
            <a:ext cx="2579914" cy="45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one’s obligated to use any of this stuff. I just wanted to share it and make it available to the other team members in found it helpful.</a:t>
            </a:r>
          </a:p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585" y="165100"/>
            <a:ext cx="3401889" cy="109728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31" y="1774092"/>
            <a:ext cx="5571308" cy="4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Mercury process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When I first started on this project I was a bit overwhelmed by the number of technologies and processes Mike and David used. To deal with this challenge I strived to automate, simplify and make repeatable Mercury processes.</a:t>
            </a:r>
          </a:p>
          <a:p>
            <a:r>
              <a:rPr lang="en-US" sz="3200" dirty="0"/>
              <a:t>I like to write things down because if I figure out how to do something once, I won’t to have to figure it out again if I forget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serious . . .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batch_files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these scripts can be used on our work machines as well as the servers, I recommend you install the </a:t>
            </a:r>
            <a:r>
              <a:rPr lang="en-US" dirty="0" err="1"/>
              <a:t>batch_files</a:t>
            </a:r>
            <a:r>
              <a:rPr lang="en-US" dirty="0"/>
              <a:t> folder at  the commonly used folder across all, viz.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c:\mercury</a:t>
            </a:r>
            <a:r>
              <a:rPr lang="en-US" dirty="0"/>
              <a:t>.</a:t>
            </a:r>
          </a:p>
          <a:p>
            <a:r>
              <a:rPr lang="en-US" dirty="0"/>
              <a:t>For example, the command I would use is:</a:t>
            </a:r>
          </a:p>
          <a:p>
            <a:r>
              <a:rPr lang="en-US" dirty="0"/>
              <a:t>C:\mercury&gt;git clone </a:t>
            </a:r>
            <a:r>
              <a:rPr lang="en-US" dirty="0">
                <a:hlinkClick r:id="rId2"/>
              </a:rPr>
              <a:t>https://Jonathan17@bitbucket.org/nesmercuryteam/batch_files.git</a:t>
            </a:r>
            <a:r>
              <a:rPr lang="en-US" dirty="0"/>
              <a:t> --branch master .\</a:t>
            </a:r>
            <a:r>
              <a:rPr lang="en-US" dirty="0" err="1"/>
              <a:t>batch_files</a:t>
            </a:r>
            <a:endParaRPr lang="en-US" dirty="0"/>
          </a:p>
          <a:p>
            <a:r>
              <a:rPr lang="en-US" dirty="0"/>
              <a:t>I know David likes GitGui, so feel free to </a:t>
            </a:r>
            <a:r>
              <a:rPr lang="en-US" dirty="0" err="1"/>
              <a:t>Git</a:t>
            </a:r>
            <a:r>
              <a:rPr lang="en-US" dirty="0"/>
              <a:t> it, whatever way works for you.</a:t>
            </a:r>
          </a:p>
        </p:txBody>
      </p:sp>
    </p:spTree>
    <p:extLst>
      <p:ext uri="{BB962C8B-B14F-4D97-AF65-F5344CB8AC3E}">
        <p14:creationId xmlns:p14="http://schemas.microsoft.com/office/powerpoint/2010/main" val="3564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is fun for keyboard junkies.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batch_files</a:t>
            </a:r>
            <a:r>
              <a:rPr lang="en-US" dirty="0"/>
              <a:t> folder, control drag and drop Mercury </a:t>
            </a:r>
            <a:r>
              <a:rPr lang="en-US" dirty="0" err="1"/>
              <a:t>Helper.lnk</a:t>
            </a:r>
            <a:r>
              <a:rPr lang="en-US" dirty="0"/>
              <a:t> to your desktop.</a:t>
            </a:r>
          </a:p>
          <a:p>
            <a:r>
              <a:rPr lang="en-US" dirty="0"/>
              <a:t>To see a list of the primary Mercury Helper batch files and their functions, type: 	C:\&gt;m list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95" y="3571692"/>
            <a:ext cx="5133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 (run these now):</a:t>
            </a:r>
          </a:p>
          <a:p>
            <a:pPr marL="0" indent="0">
              <a:buNone/>
            </a:pPr>
            <a:r>
              <a:rPr lang="en-US" dirty="0"/>
              <a:t>	c:\&gt;m /?	</a:t>
            </a:r>
          </a:p>
          <a:p>
            <a:pPr marL="0" indent="0">
              <a:buNone/>
            </a:pPr>
            <a:r>
              <a:rPr lang="en-US" dirty="0"/>
              <a:t>	c:\td /?</a:t>
            </a:r>
          </a:p>
          <a:p>
            <a:pPr marL="0" indent="0">
              <a:buNone/>
            </a:pPr>
            <a:r>
              <a:rPr lang="en-US" dirty="0"/>
              <a:t>	c:\&gt;</a:t>
            </a:r>
            <a:r>
              <a:rPr lang="en-US" dirty="0">
                <a:solidFill>
                  <a:srgbClr val="FFC000"/>
                </a:solidFill>
              </a:rPr>
              <a:t>no</a:t>
            </a:r>
            <a:r>
              <a:rPr lang="en-US" dirty="0"/>
              <a:t> /?</a:t>
            </a:r>
          </a:p>
          <a:p>
            <a:r>
              <a:rPr lang="en-US" dirty="0"/>
              <a:t>I believe good software should usually be predictable. Given that what would you say the command is to use Notepad to edit in the server </a:t>
            </a:r>
            <a:r>
              <a:rPr lang="en-US" sz="3200" dirty="0">
                <a:solidFill>
                  <a:srgbClr val="FFC000"/>
                </a:solidFill>
              </a:rPr>
              <a:t>log</a:t>
            </a:r>
            <a:r>
              <a:rPr lang="en-US" dirty="0"/>
              <a:t> file? . . .? . . .? Guesses?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answer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C:\&gt;</a:t>
            </a:r>
            <a:r>
              <a:rPr lang="en-US" dirty="0">
                <a:solidFill>
                  <a:srgbClr val="FFC000"/>
                </a:solidFill>
              </a:rPr>
              <a:t>no log</a:t>
            </a:r>
          </a:p>
          <a:p>
            <a:r>
              <a:rPr lang="en-US" dirty="0">
                <a:solidFill>
                  <a:srgbClr val="FFC000"/>
                </a:solidFill>
              </a:rPr>
              <a:t>However, user-defined aliases can be used so a single operation could have any number of aliases. Search on the log tag in the no.bat file for some examples.</a:t>
            </a:r>
          </a:p>
          <a:p>
            <a:r>
              <a:rPr lang="pt-BR" dirty="0">
                <a:solidFill>
                  <a:srgbClr val="FFC000"/>
                </a:solidFill>
              </a:rPr>
              <a:t>All of these do the same as c:\&gt;no log: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c:\&gt;no l, c:\&gt;no lo, c:\&gt;no log, c:\&gt;no serve, c:\&gt;no server,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c:\&gt;no server.log, c:\&gt;no serverlog, c:\&gt;no server_log, c:\&gt;no slog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C:\&gt;td projects	Navigates to the projects directory in DOS.</a:t>
            </a:r>
          </a:p>
          <a:p>
            <a:r>
              <a:rPr lang="en-US" dirty="0"/>
              <a:t>C:\&gt;of projects	Opens the SAME folder as above except in Windows Explorer.</a:t>
            </a:r>
          </a:p>
          <a:p>
            <a:r>
              <a:rPr lang="en-US" dirty="0"/>
              <a:t>C:\&gt;of cd	   	Opens current DOS directory in Windows Explorer.</a:t>
            </a:r>
          </a:p>
          <a:p>
            <a:r>
              <a:rPr lang="en-US" dirty="0"/>
              <a:t>C:\&gt;m </a:t>
            </a:r>
            <a:r>
              <a:rPr lang="en-US" dirty="0" err="1"/>
              <a:t>gen_ver</a:t>
            </a:r>
            <a:r>
              <a:rPr lang="en-US" dirty="0"/>
              <a:t> 	Generate a new Mercury Version Number</a:t>
            </a:r>
          </a:p>
          <a:p>
            <a:r>
              <a:rPr lang="en-US" dirty="0"/>
              <a:t>C:\&gt;no </a:t>
            </a:r>
            <a:r>
              <a:rPr lang="en-US" dirty="0" err="1"/>
              <a:t>sw</a:t>
            </a:r>
            <a:r>
              <a:rPr lang="en-US" dirty="0"/>
              <a:t>            	Opens the SystemWidget.js in Notepad.</a:t>
            </a:r>
          </a:p>
          <a:p>
            <a:r>
              <a:rPr lang="en-US" dirty="0"/>
              <a:t>C:\&gt;g </a:t>
            </a:r>
            <a:r>
              <a:rPr lang="en-US" dirty="0" err="1"/>
              <a:t>ss</a:t>
            </a:r>
            <a:r>
              <a:rPr lang="en-US" dirty="0"/>
              <a:t>		Show </a:t>
            </a:r>
            <a:r>
              <a:rPr lang="en-US" dirty="0" err="1"/>
              <a:t>BitBucket</a:t>
            </a:r>
            <a:r>
              <a:rPr lang="en-US" dirty="0"/>
              <a:t> status for all 3 repositories INCLUDES</a:t>
            </a:r>
          </a:p>
          <a:p>
            <a:pPr marL="0" indent="0">
              <a:buNone/>
            </a:pPr>
            <a:r>
              <a:rPr lang="en-US" dirty="0"/>
              <a:t>			online repository status comparison. I use this a lot.</a:t>
            </a:r>
          </a:p>
          <a:p>
            <a:r>
              <a:rPr lang="en-US" dirty="0"/>
              <a:t>C:\&gt;c 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nontrivial examples to know about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C:\&gt;m wiz/</a:t>
            </a:r>
            <a:r>
              <a:rPr lang="en-US" dirty="0" err="1"/>
              <a:t>wizp</a:t>
            </a:r>
            <a:r>
              <a:rPr lang="en-US" dirty="0"/>
              <a:t>	17 step script that builds a dev/prod WAR file.</a:t>
            </a:r>
          </a:p>
          <a:p>
            <a:r>
              <a:rPr lang="en-US" dirty="0"/>
              <a:t>C:\&gt;m f5		Compile and refresh Ext JS code. Thanks to David for 			lots of help with this one.</a:t>
            </a:r>
          </a:p>
          <a:p>
            <a:r>
              <a:rPr lang="en-US" dirty="0"/>
              <a:t>C:\&gt;m </a:t>
            </a:r>
            <a:r>
              <a:rPr lang="en-US" dirty="0" err="1"/>
              <a:t>back_up</a:t>
            </a:r>
            <a:r>
              <a:rPr lang="en-US" dirty="0"/>
              <a:t>	Perform database backup.</a:t>
            </a:r>
          </a:p>
          <a:p>
            <a:r>
              <a:rPr lang="en-US" dirty="0"/>
              <a:t>C:\&gt;m </a:t>
            </a:r>
            <a:r>
              <a:rPr lang="en-US" dirty="0" err="1"/>
              <a:t>ldap</a:t>
            </a:r>
            <a:r>
              <a:rPr lang="en-US" dirty="0"/>
              <a:t> 		Start LDAP control panel.</a:t>
            </a:r>
          </a:p>
          <a:p>
            <a:r>
              <a:rPr lang="en-US" dirty="0"/>
              <a:t>C:\&gt;m </a:t>
            </a:r>
            <a:r>
              <a:rPr lang="en-US" dirty="0" err="1"/>
              <a:t>sql</a:t>
            </a:r>
            <a:r>
              <a:rPr lang="en-US" dirty="0"/>
              <a:t>  		Connect to MySQL monitor.</a:t>
            </a:r>
          </a:p>
          <a:p>
            <a:r>
              <a:rPr lang="en-US" dirty="0"/>
              <a:t>C:\&gt;of heatmap	Open heatmap image generation location on server.</a:t>
            </a:r>
          </a:p>
        </p:txBody>
      </p:sp>
    </p:spTree>
    <p:extLst>
      <p:ext uri="{BB962C8B-B14F-4D97-AF65-F5344CB8AC3E}">
        <p14:creationId xmlns:p14="http://schemas.microsoft.com/office/powerpoint/2010/main" val="31704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C:\&gt;no m  		</a:t>
            </a:r>
          </a:p>
          <a:p>
            <a:pPr marL="0" indent="0">
              <a:buNone/>
            </a:pPr>
            <a:r>
              <a:rPr lang="en-US" dirty="0"/>
              <a:t>Uses Notepad to open the mercury helper.bat file.</a:t>
            </a:r>
          </a:p>
          <a:p>
            <a:pPr marL="0" indent="0">
              <a:buNone/>
            </a:pPr>
            <a:r>
              <a:rPr lang="en-US" dirty="0"/>
              <a:t>Search for the label, for instance “</a:t>
            </a:r>
            <a:r>
              <a:rPr lang="en-US" dirty="0" err="1"/>
              <a:t>ladp_svc</a:t>
            </a:r>
            <a:r>
              <a:rPr lang="en-US" dirty="0"/>
              <a:t>”, </a:t>
            </a:r>
          </a:p>
          <a:p>
            <a:pPr marL="0" indent="0">
              <a:buNone/>
            </a:pPr>
            <a:r>
              <a:rPr lang="en-US" dirty="0"/>
              <a:t>and you can see the code I ran to install </a:t>
            </a:r>
            <a:r>
              <a:rPr lang="en-US" dirty="0" err="1"/>
              <a:t>ldap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a service, which be ran any time by entering </a:t>
            </a:r>
          </a:p>
          <a:p>
            <a:pPr marL="0" indent="0">
              <a:buNone/>
            </a:pPr>
            <a:r>
              <a:rPr lang="en-US" dirty="0"/>
              <a:t>c:\&gt;m </a:t>
            </a:r>
            <a:r>
              <a:rPr lang="en-US" dirty="0" err="1"/>
              <a:t>ldap_svc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02" y="1776840"/>
            <a:ext cx="3248025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1672" y="4433448"/>
            <a:ext cx="2770909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488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Academic Science 16x9</vt:lpstr>
      <vt:lpstr>Mercury Helper</vt:lpstr>
      <vt:lpstr>Get serious . . . about Mercury process automation.</vt:lpstr>
      <vt:lpstr>Git serious . . . Git batch_files.</vt:lpstr>
      <vt:lpstr>The command line is fun for keyboard junkies.</vt:lpstr>
      <vt:lpstr>Get help.</vt:lpstr>
      <vt:lpstr>The answer is:</vt:lpstr>
      <vt:lpstr>Some trivial examples to try . . .</vt:lpstr>
      <vt:lpstr>Some nontrivial examples to know about . . .</vt:lpstr>
      <vt:lpstr>Need more info?</vt:lpstr>
      <vt:lpstr>Team Sharing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2018-01-04T19:39:26Z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