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68" r:id="rId3"/>
    <p:sldId id="295" r:id="rId4"/>
    <p:sldId id="280" r:id="rId5"/>
    <p:sldId id="257" r:id="rId6"/>
    <p:sldId id="275" r:id="rId7"/>
    <p:sldId id="277" r:id="rId8"/>
    <p:sldId id="279" r:id="rId9"/>
    <p:sldId id="282" r:id="rId10"/>
    <p:sldId id="278" r:id="rId11"/>
    <p:sldId id="281" r:id="rId12"/>
    <p:sldId id="284" r:id="rId13"/>
    <p:sldId id="283" r:id="rId14"/>
    <p:sldId id="285" r:id="rId15"/>
    <p:sldId id="287" r:id="rId16"/>
    <p:sldId id="286" r:id="rId17"/>
    <p:sldId id="289" r:id="rId18"/>
    <p:sldId id="290" r:id="rId19"/>
    <p:sldId id="292" r:id="rId20"/>
    <p:sldId id="291" r:id="rId21"/>
    <p:sldId id="293" r:id="rId22"/>
    <p:sldId id="288" r:id="rId23"/>
    <p:sldId id="29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anybody use Windows' batch files?</a:t>
            </a:r>
          </a:p>
          <a:p>
            <a:r>
              <a:rPr lang="en-US" dirty="0"/>
              <a:t>I told some friends I was giving a presentation on batch files and they laughed at me.</a:t>
            </a:r>
          </a:p>
          <a:p>
            <a:r>
              <a:rPr lang="en-US" dirty="0"/>
              <a:t>It’s an old scooter I’m obsessed with.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 batch files in CBF use a functionalized, modular approach. </a:t>
            </a:r>
          </a:p>
          <a:p>
            <a:r>
              <a:rPr lang="en-US" dirty="0"/>
              <a:t>To see a menu of all the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</p:txBody>
      </p:sp>
    </p:spTree>
    <p:extLst>
      <p:ext uri="{BB962C8B-B14F-4D97-AF65-F5344CB8AC3E}">
        <p14:creationId xmlns:p14="http://schemas.microsoft.com/office/powerpoint/2010/main" val="26457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3F9BA-9DE1-4BB9-8F14-9ABC21CD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8045"/>
            <a:ext cx="4382416" cy="6683756"/>
          </a:xfrm>
        </p:spPr>
      </p:pic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Part III of III -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Batch files are usually balls of mud.</a:t>
            </a:r>
          </a:p>
          <a:p>
            <a:r>
              <a:rPr lang="en-US" dirty="0"/>
              <a:t>Part II – The Answer: Functionalization.</a:t>
            </a:r>
          </a:p>
          <a:p>
            <a:r>
              <a:rPr lang="en-US" dirty="0"/>
              <a:t>Part II – Customization can increase your productivity.</a:t>
            </a:r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– Cool Folder Searching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Run fs.bat and cs.bat.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Hello </a:t>
            </a:r>
            <a:r>
              <a:rPr lang="en-US" dirty="0"/>
              <a:t>World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82" y="1328486"/>
            <a:ext cx="7471592" cy="5513424"/>
          </a:xfrm>
        </p:spPr>
      </p:pic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r>
              <a:rPr lang="en-US" dirty="0"/>
              <a:t>	* %CBF_DEFAULT_REPOSITORY_FOLDER%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806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Academic Science 16x9</vt:lpstr>
      <vt:lpstr>        Old Technology – Windows’ Batch Files</vt:lpstr>
      <vt:lpstr>                        Table of Contents</vt:lpstr>
      <vt:lpstr>Part I of III - The Problem: Most Batch Files Are A Mess</vt:lpstr>
      <vt:lpstr> </vt:lpstr>
      <vt:lpstr> </vt:lpstr>
      <vt:lpstr>Part II of III - How to Modularize? Functionalization</vt:lpstr>
      <vt:lpstr>A More Structured and Functionalized Approach</vt:lpstr>
      <vt:lpstr>                   Hello World Demo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   Menu</vt:lpstr>
      <vt:lpstr> </vt:lpstr>
      <vt:lpstr>                            Getting Help</vt:lpstr>
      <vt:lpstr>              Part III of III - Customization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Extra Credit – Cool Folder Searching Tools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2018-08-13T20:43:27Z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