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8" r:id="rId3"/>
    <p:sldId id="295" r:id="rId4"/>
    <p:sldId id="280" r:id="rId5"/>
    <p:sldId id="257" r:id="rId6"/>
    <p:sldId id="277" r:id="rId7"/>
    <p:sldId id="282" r:id="rId8"/>
    <p:sldId id="289" r:id="rId9"/>
    <p:sldId id="290" r:id="rId10"/>
    <p:sldId id="292" r:id="rId11"/>
    <p:sldId id="291" r:id="rId12"/>
    <p:sldId id="293" r:id="rId13"/>
    <p:sldId id="288" r:id="rId14"/>
    <p:sldId id="294" r:id="rId15"/>
    <p:sldId id="278" r:id="rId16"/>
    <p:sldId id="281" r:id="rId17"/>
    <p:sldId id="284" r:id="rId18"/>
    <p:sldId id="285" r:id="rId19"/>
    <p:sldId id="28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laughed. I guess because they thought it was such old tech or unworthy of discussion?</a:t>
            </a:r>
          </a:p>
          <a:p>
            <a:r>
              <a:rPr lang="en-US" dirty="0"/>
              <a:t>I like batch files and think they are still relevant because you can create self-documenting scripts that you can evolve and perfect over time.</a:t>
            </a:r>
          </a:p>
          <a:p>
            <a:r>
              <a:rPr lang="en-US" dirty="0"/>
              <a:t>Does anybody use Windows' batch files?</a:t>
            </a:r>
          </a:p>
          <a:p>
            <a:r>
              <a:rPr lang="en-US" dirty="0"/>
              <a:t>On a previous job I had I was the build master. It was then I had to get serious about reliable batch which became the foundation for this talk.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Acts a like a text-based bookmark.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 Like a bookmark for a filename.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 of V: 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Hello_World</a:t>
            </a:r>
            <a:r>
              <a:rPr lang="en-US" dirty="0"/>
              <a:t>, function_1, function_2, composer</a:t>
            </a:r>
          </a:p>
          <a:p>
            <a:r>
              <a:rPr lang="en-US" dirty="0"/>
              <a:t>Just to prove it works, run: m compose</a:t>
            </a:r>
          </a:p>
          <a:p>
            <a:r>
              <a:rPr lang="en-US" dirty="0"/>
              <a:t>1 of my favorite out-of-the-box batch files I use on a regular basis.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 (Entire Xamarin University Catalog),</a:t>
            </a:r>
          </a:p>
          <a:p>
            <a:pPr marL="0" indent="0">
              <a:buNone/>
            </a:pPr>
            <a:r>
              <a:rPr lang="en-US" dirty="0"/>
              <a:t>		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Part V – Repo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3899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Blue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prompt, which will initialize your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2653-FEC0-4093-B7FA-104FDAD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3647273"/>
            <a:ext cx="3949966" cy="2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270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see a menu of all of the out-of-the-box available CBFs type "menu" or "</a:t>
            </a:r>
            <a:r>
              <a:rPr lang="en-US" dirty="0" err="1"/>
              <a:t>cbf</a:t>
            </a:r>
            <a:r>
              <a:rPr lang="en-US" dirty="0"/>
              <a:t>" at the prompt.</a:t>
            </a:r>
          </a:p>
          <a:p>
            <a:r>
              <a:rPr lang="en-US" dirty="0"/>
              <a:t>All of the batch files in CBF use a functionalized, modular approach. </a:t>
            </a:r>
          </a:p>
        </p:txBody>
      </p:sp>
    </p:spTree>
    <p:extLst>
      <p:ext uri="{BB962C8B-B14F-4D97-AF65-F5344CB8AC3E}">
        <p14:creationId xmlns:p14="http://schemas.microsoft.com/office/powerpoint/2010/main" val="102913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Many batch files have spaghetti code.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How customization can increase your productivity.</a:t>
            </a:r>
          </a:p>
          <a:p>
            <a:r>
              <a:rPr lang="en-US" dirty="0"/>
              <a:t>Part IV – Live Demo.</a:t>
            </a:r>
          </a:p>
          <a:p>
            <a:r>
              <a:rPr lang="en-US" dirty="0"/>
              <a:t>Part V – Setting Up the Repository.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V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 over the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a standard structure is a problem and leads to code that is hard to follow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V -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" y="1714500"/>
            <a:ext cx="11554581" cy="4889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 At the heart of Composable Batch Files is the enforcing the use of traditional functions or decoupled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 within the file).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[batch2] [label]</a:t>
            </a:r>
            <a:r>
              <a:rPr lang="en-US" dirty="0"/>
              <a:t>  = call to another batch file 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of V: 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r>
              <a:rPr lang="en-US" dirty="0"/>
              <a:t>This is like creating a bookmark for a folder.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is probably my favorite CBF because it speeds up navigating the file system.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85520"/>
            <a:ext cx="10145613" cy="4739780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Leverages the same environment variable.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950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Academic Science 16x9</vt:lpstr>
      <vt:lpstr>      Old Technology – Windows’ Batch Files</vt:lpstr>
      <vt:lpstr>                 Table of Contents</vt:lpstr>
      <vt:lpstr>Part I of V - The Problem: Most Batch Files Are A Mess</vt:lpstr>
      <vt:lpstr> </vt:lpstr>
      <vt:lpstr>Part II of V - How to Modularize?</vt:lpstr>
      <vt:lpstr>Hello World - A Functionalized Approach </vt:lpstr>
      <vt:lpstr>Part III of V: Customize CBF by Leveraging Environment Variables</vt:lpstr>
      <vt:lpstr>TD is probably my favorite CBF because it speeds up navigating the file system.</vt:lpstr>
      <vt:lpstr>Leverages the same environment variable.</vt:lpstr>
      <vt:lpstr>Sf.bat (Surf) leverages the "cbf_url" environment variable. Acts a like a text-based bookmark.</vt:lpstr>
      <vt:lpstr>No.bat (Notepad) leverages the "cbf_filename" environment variable. Like a bookmark for a filename.</vt:lpstr>
      <vt:lpstr>      Composer Method – Run them all together.</vt:lpstr>
      <vt:lpstr>Part IV of V: Live Demo</vt:lpstr>
      <vt:lpstr>     Part V – Repo Setup Instructions</vt:lpstr>
      <vt:lpstr>Here's an example of how to set some CBF default environment variables:</vt:lpstr>
      <vt:lpstr>                      Blue Command Prompt</vt:lpstr>
      <vt:lpstr>                                Menu</vt:lpstr>
      <vt:lpstr>                            Getting Help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Old Technology – Windows’ Batch Files</dc:title>
  <dc:creator/>
  <cp:keywords/>
  <cp:lastModifiedBy/>
  <cp:revision>4</cp:revision>
  <dcterms:created xsi:type="dcterms:W3CDTF">2017-05-13T05:27:33Z</dcterms:created>
  <dcterms:modified xsi:type="dcterms:W3CDTF">2018-08-15T02:13:40Z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