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57" r:id="rId5"/>
    <p:sldId id="275" r:id="rId6"/>
    <p:sldId id="277" r:id="rId7"/>
    <p:sldId id="276" r:id="rId8"/>
    <p:sldId id="279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  <a:p>
            <a:r>
              <a:rPr lang="en-US" dirty="0"/>
              <a:t>Many batch files I've seen in the wild are pretty messy. They are often quite long and not well structured. I know this partly because I've written hundreds like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/>
              <a:t>[label] = function name (which must be unique)</a:t>
            </a:r>
          </a:p>
          <a:p>
            <a:pPr marL="0" indent="0">
              <a:buNone/>
            </a:pPr>
            <a:r>
              <a:rPr lang="en-US" dirty="0"/>
              <a:t>call :[label] = function call to another function in this batch file.</a:t>
            </a:r>
          </a:p>
          <a:p>
            <a:pPr marL="0" indent="0">
              <a:buNone/>
            </a:pPr>
            <a:r>
              <a:rPr lang="en-US" dirty="0" err="1"/>
              <a:t>goto</a:t>
            </a:r>
            <a:r>
              <a:rPr lang="en-US" dirty="0"/>
              <a:t> [label]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/>
              <a:t>exit/b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409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Academic Science 16x9</vt:lpstr>
      <vt:lpstr>   Get serious . . . about automation.</vt:lpstr>
      <vt:lpstr>                            Old Technology</vt:lpstr>
      <vt:lpstr> </vt:lpstr>
      <vt:lpstr> </vt:lpstr>
      <vt:lpstr>                        How to Modularize?</vt:lpstr>
      <vt:lpstr>Scalable Self-Documenting Scripting</vt:lpstr>
      <vt:lpstr>Scalable Self-Documenting Scripting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2018-08-09T21:52:32Z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