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68" r:id="rId3"/>
    <p:sldId id="295" r:id="rId4"/>
    <p:sldId id="280" r:id="rId5"/>
    <p:sldId id="257" r:id="rId6"/>
    <p:sldId id="277" r:id="rId7"/>
    <p:sldId id="282" r:id="rId8"/>
    <p:sldId id="278" r:id="rId9"/>
    <p:sldId id="281" r:id="rId10"/>
    <p:sldId id="284" r:id="rId11"/>
    <p:sldId id="285" r:id="rId12"/>
    <p:sldId id="287" r:id="rId13"/>
    <p:sldId id="289" r:id="rId14"/>
    <p:sldId id="290" r:id="rId15"/>
    <p:sldId id="292" r:id="rId16"/>
    <p:sldId id="291" r:id="rId17"/>
    <p:sldId id="293" r:id="rId18"/>
    <p:sldId id="288" r:id="rId19"/>
    <p:sldId id="29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Old Technology – Windows’ Batch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told some friends I was giving a presentation on batch files and they laughed, I guess because though it was such old tech.</a:t>
            </a:r>
          </a:p>
          <a:p>
            <a:r>
              <a:rPr lang="en-US" dirty="0"/>
              <a:t>I like batch files and think they are still relevant because you can create self-documenting scripts that you can evolve and perfect over time.</a:t>
            </a:r>
          </a:p>
          <a:p>
            <a:r>
              <a:rPr lang="en-US" dirty="0"/>
              <a:t>Does anybody use Windows' batch files?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2501"/>
            <a:ext cx="10058400" cy="1097280"/>
          </a:xfrm>
        </p:spPr>
        <p:txBody>
          <a:bodyPr/>
          <a:lstStyle/>
          <a:p>
            <a:r>
              <a:rPr lang="en-US" dirty="0"/>
              <a:t>                                Menu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E16FAA-D011-475E-8592-CBF74B00C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05" y="1457044"/>
            <a:ext cx="3478361" cy="5332679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11FAE4-0EFC-4A76-A554-F222837DF7DF}"/>
              </a:ext>
            </a:extLst>
          </p:cNvPr>
          <p:cNvSpPr txBox="1">
            <a:spLocks/>
          </p:cNvSpPr>
          <p:nvPr/>
        </p:nvSpPr>
        <p:spPr>
          <a:xfrm>
            <a:off x="1066800" y="2486288"/>
            <a:ext cx="4335710" cy="2708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see a menu of all of the out-of-the-box available CBFs type "menu" or "</a:t>
            </a:r>
            <a:r>
              <a:rPr lang="en-US" dirty="0" err="1"/>
              <a:t>cbf</a:t>
            </a:r>
            <a:r>
              <a:rPr lang="en-US" dirty="0"/>
              <a:t>" at the prompt.</a:t>
            </a:r>
          </a:p>
          <a:p>
            <a:r>
              <a:rPr lang="en-US" dirty="0"/>
              <a:t>All of the batch files in CBF use a functionalized, modular approach. </a:t>
            </a:r>
          </a:p>
        </p:txBody>
      </p:sp>
    </p:spTree>
    <p:extLst>
      <p:ext uri="{BB962C8B-B14F-4D97-AF65-F5344CB8AC3E}">
        <p14:creationId xmlns:p14="http://schemas.microsoft.com/office/powerpoint/2010/main" val="19955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help with a particular batch file, at the prompt type "[batch file name]/?". For example: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206DB-6C5C-4361-A57E-94AC0CED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85" y="2609353"/>
            <a:ext cx="6872811" cy="42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 of III: Customize CBF by Leveraging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Besides functionalization, another feature CBF promotes is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leveraging environment variables</a:t>
            </a:r>
            <a:r>
              <a:rPr lang="en-US" dirty="0"/>
              <a:t> in order to customize your CBF user experience. This is achieved by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mapping nicknames</a:t>
            </a:r>
            <a:r>
              <a:rPr lang="en-US" dirty="0"/>
              <a:t>/function names to environment variables. There is a CBF file named n.bat (Nicknames Dictionary) whose sole purpose is to do this mapping. For example, in n.bat, you could add a function with the nickname/function name of "docs" which maps the Documents folder to the </a:t>
            </a:r>
            <a:r>
              <a:rPr lang="en-US" dirty="0" err="1"/>
              <a:t>cbf_path</a:t>
            </a:r>
            <a:r>
              <a:rPr lang="en-US" dirty="0"/>
              <a:t> environment variable. Then because another batch file td.bat (Transform Directory) makes use of this mapping, typing "td docs" would navigate to the documents folder.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nickname function in n.bat is like creating a bookmark for your file system.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854D4-B8F2-41F4-AE72-4B3793300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585520"/>
            <a:ext cx="10145613" cy="4739780"/>
          </a:xfrm>
        </p:spPr>
      </p:pic>
    </p:spTree>
    <p:extLst>
      <p:ext uri="{BB962C8B-B14F-4D97-AF65-F5344CB8AC3E}">
        <p14:creationId xmlns:p14="http://schemas.microsoft.com/office/powerpoint/2010/main" val="23260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customization examples.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of.bat (Open Folder) also leverages the "</a:t>
            </a:r>
            <a:r>
              <a:rPr lang="en-US" dirty="0" err="1"/>
              <a:t>cbf_path</a:t>
            </a:r>
            <a:r>
              <a:rPr lang="en-US" dirty="0"/>
              <a:t>" environment variable, typing "of docs" would open the documents folder in Windows Explorer.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2EEC2-30C8-4165-9209-782A0E99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5" y="2909644"/>
            <a:ext cx="10071627" cy="38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Sf.bat (Surf) leverages the "</a:t>
            </a:r>
            <a:r>
              <a:rPr lang="en-US" dirty="0" err="1"/>
              <a:t>cbf_url</a:t>
            </a:r>
            <a:r>
              <a:rPr lang="en-US" dirty="0"/>
              <a:t>" environment variable. Acts a like a text-based bookmark.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3B675-0239-4F32-8075-10BA9B0DE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95" y="1224279"/>
            <a:ext cx="6017005" cy="5623523"/>
          </a:xfrm>
        </p:spPr>
      </p:pic>
    </p:spTree>
    <p:extLst>
      <p:ext uri="{BB962C8B-B14F-4D97-AF65-F5344CB8AC3E}">
        <p14:creationId xmlns:p14="http://schemas.microsoft.com/office/powerpoint/2010/main" val="22699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No.bat (Notepad) leverages the "</a:t>
            </a:r>
            <a:r>
              <a:rPr lang="en-US" dirty="0" err="1"/>
              <a:t>cbf_filename</a:t>
            </a:r>
            <a:r>
              <a:rPr lang="en-US" dirty="0"/>
              <a:t>" environment variable. Like a bookmark for a filename.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F70C3-F104-4763-B72E-A389643D2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42" y="1435099"/>
            <a:ext cx="8495858" cy="5402941"/>
          </a:xfrm>
        </p:spPr>
      </p:pic>
    </p:spTree>
    <p:extLst>
      <p:ext uri="{BB962C8B-B14F-4D97-AF65-F5344CB8AC3E}">
        <p14:creationId xmlns:p14="http://schemas.microsoft.com/office/powerpoint/2010/main" val="21684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Composer Method – Run them all together.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C408DC-F0A7-4D20-8C79-60FC9CF58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88" y="965200"/>
            <a:ext cx="8518012" cy="5869080"/>
          </a:xfrm>
        </p:spPr>
      </p:pic>
    </p:spTree>
    <p:extLst>
      <p:ext uri="{BB962C8B-B14F-4D97-AF65-F5344CB8AC3E}">
        <p14:creationId xmlns:p14="http://schemas.microsoft.com/office/powerpoint/2010/main" val="24668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Just to prove it works, run: m compose</a:t>
            </a:r>
          </a:p>
          <a:p>
            <a:r>
              <a:rPr lang="en-US" dirty="0"/>
              <a:t>Now that you know how navigate the file system, surf and edit like a boss, it’s time to search folders like a boss.</a:t>
            </a:r>
          </a:p>
          <a:p>
            <a:r>
              <a:rPr lang="en-US" dirty="0"/>
              <a:t>Some cool out-of-the-box batch files I use on a regular basis.</a:t>
            </a:r>
          </a:p>
          <a:p>
            <a:r>
              <a:rPr lang="en-US" dirty="0"/>
              <a:t>Run fs.bat, td </a:t>
            </a:r>
            <a:r>
              <a:rPr lang="en-US" dirty="0" err="1"/>
              <a:t>ux</a:t>
            </a:r>
            <a:r>
              <a:rPr lang="en-US" dirty="0"/>
              <a:t>, fs *.</a:t>
            </a:r>
            <a:r>
              <a:rPr lang="en-US" dirty="0" err="1"/>
              <a:t>sln</a:t>
            </a:r>
            <a:endParaRPr lang="en-US" dirty="0"/>
          </a:p>
          <a:p>
            <a:r>
              <a:rPr lang="en-US" dirty="0"/>
              <a:t>I know you can do the same thing in Windows Explorer, but you can use this method if you prefer the command line or perhaps need a text file of the search results.</a:t>
            </a:r>
          </a:p>
          <a:p>
            <a:r>
              <a:rPr lang="en-US" dirty="0"/>
              <a:t>Run cs.bat, td </a:t>
            </a:r>
            <a:r>
              <a:rPr lang="en-US" dirty="0" err="1"/>
              <a:t>ux</a:t>
            </a:r>
            <a:r>
              <a:rPr lang="en-US" dirty="0"/>
              <a:t>, cs </a:t>
            </a:r>
            <a:r>
              <a:rPr lang="en-US" dirty="0" err="1"/>
              <a:t>UriImageSource</a:t>
            </a:r>
            <a:r>
              <a:rPr lang="en-US" dirty="0"/>
              <a:t> *.cs</a:t>
            </a:r>
          </a:p>
        </p:txBody>
      </p:sp>
    </p:spTree>
    <p:extLst>
      <p:ext uri="{BB962C8B-B14F-4D97-AF65-F5344CB8AC3E}">
        <p14:creationId xmlns:p14="http://schemas.microsoft.com/office/powerpoint/2010/main" val="14687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9836908" cy="1097280"/>
          </a:xfrm>
        </p:spPr>
        <p:txBody>
          <a:bodyPr>
            <a:normAutofit/>
          </a:bodyPr>
          <a:lstStyle/>
          <a:p>
            <a:r>
              <a:rPr lang="en-US" dirty="0"/>
              <a:t>Questions?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I – The Problem: Many batch files have spaghetti code.</a:t>
            </a:r>
          </a:p>
          <a:p>
            <a:r>
              <a:rPr lang="en-US" dirty="0"/>
              <a:t>Part II – The Answer in my opinion is functionalization.</a:t>
            </a:r>
          </a:p>
          <a:p>
            <a:r>
              <a:rPr lang="en-US" dirty="0"/>
              <a:t>Part III – How customization can increase your productivity.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8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of III - The Problem: Most Batch Files Are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</a:t>
            </a:r>
            <a:r>
              <a:rPr lang="en-US" dirty="0"/>
              <a:t>batch files I've seen in the wild are pretty messy. They are often quite long and not well structured. I know this partly because I've written hundreds of them over the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05" y="0"/>
            <a:ext cx="5512118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5AECB0-B75E-43FF-B247-06E2EC7CF7AC}"/>
              </a:ext>
            </a:extLst>
          </p:cNvPr>
          <p:cNvSpPr txBox="1">
            <a:spLocks/>
          </p:cNvSpPr>
          <p:nvPr/>
        </p:nvSpPr>
        <p:spPr>
          <a:xfrm>
            <a:off x="696285" y="2374085"/>
            <a:ext cx="3598877" cy="344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small file has 19 </a:t>
            </a:r>
            <a:r>
              <a:rPr lang="en-US" dirty="0" err="1"/>
              <a:t>goto</a:t>
            </a:r>
            <a:r>
              <a:rPr lang="en-US" dirty="0"/>
              <a:t> statements! Makes my head hurt looking at it.</a:t>
            </a:r>
          </a:p>
          <a:p>
            <a:r>
              <a:rPr lang="en-US" dirty="0"/>
              <a:t>The lack of standard structure is a problem and leads to code that is hard to follow and understand.</a:t>
            </a:r>
          </a:p>
        </p:txBody>
      </p:sp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of III - How to Modularize?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14500"/>
            <a:ext cx="11554581" cy="4889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 At the heart of Composable Batch Files is the enforcing the use of traditional functions or decoupled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[label]</a:t>
            </a:r>
            <a:r>
              <a:rPr lang="en-US" dirty="0"/>
              <a:t> = function name (which must be unique within the file).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[batch2] [label]</a:t>
            </a:r>
            <a:r>
              <a:rPr lang="en-US" dirty="0"/>
              <a:t>  = call to another batch file function.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exit/b</a:t>
            </a:r>
            <a:r>
              <a:rPr lang="en-US" dirty="0"/>
              <a:t> = end of function. The lack of exit/b is the most common culprit. Without ending  functions, you have spaghetti code.</a:t>
            </a:r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004" y="621042"/>
            <a:ext cx="9032032" cy="5452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Hello World - A Functionalized Approach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13C1A-203A-4C79-8A27-095F533A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77" y="1448462"/>
            <a:ext cx="6792356" cy="5344224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E992D7-0D9E-476F-ACAC-83945AC959DA}"/>
              </a:ext>
            </a:extLst>
          </p:cNvPr>
          <p:cNvSpPr txBox="1">
            <a:spLocks/>
          </p:cNvSpPr>
          <p:nvPr/>
        </p:nvSpPr>
        <p:spPr>
          <a:xfrm>
            <a:off x="186985" y="2556492"/>
            <a:ext cx="3823982" cy="288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6104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Repo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/>
              <a:t>Add %COMPOSABLE_BATCH_FILES% as an environment variable or, at least, add it to your path to where you installed the repository.</a:t>
            </a:r>
          </a:p>
          <a:p>
            <a:r>
              <a:rPr lang="en-US" dirty="0"/>
              <a:t>If you so choose, also add these environment variables for the following:</a:t>
            </a:r>
          </a:p>
          <a:p>
            <a:pPr marL="0" indent="0">
              <a:buNone/>
            </a:pPr>
            <a:r>
              <a:rPr lang="en-US" dirty="0"/>
              <a:t>	* %CBF_DEFAULT_BROWSER%</a:t>
            </a:r>
          </a:p>
          <a:p>
            <a:pPr marL="0" indent="0">
              <a:buNone/>
            </a:pPr>
            <a:r>
              <a:rPr lang="en-US" dirty="0"/>
              <a:t>	* %CBF_DEFAULT_TEXT_EDITOR%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of how to set some CBF default environment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788E-B902-48A8-A7D0-00EC4991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6515"/>
            <a:ext cx="5689600" cy="5420873"/>
          </a:xfrm>
        </p:spPr>
      </p:pic>
    </p:spTree>
    <p:extLst>
      <p:ext uri="{BB962C8B-B14F-4D97-AF65-F5344CB8AC3E}">
        <p14:creationId xmlns:p14="http://schemas.microsoft.com/office/powerpoint/2010/main" val="27745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Done with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have cloned or downloaded the CBF repository, double click the shortcut titled "Composable Batch Files Helper" to open up a blue command prompt, which will initialize your environment.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50A36-B264-41F5-8778-4C6D7FCBB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6" y="3051495"/>
            <a:ext cx="6764681" cy="330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2F2653-FEC0-4093-B7FA-104FDAD60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623" y="3647273"/>
            <a:ext cx="3949966" cy="20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940</Words>
  <Application>Microsoft Office PowerPoint</Application>
  <PresentationFormat>Widescreen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Academic Science 16x9</vt:lpstr>
      <vt:lpstr>      Old Technology – Windows’ Batch Files</vt:lpstr>
      <vt:lpstr>                 Table of Contents</vt:lpstr>
      <vt:lpstr>Part I of III - The Problem: Most Batch Files Are A Mess</vt:lpstr>
      <vt:lpstr> </vt:lpstr>
      <vt:lpstr>Part II of III - How to Modularize?</vt:lpstr>
      <vt:lpstr>Hello World - A Functionalized Approach </vt:lpstr>
      <vt:lpstr>                   Repo Setup Instructions</vt:lpstr>
      <vt:lpstr>Here's an example of how to set some CBF default environment variables:</vt:lpstr>
      <vt:lpstr>                            Done with Setup</vt:lpstr>
      <vt:lpstr>                                Menu</vt:lpstr>
      <vt:lpstr>                            Getting Help</vt:lpstr>
      <vt:lpstr>Part III of III: Customize CBF by Leveraging Environment Variables</vt:lpstr>
      <vt:lpstr>Creating a nickname function in n.bat is like creating a bookmark for your file system.</vt:lpstr>
      <vt:lpstr>A few more customization examples.</vt:lpstr>
      <vt:lpstr>Sf.bat (Surf) leverages the "cbf_url" environment variable. Acts a like a text-based bookmark.</vt:lpstr>
      <vt:lpstr>No.bat (Notepad) leverages the "cbf_filename" environment variable. Like a bookmark for a filename.</vt:lpstr>
      <vt:lpstr>      Composer Method – Run them all together.</vt:lpstr>
      <vt:lpstr>Live Demo</vt:lpstr>
      <vt:lpstr>Questions?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Old Technology – Windows’ Batch Files</dc:title>
  <dc:creator/>
  <cp:keywords/>
  <cp:lastModifiedBy/>
  <cp:revision>2</cp:revision>
  <dcterms:created xsi:type="dcterms:W3CDTF">2017-05-13T05:27:33Z</dcterms:created>
  <dcterms:modified xsi:type="dcterms:W3CDTF">2018-08-14T16:55:33Z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