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68" r:id="rId3"/>
    <p:sldId id="295" r:id="rId4"/>
    <p:sldId id="280" r:id="rId5"/>
    <p:sldId id="257" r:id="rId6"/>
    <p:sldId id="277" r:id="rId7"/>
    <p:sldId id="282" r:id="rId8"/>
    <p:sldId id="278" r:id="rId9"/>
    <p:sldId id="281" r:id="rId10"/>
    <p:sldId id="284" r:id="rId11"/>
    <p:sldId id="285" r:id="rId12"/>
    <p:sldId id="287" r:id="rId13"/>
    <p:sldId id="286" r:id="rId14"/>
    <p:sldId id="289" r:id="rId15"/>
    <p:sldId id="290" r:id="rId16"/>
    <p:sldId id="292" r:id="rId17"/>
    <p:sldId id="291" r:id="rId18"/>
    <p:sldId id="293" r:id="rId19"/>
    <p:sldId id="288" r:id="rId20"/>
    <p:sldId id="29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8/14/2018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8/14/2018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Old Technology – Windows’ Batch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told some friends I was giving a presentation on batch files and they laughed.</a:t>
            </a:r>
          </a:p>
          <a:p>
            <a:r>
              <a:rPr lang="en-US" dirty="0"/>
              <a:t>I like them and think they are still relevant because you can create self-documenting scripts that you can evolve and perfect over time.</a:t>
            </a:r>
          </a:p>
          <a:p>
            <a:r>
              <a:rPr lang="en-US" dirty="0"/>
              <a:t>Does anybody use Windows' batch files?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2501"/>
            <a:ext cx="10058400" cy="1097280"/>
          </a:xfrm>
        </p:spPr>
        <p:txBody>
          <a:bodyPr/>
          <a:lstStyle/>
          <a:p>
            <a:r>
              <a:rPr lang="en-US" dirty="0"/>
              <a:t>                                Menu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E16FAA-D011-475E-8592-CBF74B00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05" y="1457044"/>
            <a:ext cx="3478361" cy="5332679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11FAE4-0EFC-4A76-A554-F222837DF7DF}"/>
              </a:ext>
            </a:extLst>
          </p:cNvPr>
          <p:cNvSpPr txBox="1">
            <a:spLocks/>
          </p:cNvSpPr>
          <p:nvPr/>
        </p:nvSpPr>
        <p:spPr>
          <a:xfrm>
            <a:off x="1066800" y="2486288"/>
            <a:ext cx="4335710" cy="3058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All of the batch files in CBF use a functionalized, modular approach. </a:t>
            </a:r>
          </a:p>
          <a:p>
            <a:r>
              <a:rPr lang="en-US"/>
              <a:t>To see a menu of all the available CBFs type "menu" or "cbf" at the prompt.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help with a particular batch file, at the prompt type "[batch file name]/?". For example: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206DB-6C5C-4361-A57E-94AC0CED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85" y="2609353"/>
            <a:ext cx="6872811" cy="42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Part III of III -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so far?</a:t>
            </a:r>
          </a:p>
        </p:txBody>
      </p:sp>
    </p:spTree>
    <p:extLst>
      <p:ext uri="{BB962C8B-B14F-4D97-AF65-F5344CB8AC3E}">
        <p14:creationId xmlns:p14="http://schemas.microsoft.com/office/powerpoint/2010/main" val="37062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CBF by Leveraging 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Besides functionalization, another feature CBF promotes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leveraging environment variables</a:t>
            </a:r>
            <a:r>
              <a:rPr lang="en-US" dirty="0"/>
              <a:t> in order to customize your CBF user experience. This is achieved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mapping nicknames</a:t>
            </a:r>
            <a:r>
              <a:rPr lang="en-US" dirty="0"/>
              <a:t>/function names to environment variables. There is a CBF file named n.bat (Nicknames Dictionary) whose sole purpose is to do this mapping. For example, in n.bat, you could add a function with the nickname/function name of "docs" which maps the Documents folder to the </a:t>
            </a:r>
            <a:r>
              <a:rPr lang="en-US" dirty="0" err="1"/>
              <a:t>cbf_path</a:t>
            </a:r>
            <a:r>
              <a:rPr lang="en-US" dirty="0"/>
              <a:t> environment variable. Then because another batch file td.bat (Transform Directory) makes use of this mapping, typing "td docs" would navigate to the documents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 is faster than 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854D4-B8F2-41F4-AE72-4B3793300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1256"/>
            <a:ext cx="10660625" cy="4964644"/>
          </a:xfrm>
        </p:spPr>
      </p:pic>
    </p:spTree>
    <p:extLst>
      <p:ext uri="{BB962C8B-B14F-4D97-AF65-F5344CB8AC3E}">
        <p14:creationId xmlns:p14="http://schemas.microsoft.com/office/powerpoint/2010/main" val="23260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customization examples.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of.bat (Open Folder) also leverages the "</a:t>
            </a:r>
            <a:r>
              <a:rPr lang="en-US" dirty="0" err="1"/>
              <a:t>cbf_path</a:t>
            </a:r>
            <a:r>
              <a:rPr lang="en-US" dirty="0"/>
              <a:t>" environment variable, typing "of docs" would open the documents folder in Windows Explorer.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EEC2-30C8-4165-9209-782A0E9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35" y="2909644"/>
            <a:ext cx="10071627" cy="38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Sf.bat (Surf) leverages the "</a:t>
            </a:r>
            <a:r>
              <a:rPr lang="en-US" dirty="0" err="1"/>
              <a:t>cbf_url</a:t>
            </a:r>
            <a:r>
              <a:rPr lang="en-US" dirty="0"/>
              <a:t>" environment variable.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3B675-0239-4F32-8075-10BA9B0DE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95" y="1224279"/>
            <a:ext cx="6017005" cy="5623523"/>
          </a:xfrm>
        </p:spPr>
      </p:pic>
    </p:spTree>
    <p:extLst>
      <p:ext uri="{BB962C8B-B14F-4D97-AF65-F5344CB8AC3E}">
        <p14:creationId xmlns:p14="http://schemas.microsoft.com/office/powerpoint/2010/main" val="226996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No.bat (Notepad) leverages the "</a:t>
            </a:r>
            <a:r>
              <a:rPr lang="en-US" dirty="0" err="1"/>
              <a:t>cbf_filename</a:t>
            </a:r>
            <a:r>
              <a:rPr lang="en-US" dirty="0"/>
              <a:t>" environment variable.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F70C3-F104-4763-B72E-A389643D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42" y="1435099"/>
            <a:ext cx="8495858" cy="5402941"/>
          </a:xfrm>
        </p:spPr>
      </p:pic>
    </p:spTree>
    <p:extLst>
      <p:ext uri="{BB962C8B-B14F-4D97-AF65-F5344CB8AC3E}">
        <p14:creationId xmlns:p14="http://schemas.microsoft.com/office/powerpoint/2010/main" val="21684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Composer Method – Run them all together.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408DC-F0A7-4D20-8C79-60FC9CF58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88" y="965200"/>
            <a:ext cx="8518012" cy="5869080"/>
          </a:xfrm>
        </p:spPr>
      </p:pic>
    </p:spTree>
    <p:extLst>
      <p:ext uri="{BB962C8B-B14F-4D97-AF65-F5344CB8AC3E}">
        <p14:creationId xmlns:p14="http://schemas.microsoft.com/office/powerpoint/2010/main" val="246685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to prove it works, run: m demo</a:t>
            </a:r>
          </a:p>
          <a:p>
            <a:r>
              <a:rPr lang="en-US" dirty="0"/>
              <a:t>Now that you know how navigate the file system, surf and edit like a boss, it’s time to search folders like a boss.</a:t>
            </a:r>
          </a:p>
          <a:p>
            <a:r>
              <a:rPr lang="en-US" dirty="0"/>
              <a:t>Some cool out-of-the-box batch files I use on a regular basis.</a:t>
            </a:r>
          </a:p>
          <a:p>
            <a:r>
              <a:rPr lang="en-US" dirty="0"/>
              <a:t>Run fs.bat, td </a:t>
            </a:r>
            <a:r>
              <a:rPr lang="en-US" dirty="0" err="1"/>
              <a:t>ux</a:t>
            </a:r>
            <a:r>
              <a:rPr lang="en-US" dirty="0"/>
              <a:t>, fs *.</a:t>
            </a:r>
            <a:r>
              <a:rPr lang="en-US" dirty="0" err="1"/>
              <a:t>sln</a:t>
            </a:r>
            <a:endParaRPr lang="en-US" dirty="0"/>
          </a:p>
          <a:p>
            <a:r>
              <a:rPr lang="en-US" dirty="0"/>
              <a:t>know you can do the same thing in Windows Explorer, but you can use this method if you prefer the command line or perhaps need a text file of the search results.</a:t>
            </a:r>
          </a:p>
          <a:p>
            <a:r>
              <a:rPr lang="en-US" dirty="0"/>
              <a:t>Run cs.bat, td </a:t>
            </a:r>
            <a:r>
              <a:rPr lang="en-US" dirty="0" err="1"/>
              <a:t>ux</a:t>
            </a:r>
            <a:r>
              <a:rPr lang="en-US" dirty="0"/>
              <a:t>, cs </a:t>
            </a:r>
            <a:r>
              <a:rPr lang="en-US" dirty="0" err="1"/>
              <a:t>UriImageSource</a:t>
            </a:r>
            <a:r>
              <a:rPr lang="en-US" dirty="0"/>
              <a:t> *.cs</a:t>
            </a:r>
          </a:p>
        </p:txBody>
      </p:sp>
    </p:spTree>
    <p:extLst>
      <p:ext uri="{BB962C8B-B14F-4D97-AF65-F5344CB8AC3E}">
        <p14:creationId xmlns:p14="http://schemas.microsoft.com/office/powerpoint/2010/main" val="14687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 – The Problem: Batch files are usually balls of mud.</a:t>
            </a:r>
          </a:p>
          <a:p>
            <a:r>
              <a:rPr lang="en-US" dirty="0"/>
              <a:t>Part II – The Answer in my opinion is functionalization.</a:t>
            </a:r>
          </a:p>
          <a:p>
            <a:r>
              <a:rPr lang="en-US" dirty="0"/>
              <a:t>Part III – Customization can increase your productivity.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9836908" cy="1097280"/>
          </a:xfrm>
        </p:spPr>
        <p:txBody>
          <a:bodyPr>
            <a:normAutofit/>
          </a:bodyPr>
          <a:lstStyle/>
          <a:p>
            <a:r>
              <a:rPr lang="en-US" dirty="0"/>
              <a:t>Questions? To download and for more info., see: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6ACB-8DA6-4D5B-AA19-C969C195A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1" y="1435100"/>
            <a:ext cx="7913077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of III - The Problem: Most Batch Files Are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</a:t>
            </a:r>
            <a:r>
              <a:rPr lang="en-US" dirty="0"/>
              <a:t>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1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405" y="0"/>
            <a:ext cx="5512118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5AECB0-B75E-43FF-B247-06E2EC7CF7AC}"/>
              </a:ext>
            </a:extLst>
          </p:cNvPr>
          <p:cNvSpPr txBox="1">
            <a:spLocks/>
          </p:cNvSpPr>
          <p:nvPr/>
        </p:nvSpPr>
        <p:spPr>
          <a:xfrm>
            <a:off x="696285" y="2374085"/>
            <a:ext cx="3598877" cy="344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of III - How to Modularize? Functionalization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714500"/>
            <a:ext cx="10693400" cy="4889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* 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                   functions, you have spaghetti code.</a:t>
            </a:r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04" y="621042"/>
            <a:ext cx="9032032" cy="54528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Hello World Demo - A Functionalized Approach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913C1A-203A-4C79-8A27-095F533AB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077" y="1448462"/>
            <a:ext cx="6792356" cy="534422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E992D7-0D9E-476F-ACAC-83945AC959DA}"/>
              </a:ext>
            </a:extLst>
          </p:cNvPr>
          <p:cNvSpPr txBox="1">
            <a:spLocks/>
          </p:cNvSpPr>
          <p:nvPr/>
        </p:nvSpPr>
        <p:spPr>
          <a:xfrm>
            <a:off x="186985" y="2556492"/>
            <a:ext cx="3823982" cy="288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the batch file around the a set of functions can turn a normally disorganized environment into a structured and organized one.</a:t>
            </a:r>
          </a:p>
        </p:txBody>
      </p:sp>
    </p:spTree>
    <p:extLst>
      <p:ext uri="{BB962C8B-B14F-4D97-AF65-F5344CB8AC3E}">
        <p14:creationId xmlns:p14="http://schemas.microsoft.com/office/powerpoint/2010/main" val="61042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4457700"/>
          </a:xfrm>
        </p:spPr>
        <p:txBody>
          <a:bodyPr>
            <a:normAutofit/>
          </a:bodyPr>
          <a:lstStyle/>
          <a:p>
            <a:r>
              <a:rPr lang="en-US" dirty="0"/>
              <a:t>Add %COMPOSABLE_BATCH_FILES% as an environment variable or, at least, add it to your path to where you installed the repository.</a:t>
            </a:r>
          </a:p>
          <a:p>
            <a:r>
              <a:rPr lang="en-US" dirty="0"/>
              <a:t>If you so choose, also add these environment variables for the following:</a:t>
            </a:r>
          </a:p>
          <a:p>
            <a:pPr marL="0" indent="0">
              <a:buNone/>
            </a:pPr>
            <a:r>
              <a:rPr lang="en-US" dirty="0"/>
              <a:t>	* %CBF_DEFAULT_BROWSER%</a:t>
            </a:r>
          </a:p>
          <a:p>
            <a:pPr marL="0" indent="0">
              <a:buNone/>
            </a:pPr>
            <a:r>
              <a:rPr lang="en-US" dirty="0"/>
              <a:t>	* %CBF_DEFAULT_TEXT_EDITOR%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Here's an example of how to set some CBF default environment variables: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C788E-B902-48A8-A7D0-00EC4991A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26515"/>
            <a:ext cx="5689600" cy="5420873"/>
          </a:xfrm>
        </p:spPr>
      </p:pic>
    </p:spTree>
    <p:extLst>
      <p:ext uri="{BB962C8B-B14F-4D97-AF65-F5344CB8AC3E}">
        <p14:creationId xmlns:p14="http://schemas.microsoft.com/office/powerpoint/2010/main" val="27745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Done with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you have cloned or downloaded the CBF repository, double click the shortcut titled "Composable Batch Files Helper" to open up a blue command prompt.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A36-B264-41F5-8778-4C6D7FCBB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6" y="3051495"/>
            <a:ext cx="6764681" cy="330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2F2653-FEC0-4093-B7FA-104FDAD60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3" y="3647273"/>
            <a:ext cx="3949966" cy="2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9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883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Academic Science 16x9</vt:lpstr>
      <vt:lpstr>        Old Technology – Windows’ Batch Files</vt:lpstr>
      <vt:lpstr>                 Table of Contents</vt:lpstr>
      <vt:lpstr>Part I of III - The Problem: Most Batch Files Are A Mess</vt:lpstr>
      <vt:lpstr> </vt:lpstr>
      <vt:lpstr>Part II of III - How to Modularize? Functionalization</vt:lpstr>
      <vt:lpstr>Hello World Demo - A Functionalized Approach </vt:lpstr>
      <vt:lpstr>                       Setup Instructions</vt:lpstr>
      <vt:lpstr>Here's an example of how to set some CBF default environment variables:</vt:lpstr>
      <vt:lpstr>                            Done with Setup</vt:lpstr>
      <vt:lpstr>                                Menu</vt:lpstr>
      <vt:lpstr>                            Getting Help</vt:lpstr>
      <vt:lpstr>              Part III of III - Customization</vt:lpstr>
      <vt:lpstr>Customize CBF by Leveraging Environment Variables</vt:lpstr>
      <vt:lpstr>Using td is faster than cd.</vt:lpstr>
      <vt:lpstr>A few more customization examples.</vt:lpstr>
      <vt:lpstr>Sf.bat (Surf) leverages the "cbf_url" environment variable. </vt:lpstr>
      <vt:lpstr>No.bat (Notepad) leverages the "cbf_filename" environment variable.</vt:lpstr>
      <vt:lpstr>      Composer Method – Run them all together.</vt:lpstr>
      <vt:lpstr>Live Demo</vt:lpstr>
      <vt:lpstr>Questions?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2018-08-14T12:11:59Z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