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 I guess because though it was such old tech or unworthy of discussion?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r>
              <a:rPr lang="en-US" dirty="0"/>
              <a:t>This is like creating a bookmark for a folder.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is probably my favorite CBF because it speeds up navigating the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Leverages the same environment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Acts a like a text-based bookmark.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 Like a bookmark for a filename.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Hello_World</a:t>
            </a:r>
            <a:endParaRPr lang="en-US" dirty="0"/>
          </a:p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1 of my favorite out-of-the-box batch files I use on a regular basis.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884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</vt:lpstr>
      <vt:lpstr>Hello World - A Functionalized Approach </vt:lpstr>
      <vt:lpstr>                   Repo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TD is probably my favorite CBF because it speeds up navigating the file system.</vt:lpstr>
      <vt:lpstr>Leverages the same environment variable.</vt:lpstr>
      <vt:lpstr>Sf.bat (Surf) leverages the "cbf_url" environment variable. Acts a like a text-based bookmark.</vt:lpstr>
      <vt:lpstr>No.bat (Notepad) leverages the "cbf_filename" environment variable. Like a bookmark for a filename.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2</cp:revision>
  <dcterms:created xsi:type="dcterms:W3CDTF">2017-05-13T05:27:33Z</dcterms:created>
  <dcterms:modified xsi:type="dcterms:W3CDTF">2018-08-14T20:34:20Z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