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8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Couldn’t care less?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fs.bat and cs.bat to search like a boss.</a:t>
            </a:r>
          </a:p>
        </p:txBody>
      </p:sp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494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some CBF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  Couldn’t care less? Questions?</vt:lpstr>
      <vt:lpstr>PowerPoint Presentation</vt:lpstr>
      <vt:lpstr>Extra Credit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2018-08-13T17:52:46Z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