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6" r:id="rId14"/>
    <p:sldId id="289" r:id="rId15"/>
    <p:sldId id="290" r:id="rId16"/>
    <p:sldId id="292" r:id="rId17"/>
    <p:sldId id="291" r:id="rId18"/>
    <p:sldId id="293" r:id="rId19"/>
    <p:sldId id="288" r:id="rId20"/>
    <p:sldId id="29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</a:t>
            </a:r>
          </a:p>
          <a:p>
            <a:r>
              <a:rPr lang="en-US" dirty="0"/>
              <a:t>It’s an old scooter I’m obsessed with.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305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All of the batch files in CBF use a functionalized, modular approach. </a:t>
            </a:r>
          </a:p>
          <a:p>
            <a:r>
              <a:rPr lang="en-US"/>
              <a:t>To see a menu of all the available CBFs type "menu" or "cbf" at the prompt.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Part III of III -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– Cool Folder Searching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Run fs.bat, td </a:t>
            </a:r>
            <a:r>
              <a:rPr lang="en-US" dirty="0" err="1"/>
              <a:t>ux</a:t>
            </a:r>
            <a:r>
              <a:rPr lang="en-US" dirty="0"/>
              <a:t>, fs *.</a:t>
            </a:r>
            <a:r>
              <a:rPr lang="en-US" dirty="0" err="1"/>
              <a:t>sln</a:t>
            </a:r>
            <a:endParaRPr lang="en-US" dirty="0"/>
          </a:p>
          <a:p>
            <a:r>
              <a:rPr lang="en-US" dirty="0"/>
              <a:t>know you can do the same thing in Windows Explorer, but you can use this method if you prefer the command line or perhaps need a text file of the search results.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Batch files are usually balls of mud.</a:t>
            </a:r>
          </a:p>
          <a:p>
            <a:r>
              <a:rPr lang="en-US" dirty="0"/>
              <a:t>Part II – The Answer: Functionalization.</a:t>
            </a:r>
          </a:p>
          <a:p>
            <a:r>
              <a:rPr lang="en-US" dirty="0"/>
              <a:t>Part III – Customization can increase your productivity.</a:t>
            </a:r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 Functionalization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Demo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D94F8-CA38-49A2-B1FC-E5F4F843A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98" y="3576656"/>
            <a:ext cx="4338946" cy="225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847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Academic Science 16x9</vt:lpstr>
      <vt:lpstr>        Old Technology – Windows’ Batch Files</vt:lpstr>
      <vt:lpstr>                        Table of Contents</vt:lpstr>
      <vt:lpstr>Part I of III - The Problem: Most Batch Files Are A Mess</vt:lpstr>
      <vt:lpstr> </vt:lpstr>
      <vt:lpstr>Part II of III - How to Modularize? Functionalization</vt:lpstr>
      <vt:lpstr>Hello World Demo - A Functionalized Approach 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              Part III of III - Customization</vt:lpstr>
      <vt:lpstr>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Extra Credit – Cool Folder Searching Tools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2018-08-14T03:57:48Z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