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4"/>
  </p:notesMasterIdLst>
  <p:handoutMasterIdLst>
    <p:handoutMasterId r:id="rId25"/>
  </p:handoutMasterIdLst>
  <p:sldIdLst>
    <p:sldId id="259" r:id="rId5"/>
    <p:sldId id="271" r:id="rId6"/>
    <p:sldId id="260" r:id="rId7"/>
    <p:sldId id="275" r:id="rId8"/>
    <p:sldId id="277" r:id="rId9"/>
    <p:sldId id="268" r:id="rId10"/>
    <p:sldId id="273" r:id="rId11"/>
    <p:sldId id="266" r:id="rId12"/>
    <p:sldId id="267" r:id="rId13"/>
    <p:sldId id="276" r:id="rId14"/>
    <p:sldId id="270" r:id="rId15"/>
    <p:sldId id="265" r:id="rId16"/>
    <p:sldId id="278" r:id="rId17"/>
    <p:sldId id="279" r:id="rId18"/>
    <p:sldId id="272" r:id="rId19"/>
    <p:sldId id="269" r:id="rId20"/>
    <p:sldId id="261" r:id="rId21"/>
    <p:sldId id="262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12/28/2018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12/28/2018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12/28/2018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12/28/2018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12/28/2018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raw/master/jaws.pptx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install-windows.html#install-msi-on-windo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 Jump-start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https://github.com/jonathan-r-jones/Composable-Batch-Files/raw/master/jaws.pptx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62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E8A11C-EC14-4316-AAE5-34C99A757C43}"/>
              </a:ext>
            </a:extLst>
          </p:cNvPr>
          <p:cNvSpPr txBox="1">
            <a:spLocks/>
          </p:cNvSpPr>
          <p:nvPr/>
        </p:nvSpPr>
        <p:spPr>
          <a:xfrm>
            <a:off x="176980" y="1364222"/>
            <a:ext cx="11769213" cy="6415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 studied Terraform and AWS CLI. I find Terraform syntax to be a little alien. The only reason to use Terraform as far as I can tell is because it works on Azure, whereas AWS CLI does not. Well we're not using Azure. Are we?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294968"/>
            <a:ext cx="8534400" cy="6563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 this session you will learn how to:</a:t>
            </a:r>
            <a:endParaRPr lang="en-US" sz="2400" dirty="0"/>
          </a:p>
          <a:p>
            <a:r>
              <a:rPr lang="en-US" sz="2400" dirty="0"/>
              <a:t>Install the AWS CLI.</a:t>
            </a:r>
          </a:p>
          <a:p>
            <a:r>
              <a:rPr lang="en-US" sz="2400" dirty="0"/>
              <a:t>Use the extensive help system hierarchy.</a:t>
            </a:r>
          </a:p>
          <a:p>
            <a:r>
              <a:rPr lang="en-US" sz="2400" dirty="0"/>
              <a:t>Configure a profile that automatically connects to GovCloud and displays output in different formats.</a:t>
            </a:r>
          </a:p>
          <a:p>
            <a:r>
              <a:rPr lang="en-US" sz="2400" dirty="0"/>
              <a:t>Programmatically create and delete security groups.</a:t>
            </a:r>
          </a:p>
          <a:p>
            <a:r>
              <a:rPr lang="en-US" sz="2400" dirty="0"/>
              <a:t>Set up and configure a security group/firewall.</a:t>
            </a:r>
          </a:p>
          <a:p>
            <a:r>
              <a:rPr lang="en-US" sz="2400" dirty="0"/>
              <a:t>Quickly and easily access information about subnets and security groups.</a:t>
            </a:r>
          </a:p>
          <a:p>
            <a:r>
              <a:rPr lang="en-US" sz="2400" dirty="0"/>
              <a:t>Configure, start, stop, delete and query information on EC2 instances.</a:t>
            </a:r>
          </a:p>
          <a:p>
            <a:r>
              <a:rPr lang="en-US" sz="2400" dirty="0"/>
              <a:t>Create an Amazon PostgreSQL database.</a:t>
            </a:r>
          </a:p>
          <a:p>
            <a:r>
              <a:rPr lang="en-US" sz="2400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746579"/>
            <a:ext cx="10566400" cy="1143000"/>
          </a:xfrm>
        </p:spPr>
        <p:txBody>
          <a:bodyPr/>
          <a:lstStyle/>
          <a:p>
            <a:r>
              <a:rPr lang="en-US" dirty="0"/>
              <a:t>Download and Run the AWS CLI msi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812800" y="2413817"/>
            <a:ext cx="10566400" cy="938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hlinkClick r:id="rId2"/>
              </a:rPr>
              <a:t>https://docs.aws.amazon.com/cli/latest/userguide/install-windows.html#install-msi-on-windows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3878828"/>
            <a:ext cx="10566400" cy="137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If you can type “c:\aws” and get back AWS help text, AWS CLI is installed and working.</a:t>
            </a:r>
          </a:p>
        </p:txBody>
      </p:sp>
    </p:spTree>
    <p:extLst>
      <p:ext uri="{BB962C8B-B14F-4D97-AF65-F5344CB8AC3E}">
        <p14:creationId xmlns:p14="http://schemas.microsoft.com/office/powerpoint/2010/main" val="28149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14400"/>
            <a:ext cx="10566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Now that we have a working command line, we need a user.</a:t>
            </a:r>
          </a:p>
          <a:p>
            <a:pPr marL="0" indent="0">
              <a:buNone/>
            </a:pPr>
            <a:r>
              <a:rPr lang="en-US" sz="3600" dirty="0"/>
              <a:t>There are 2 types of AWS users:</a:t>
            </a:r>
          </a:p>
          <a:p>
            <a:r>
              <a:rPr lang="en-US" sz="3600" dirty="0"/>
              <a:t>Console: For navigating the AWS website.</a:t>
            </a:r>
          </a:p>
          <a:p>
            <a:r>
              <a:rPr lang="en-US" sz="3600" dirty="0"/>
              <a:t>Programmatic: Necessary for running commands at in the AWS CLI, AWS SDK, etc.  So this is what we need.</a:t>
            </a:r>
          </a:p>
        </p:txBody>
      </p:sp>
    </p:spTree>
    <p:extLst>
      <p:ext uri="{BB962C8B-B14F-4D97-AF65-F5344CB8AC3E}">
        <p14:creationId xmlns:p14="http://schemas.microsoft.com/office/powerpoint/2010/main" val="28375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BE62EB-9979-4CE9-A38C-ECA56583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366712"/>
            <a:ext cx="102203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965200" y="685125"/>
            <a:ext cx="10199329" cy="938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80219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914400" y="3436380"/>
            <a:ext cx="10363200" cy="1265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solidFill>
                  <a:srgbClr val="FF0000"/>
                </a:solidFill>
              </a:rPr>
              <a:t>JAWS!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104</TotalTime>
  <Words>497</Words>
  <Application>Microsoft Office PowerPoint</Application>
  <PresentationFormat>Widescreen</PresentationFormat>
  <Paragraphs>77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Ocean design template</vt:lpstr>
      <vt:lpstr>AWS CLI Jump-start</vt:lpstr>
      <vt:lpstr>PowerPoint Presentation</vt:lpstr>
      <vt:lpstr>PowerPoint Presentation</vt:lpstr>
      <vt:lpstr>Download and Run the AWS CLI msi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Evan Eleven</cp:lastModifiedBy>
  <cp:revision>18</cp:revision>
  <dcterms:created xsi:type="dcterms:W3CDTF">2018-12-19T02:51:30Z</dcterms:created>
  <dcterms:modified xsi:type="dcterms:W3CDTF">2018-12-28T05:47:44Z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