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9"/>
  </p:notesMasterIdLst>
  <p:handoutMasterIdLst>
    <p:handoutMasterId r:id="rId30"/>
  </p:handoutMasterIdLst>
  <p:sldIdLst>
    <p:sldId id="259" r:id="rId5"/>
    <p:sldId id="260" r:id="rId6"/>
    <p:sldId id="275" r:id="rId7"/>
    <p:sldId id="281" r:id="rId8"/>
    <p:sldId id="277" r:id="rId9"/>
    <p:sldId id="273" r:id="rId10"/>
    <p:sldId id="268" r:id="rId11"/>
    <p:sldId id="265" r:id="rId12"/>
    <p:sldId id="286" r:id="rId13"/>
    <p:sldId id="266" r:id="rId14"/>
    <p:sldId id="267" r:id="rId15"/>
    <p:sldId id="276" r:id="rId16"/>
    <p:sldId id="283" r:id="rId17"/>
    <p:sldId id="285" r:id="rId18"/>
    <p:sldId id="284" r:id="rId19"/>
    <p:sldId id="278" r:id="rId20"/>
    <p:sldId id="270" r:id="rId21"/>
    <p:sldId id="279" r:id="rId22"/>
    <p:sldId id="272" r:id="rId23"/>
    <p:sldId id="271" r:id="rId24"/>
    <p:sldId id="269" r:id="rId25"/>
    <p:sldId id="261" r:id="rId26"/>
    <p:sldId id="26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2/28/2019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2/28/2019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2/28/2019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2/28/2019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2/28/2019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2/28/2019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2/28/2019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fish swimming under water&#10;&#10;Description automatically generated">
            <a:extLst>
              <a:ext uri="{FF2B5EF4-FFF2-40B4-BE49-F238E27FC236}">
                <a16:creationId xmlns:a16="http://schemas.microsoft.com/office/drawing/2014/main" id="{5280B814-7442-4D0D-838D-26520D7AC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14" y="29893"/>
            <a:ext cx="12229514" cy="68791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D26419-6ECA-4238-A456-25E98A3FC68A}"/>
              </a:ext>
            </a:extLst>
          </p:cNvPr>
          <p:cNvSpPr txBox="1">
            <a:spLocks/>
          </p:cNvSpPr>
          <p:nvPr/>
        </p:nvSpPr>
        <p:spPr>
          <a:xfrm>
            <a:off x="1126529" y="3234974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     Demo</a:t>
            </a:r>
          </a:p>
        </p:txBody>
      </p:sp>
    </p:spTree>
    <p:extLst>
      <p:ext uri="{BB962C8B-B14F-4D97-AF65-F5344CB8AC3E}">
        <p14:creationId xmlns:p14="http://schemas.microsoft.com/office/powerpoint/2010/main" val="6944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48C0C-4A6B-4658-8973-D1F96A2C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5" y="210588"/>
            <a:ext cx="8761850" cy="6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9F42A1-0B9B-4B67-BCE0-3D84E00C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94" y="0"/>
            <a:ext cx="6448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325</TotalTime>
  <Words>620</Words>
  <Application>Microsoft Office PowerPoint</Application>
  <PresentationFormat>Widescreen</PresentationFormat>
  <Paragraphs>91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Evan Eleven</cp:lastModifiedBy>
  <cp:revision>34</cp:revision>
  <dcterms:created xsi:type="dcterms:W3CDTF">2018-12-19T02:51:30Z</dcterms:created>
  <dcterms:modified xsi:type="dcterms:W3CDTF">2019-02-28T19:59:06Z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