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8"/>
  </p:notesMasterIdLst>
  <p:handoutMasterIdLst>
    <p:handoutMasterId r:id="rId29"/>
  </p:handoutMasterIdLst>
  <p:sldIdLst>
    <p:sldId id="259" r:id="rId5"/>
    <p:sldId id="260" r:id="rId6"/>
    <p:sldId id="275" r:id="rId7"/>
    <p:sldId id="281" r:id="rId8"/>
    <p:sldId id="277" r:id="rId9"/>
    <p:sldId id="273" r:id="rId10"/>
    <p:sldId id="268" r:id="rId11"/>
    <p:sldId id="265" r:id="rId12"/>
    <p:sldId id="266" r:id="rId13"/>
    <p:sldId id="267" r:id="rId14"/>
    <p:sldId id="276" r:id="rId15"/>
    <p:sldId id="283" r:id="rId16"/>
    <p:sldId id="285" r:id="rId17"/>
    <p:sldId id="284" r:id="rId18"/>
    <p:sldId id="278" r:id="rId19"/>
    <p:sldId id="270" r:id="rId20"/>
    <p:sldId id="279" r:id="rId21"/>
    <p:sldId id="272" r:id="rId22"/>
    <p:sldId id="271" r:id="rId23"/>
    <p:sldId id="269" r:id="rId24"/>
    <p:sldId id="261" r:id="rId25"/>
    <p:sldId id="262" r:id="rId26"/>
    <p:sldId id="2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69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2/26/2019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2/26/2019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2/26/2019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2/26/2019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2/26/2019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than-r-jones/Composable-Batch-Files/raw/master/jaws.pptx" TargetMode="External"/><Relationship Id="rId2" Type="http://schemas.openxmlformats.org/officeDocument/2006/relationships/hyperlink" Target="https://docs.aws.amazon.com/cli/latest/referenc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nathan-r-jones/Composable-Batch-Files/blob/master/jaws.ba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cli/latest/userguide/install-windows.html#install-msi-on-windo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CLI Jump-start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   Automate or Die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&#10;&#10;Description automatically generated">
            <a:extLst>
              <a:ext uri="{FF2B5EF4-FFF2-40B4-BE49-F238E27FC236}">
                <a16:creationId xmlns:a16="http://schemas.microsoft.com/office/drawing/2014/main" id="{F17E8123-078E-4812-9E18-8B1F1FEA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80219"/>
            <a:ext cx="12191999" cy="71382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57DD390-EE6A-42BC-85BC-DEE16AFF9CE6}"/>
              </a:ext>
            </a:extLst>
          </p:cNvPr>
          <p:cNvSpPr txBox="1">
            <a:spLocks/>
          </p:cNvSpPr>
          <p:nvPr/>
        </p:nvSpPr>
        <p:spPr>
          <a:xfrm>
            <a:off x="678429" y="5058696"/>
            <a:ext cx="10363200" cy="1265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>
                <a:solidFill>
                  <a:srgbClr val="FF0000"/>
                </a:solidFill>
              </a:rPr>
              <a:t>JAWS!</a:t>
            </a:r>
          </a:p>
        </p:txBody>
      </p:sp>
    </p:spTree>
    <p:extLst>
      <p:ext uri="{BB962C8B-B14F-4D97-AF65-F5344CB8AC3E}">
        <p14:creationId xmlns:p14="http://schemas.microsoft.com/office/powerpoint/2010/main" val="36018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901700"/>
            <a:ext cx="11636479" cy="50038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3200" dirty="0"/>
              <a:t>AWS CLI Command Reference:</a:t>
            </a:r>
          </a:p>
          <a:p>
            <a:pPr marL="0" lvl="0" indent="0">
              <a:buNone/>
            </a:pPr>
            <a:r>
              <a:rPr lang="en-US" sz="3200" dirty="0">
                <a:hlinkClick r:id="rId2"/>
              </a:rPr>
              <a:t>https://docs.aws.amazon.com/cli/latest/reference/index.html</a:t>
            </a: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r>
              <a:rPr lang="en-US" sz="3200" dirty="0"/>
              <a:t>This Slide Deck: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https://github.com/jonathan-r-jones/Composable-Batch-Files/raw/master/jaws.pptx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AWS CLI Demoed Code: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https://github.com/jonathan-r-jones/Composable-Batch-Files/blob/master/jaws.bat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lv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62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28595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Creating a key pair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1887795"/>
            <a:ext cx="10566400" cy="422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In order to create a machine instance, you need to create a key pair. Go to the EC2 dashboard and click on “Key Pairs” in the left sidebar.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382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fish swimming under water&#10;&#10;Description automatically generated">
            <a:extLst>
              <a:ext uri="{FF2B5EF4-FFF2-40B4-BE49-F238E27FC236}">
                <a16:creationId xmlns:a16="http://schemas.microsoft.com/office/drawing/2014/main" id="{5280B814-7442-4D0D-838D-26520D7AC77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514" y="29893"/>
            <a:ext cx="12229514" cy="687910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BD26419-6ECA-4238-A456-25E98A3FC68A}"/>
              </a:ext>
            </a:extLst>
          </p:cNvPr>
          <p:cNvSpPr txBox="1">
            <a:spLocks/>
          </p:cNvSpPr>
          <p:nvPr/>
        </p:nvSpPr>
        <p:spPr>
          <a:xfrm>
            <a:off x="1126529" y="3234974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     Demo</a:t>
            </a:r>
          </a:p>
        </p:txBody>
      </p:sp>
    </p:spTree>
    <p:extLst>
      <p:ext uri="{BB962C8B-B14F-4D97-AF65-F5344CB8AC3E}">
        <p14:creationId xmlns:p14="http://schemas.microsoft.com/office/powerpoint/2010/main" val="69443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6104" y="3886200"/>
            <a:ext cx="8534400" cy="1752600"/>
          </a:xfrm>
        </p:spPr>
        <p:txBody>
          <a:bodyPr/>
          <a:lstStyle/>
          <a:p>
            <a:r>
              <a:rPr lang="en-US" dirty="0"/>
              <a:t>   The End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A8B4C1-B7FF-4CFC-9E29-5E5DEF56F9DA}"/>
              </a:ext>
            </a:extLst>
          </p:cNvPr>
          <p:cNvSpPr txBox="1">
            <a:spLocks/>
          </p:cNvSpPr>
          <p:nvPr/>
        </p:nvSpPr>
        <p:spPr>
          <a:xfrm>
            <a:off x="609600" y="1219200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Did you find this helpful?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B123C0-C8BE-4124-B34F-36D022F10C5C}"/>
              </a:ext>
            </a:extLst>
          </p:cNvPr>
          <p:cNvSpPr txBox="1">
            <a:spLocks/>
          </p:cNvSpPr>
          <p:nvPr/>
        </p:nvSpPr>
        <p:spPr>
          <a:xfrm>
            <a:off x="644016" y="2389239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062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99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A6AE9F-15C6-4D86-8B6F-FC975BD3ED10}"/>
              </a:ext>
            </a:extLst>
          </p:cNvPr>
          <p:cNvSpPr txBox="1">
            <a:spLocks/>
          </p:cNvSpPr>
          <p:nvPr/>
        </p:nvSpPr>
        <p:spPr>
          <a:xfrm>
            <a:off x="802972" y="2236169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7975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41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2352366"/>
            <a:ext cx="11636479" cy="235236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So instead of you having to copy anything down or me having to type much,  I've already put the entire presentation in a batch file which you can get from here:</a:t>
            </a:r>
          </a:p>
          <a:p>
            <a:pPr lvl="0"/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https://github.com/jonathan-r-jones/Composable-Batch-Files/blob/master/jaws.bat</a:t>
            </a:r>
          </a:p>
        </p:txBody>
      </p:sp>
    </p:spTree>
    <p:extLst>
      <p:ext uri="{BB962C8B-B14F-4D97-AF65-F5344CB8AC3E}">
        <p14:creationId xmlns:p14="http://schemas.microsoft.com/office/powerpoint/2010/main" val="6327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F652-E1AD-4B4D-93B0-853AE3C7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 studied Terraform and AWS CLI. I find Terraform syntax to be a little alien. The only reason to use Terraform as far as I can tell is because it works on Azure, whereas AWS CLI does not. Well we're not using Azure. Are we? Seems like most people working at Dev </a:t>
            </a:r>
            <a:r>
              <a:rPr lang="en-US" sz="3600"/>
              <a:t>use Terraform.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081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571E64A8-E580-44F6-BD8C-392C75A4403F}"/>
              </a:ext>
            </a:extLst>
          </p:cNvPr>
          <p:cNvSpPr txBox="1">
            <a:spLocks/>
          </p:cNvSpPr>
          <p:nvPr/>
        </p:nvSpPr>
        <p:spPr>
          <a:xfrm>
            <a:off x="1433871" y="294968"/>
            <a:ext cx="8534400" cy="65630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In this session you will learn how to:</a:t>
            </a:r>
            <a:endParaRPr lang="en-US" sz="2400" dirty="0"/>
          </a:p>
          <a:p>
            <a:r>
              <a:rPr lang="en-US" sz="2400" dirty="0"/>
              <a:t>Install the AWS CLI.</a:t>
            </a:r>
          </a:p>
          <a:p>
            <a:r>
              <a:rPr lang="en-US" sz="2400" dirty="0"/>
              <a:t>Use the extensive help system hierarchy.</a:t>
            </a:r>
          </a:p>
          <a:p>
            <a:r>
              <a:rPr lang="en-US" sz="2400" dirty="0"/>
              <a:t>Configure a profile that automatically connects to GovCloud and displays output in different formats.</a:t>
            </a:r>
          </a:p>
          <a:p>
            <a:r>
              <a:rPr lang="en-US" sz="2400" dirty="0"/>
              <a:t>Programmatically create and delete security groups.</a:t>
            </a:r>
          </a:p>
          <a:p>
            <a:r>
              <a:rPr lang="en-US" sz="2400" dirty="0"/>
              <a:t>Set up and configure a security group/firewall.</a:t>
            </a:r>
          </a:p>
          <a:p>
            <a:r>
              <a:rPr lang="en-US" sz="2400" dirty="0"/>
              <a:t>Quickly and easily access information about subnets and security groups.</a:t>
            </a:r>
          </a:p>
          <a:p>
            <a:r>
              <a:rPr lang="en-US" sz="2400" dirty="0"/>
              <a:t>Configure, start, stop, delete and query information on EC2 instances.</a:t>
            </a:r>
          </a:p>
          <a:p>
            <a:r>
              <a:rPr lang="en-US" sz="2400" dirty="0"/>
              <a:t>Create an Amazon PostgreSQL database.</a:t>
            </a:r>
          </a:p>
          <a:p>
            <a:r>
              <a:rPr lang="en-US" sz="2400" dirty="0"/>
              <a:t>Apply tags to resources.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4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7509121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9895434"/>
              </p:ext>
            </p:extLst>
          </p:nvPr>
        </p:nvGraphicFramePr>
        <p:xfrm>
          <a:off x="812800" y="1600200"/>
          <a:ext cx="4978401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32" y="407370"/>
            <a:ext cx="10566400" cy="1143000"/>
          </a:xfrm>
        </p:spPr>
        <p:txBody>
          <a:bodyPr/>
          <a:lstStyle/>
          <a:p>
            <a:pPr algn="ctr"/>
            <a:r>
              <a:rPr lang="en-US" dirty="0"/>
              <a:t>Download and Run the AWS CLI msi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594D5A-EF03-47AC-BFB7-9C7ECD053C4A}"/>
              </a:ext>
            </a:extLst>
          </p:cNvPr>
          <p:cNvSpPr txBox="1">
            <a:spLocks/>
          </p:cNvSpPr>
          <p:nvPr/>
        </p:nvSpPr>
        <p:spPr>
          <a:xfrm>
            <a:off x="812800" y="2413817"/>
            <a:ext cx="10566400" cy="938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hlinkClick r:id="rId2"/>
              </a:rPr>
              <a:t>https://docs.aws.amazon.com/cli/latest/userguide/install-windows.html#install-msi-on-windows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3878828"/>
            <a:ext cx="10566400" cy="1371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If you can type “c:\aws” and get back AWS help text, AWS CLI is installed and working.</a:t>
            </a:r>
          </a:p>
        </p:txBody>
      </p:sp>
    </p:spTree>
    <p:extLst>
      <p:ext uri="{BB962C8B-B14F-4D97-AF65-F5344CB8AC3E}">
        <p14:creationId xmlns:p14="http://schemas.microsoft.com/office/powerpoint/2010/main" val="281495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28595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The help system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1887795"/>
            <a:ext cx="10566400" cy="4223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Pretty straightforward. First word is always “</a:t>
            </a: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” and last word is always “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  <a:r>
              <a:rPr lang="en-US" sz="3600" dirty="0"/>
              <a:t>”, like bookends. The body of can be a chain of commands. </a:t>
            </a:r>
          </a:p>
          <a:p>
            <a:pPr marL="0" indent="0">
              <a:buNone/>
            </a:pPr>
            <a:r>
              <a:rPr lang="en-US" sz="3600" dirty="0"/>
              <a:t>For example, to get help on EC2, type: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 ec2 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</a:p>
          <a:p>
            <a:pPr marL="0" indent="0">
              <a:buNone/>
            </a:pPr>
            <a:r>
              <a:rPr lang="en-US" sz="3600" dirty="0"/>
              <a:t>For example, to get help on creating an EC2 security-groups, type: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 ec2 create-security-group 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433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F652-E1AD-4B4D-93B0-853AE3C7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914400"/>
            <a:ext cx="105664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Now that we have a working command line, we need a user.</a:t>
            </a:r>
          </a:p>
          <a:p>
            <a:pPr marL="0" indent="0">
              <a:buNone/>
            </a:pPr>
            <a:r>
              <a:rPr lang="en-US" sz="3600" dirty="0"/>
              <a:t>There are 2 types of AWS users:</a:t>
            </a:r>
          </a:p>
          <a:p>
            <a:r>
              <a:rPr lang="en-US" sz="3600" dirty="0"/>
              <a:t>Console: For navigating the AWS website.</a:t>
            </a:r>
          </a:p>
          <a:p>
            <a:r>
              <a:rPr lang="en-US" sz="3600" dirty="0"/>
              <a:t>Programmatic: Necessary for running commands at in the AWS CLI, AWS SDK, etc.  So this is what we need.</a:t>
            </a:r>
          </a:p>
        </p:txBody>
      </p:sp>
    </p:spTree>
    <p:extLst>
      <p:ext uri="{BB962C8B-B14F-4D97-AF65-F5344CB8AC3E}">
        <p14:creationId xmlns:p14="http://schemas.microsoft.com/office/powerpoint/2010/main" val="283759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851C-F17E-4808-B6C8-77C2269856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814051"/>
            <a:ext cx="10566400" cy="2160639"/>
          </a:xfrm>
        </p:spPr>
        <p:txBody>
          <a:bodyPr>
            <a:noAutofit/>
          </a:bodyPr>
          <a:lstStyle/>
          <a:p>
            <a:r>
              <a:rPr lang="en-US" sz="3600" dirty="0"/>
              <a:t>Use the right tool for the job. If you get stuck using the command line, you can use the console for hints. I like to use the command line for repeatable tasks.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609C9A-C571-4E19-A80C-58109FA9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13847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155186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E48C0C-4A6B-4658-8973-D1F96A2C6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75" y="210588"/>
            <a:ext cx="8761850" cy="650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5BD4F-8AB6-4196-9EC6-6A117B1D9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83" y="1257284"/>
            <a:ext cx="9682233" cy="43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4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E06513-8389-4331-B215-C3E27506DEC1}"/>
              </a:ext>
            </a:extLst>
          </p:cNvPr>
          <p:cNvSpPr txBox="1">
            <a:spLocks/>
          </p:cNvSpPr>
          <p:nvPr/>
        </p:nvSpPr>
        <p:spPr>
          <a:xfrm>
            <a:off x="1421171" y="3168445"/>
            <a:ext cx="8534400" cy="10733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</a:rPr>
              <a:t>Jonathan + AWS = ?</a:t>
            </a:r>
          </a:p>
        </p:txBody>
      </p:sp>
    </p:spTree>
    <p:extLst>
      <p:ext uri="{BB962C8B-B14F-4D97-AF65-F5344CB8AC3E}">
        <p14:creationId xmlns:p14="http://schemas.microsoft.com/office/powerpoint/2010/main" val="11718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DC6412-8CE7-4C8A-96E9-2669F16D17E8}">
  <ds:schemaRefs>
    <ds:schemaRef ds:uri="http://schemas.microsoft.com/office/2006/metadata/properties"/>
    <ds:schemaRef ds:uri="40262f94-9f35-4ac3-9a90-690165a166b7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324</TotalTime>
  <Words>620</Words>
  <Application>Microsoft Office PowerPoint</Application>
  <PresentationFormat>Widescreen</PresentationFormat>
  <Paragraphs>91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Ocean design template</vt:lpstr>
      <vt:lpstr>AWS CLI Jump-start</vt:lpstr>
      <vt:lpstr>PowerPoint Presentation</vt:lpstr>
      <vt:lpstr>Download and Run the AWS CLI msi</vt:lpstr>
      <vt:lpstr>The help system</vt:lpstr>
      <vt:lpstr>PowerPoint Presentation</vt:lpstr>
      <vt:lpstr>Tips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a key pair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CLI</dc:title>
  <dc:creator>Evan Eleven</dc:creator>
  <cp:lastModifiedBy>Evan Eleven</cp:lastModifiedBy>
  <cp:revision>33</cp:revision>
  <dcterms:created xsi:type="dcterms:W3CDTF">2018-12-19T02:51:30Z</dcterms:created>
  <dcterms:modified xsi:type="dcterms:W3CDTF">2019-02-26T17:40:13Z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