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0" r:id="rId6"/>
    <p:sldId id="275" r:id="rId7"/>
    <p:sldId id="281" r:id="rId8"/>
    <p:sldId id="277" r:id="rId9"/>
    <p:sldId id="268" r:id="rId10"/>
    <p:sldId id="273" r:id="rId11"/>
    <p:sldId id="266" r:id="rId12"/>
    <p:sldId id="267" r:id="rId13"/>
    <p:sldId id="276" r:id="rId14"/>
    <p:sldId id="270" r:id="rId15"/>
    <p:sldId id="282" r:id="rId16"/>
    <p:sldId id="283" r:id="rId17"/>
    <p:sldId id="284" r:id="rId18"/>
    <p:sldId id="265" r:id="rId19"/>
    <p:sldId id="278" r:id="rId20"/>
    <p:sldId id="279" r:id="rId21"/>
    <p:sldId id="272" r:id="rId22"/>
    <p:sldId id="271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185</TotalTime>
  <Words>649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25</cp:revision>
  <dcterms:created xsi:type="dcterms:W3CDTF">2018-12-19T02:51:30Z</dcterms:created>
  <dcterms:modified xsi:type="dcterms:W3CDTF">2019-01-10T23:57:40Z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