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68" r:id="rId12"/>
    <p:sldId id="269" r:id="rId13"/>
    <p:sldId id="271" r:id="rId14"/>
    <p:sldId id="259" r:id="rId15"/>
    <p:sldId id="262"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62" d="100"/>
          <a:sy n="162" d="100"/>
        </p:scale>
        <p:origin x="2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12/1/2020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12/1/2020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casinostrategy.com/3+card+poker+hand+rankings/1/MlW-gRWfIpSPM9O3I1KzcNWrcdOjMhOfMhKvYZe7gRKjU5OLU9OHUlKLgdaTI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Mob-Programming-Demo" TargetMode="External"/><Relationship Id="rId13" Type="http://schemas.openxmlformats.org/officeDocument/2006/relationships/hyperlink" Target="https://app.pluralsight.com/library/courses/setting-up-java-development-environment/table-of-contents" TargetMode="External"/><Relationship Id="rId3" Type="http://schemas.openxmlformats.org/officeDocument/2006/relationships/hyperlink" Target="https://en.wikipedia.org/wiki/Mob_programming" TargetMode="External"/><Relationship Id="rId7" Type="http://schemas.openxmlformats.org/officeDocument/2006/relationships/hyperlink" Target="https://mycasinostrategy.com/3+card+poker+hand+rankings/1/MlW-gRWfIpSPM9O3I1KzcNWrcdOjMhOfMhKvYZe7gRKjU5OLU9OHUlKLgdaTIZ" TargetMode="External"/><Relationship Id="rId12" Type="http://schemas.openxmlformats.org/officeDocument/2006/relationships/hyperlink" Target="https://github.com/jonathan-r-jones/Composable-Batch-Files"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11" Type="http://schemas.openxmlformats.org/officeDocument/2006/relationships/hyperlink" Target="https://github.com/jonathan-r-jones/three-card-poker"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github.com/jonathan-r-jones/Roman-Numeral-Kata"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Java-Bowling-G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noAutofit/>
          </a:bodyPr>
          <a:lstStyle/>
          <a:p>
            <a:r>
              <a:rPr lang="en-US" sz="3200" dirty="0"/>
              <a:t>Rather than Starting from Scratch, I thought it might be interesting to do a Mob Debugging Exercise Prospects – 3 Katas to Choose From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a:xfrm>
            <a:off x="838200" y="2266410"/>
            <a:ext cx="10515600" cy="3243584"/>
          </a:xfrm>
        </p:spPr>
        <p:txBody>
          <a:bodyPr/>
          <a:lstStyle/>
          <a:p>
            <a:r>
              <a:rPr lang="en-US" dirty="0"/>
              <a:t>1. Bowling Score Calculator (Fix broken test “FinalBallBug_168” in </a:t>
            </a:r>
            <a:r>
              <a:rPr lang="en-US" dirty="0" err="1"/>
              <a:t>src</a:t>
            </a:r>
            <a:r>
              <a:rPr lang="en-US" dirty="0"/>
              <a:t>/test/java/com/</a:t>
            </a:r>
            <a:r>
              <a:rPr lang="en-US" dirty="0" err="1"/>
              <a:t>yb</a:t>
            </a:r>
            <a:r>
              <a:rPr lang="en-US" dirty="0"/>
              <a:t>/bowling/BowlingGameTest.java)</a:t>
            </a:r>
          </a:p>
          <a:p>
            <a:r>
              <a:rPr lang="en-US" dirty="0"/>
              <a:t>2. Roman Numeral Converter: C</a:t>
            </a:r>
            <a:r>
              <a:rPr lang="en-US" b="0" i="0" dirty="0">
                <a:solidFill>
                  <a:srgbClr val="000000"/>
                </a:solidFill>
                <a:effectLst/>
                <a:latin typeface="arial" panose="020B0604020202020204" pitchFamily="34" charset="0"/>
              </a:rPr>
              <a:t>onvert Roman numerals into Arabic numbers or vice versa. (At lease 3 broken tests in: </a:t>
            </a:r>
            <a:r>
              <a:rPr lang="en-US" b="0" i="0" dirty="0" err="1">
                <a:solidFill>
                  <a:srgbClr val="000000"/>
                </a:solidFill>
                <a:effectLst/>
                <a:latin typeface="arial" panose="020B0604020202020204" pitchFamily="34" charset="0"/>
              </a:rPr>
              <a:t>src</a:t>
            </a:r>
            <a:r>
              <a:rPr lang="en-US" b="0" i="0" dirty="0">
                <a:solidFill>
                  <a:srgbClr val="000000"/>
                </a:solidFill>
                <a:effectLst/>
                <a:latin typeface="arial" panose="020B0604020202020204" pitchFamily="34" charset="0"/>
              </a:rPr>
              <a:t>/RomanNumeralsTest.java)</a:t>
            </a:r>
          </a:p>
          <a:p>
            <a:r>
              <a:rPr lang="en-US" dirty="0">
                <a:solidFill>
                  <a:srgbClr val="000000"/>
                </a:solidFill>
                <a:latin typeface="arial" panose="020B0604020202020204" pitchFamily="34" charset="0"/>
              </a:rPr>
              <a:t>3. Three Card Poker (There are 3 broken tests in: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/test/java/com/kata/poker/GameTest.java)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F23-15D9-449C-B0E9-7CD4BE796DA4}"/>
              </a:ext>
            </a:extLst>
          </p:cNvPr>
          <p:cNvSpPr>
            <a:spLocks noGrp="1"/>
          </p:cNvSpPr>
          <p:nvPr>
            <p:ph type="title"/>
          </p:nvPr>
        </p:nvSpPr>
        <p:spPr/>
        <p:txBody>
          <a:bodyPr/>
          <a:lstStyle/>
          <a:p>
            <a:r>
              <a:rPr lang="en-US" dirty="0"/>
              <a:t>3 Card Poker</a:t>
            </a:r>
          </a:p>
        </p:txBody>
      </p:sp>
      <p:sp>
        <p:nvSpPr>
          <p:cNvPr id="3" name="Content Placeholder 2">
            <a:extLst>
              <a:ext uri="{FF2B5EF4-FFF2-40B4-BE49-F238E27FC236}">
                <a16:creationId xmlns:a16="http://schemas.microsoft.com/office/drawing/2014/main" id="{FC7A7C66-276F-455B-A20A-007AECD2ED86}"/>
              </a:ext>
            </a:extLst>
          </p:cNvPr>
          <p:cNvSpPr>
            <a:spLocks noGrp="1"/>
          </p:cNvSpPr>
          <p:nvPr>
            <p:ph idx="1"/>
          </p:nvPr>
        </p:nvSpPr>
        <p:spPr/>
        <p:txBody>
          <a:bodyPr/>
          <a:lstStyle/>
          <a:p>
            <a:r>
              <a:rPr lang="en-US" dirty="0"/>
              <a:t>See hand rankings at: </a:t>
            </a:r>
            <a:r>
              <a:rPr lang="en-US" dirty="0">
                <a:hlinkClick r:id="rId2"/>
              </a:rPr>
              <a:t>3 Card Poker Hand Rankings</a:t>
            </a:r>
            <a:endParaRPr lang="en-US" dirty="0"/>
          </a:p>
        </p:txBody>
      </p:sp>
    </p:spTree>
    <p:extLst>
      <p:ext uri="{BB962C8B-B14F-4D97-AF65-F5344CB8AC3E}">
        <p14:creationId xmlns:p14="http://schemas.microsoft.com/office/powerpoint/2010/main" val="12971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700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Converter</a:t>
            </a:r>
            <a:endParaRPr lang="en-US" dirty="0"/>
          </a:p>
          <a:p>
            <a:r>
              <a:rPr lang="en-US" dirty="0">
                <a:hlinkClick r:id="rId7"/>
              </a:rPr>
              <a:t>3 Card Poker Hand Rankings</a:t>
            </a:r>
            <a:endParaRPr lang="en-US" dirty="0"/>
          </a:p>
          <a:p>
            <a:endParaRPr lang="en-US" dirty="0"/>
          </a:p>
          <a:p>
            <a:pPr marL="0" indent="0">
              <a:buNone/>
            </a:pPr>
            <a:r>
              <a:rPr lang="en-US" dirty="0"/>
              <a:t>GitHub</a:t>
            </a:r>
          </a:p>
          <a:p>
            <a:r>
              <a:rPr lang="en-US" dirty="0">
                <a:hlinkClick r:id="rId8"/>
              </a:rPr>
              <a:t>This Slide Deck</a:t>
            </a:r>
            <a:endParaRPr lang="en-US" dirty="0"/>
          </a:p>
          <a:p>
            <a:r>
              <a:rPr lang="en-US" dirty="0">
                <a:hlinkClick r:id="rId9"/>
              </a:rPr>
              <a:t>Only-1-Bug Java-Bowling-Game Source Code</a:t>
            </a:r>
            <a:endParaRPr lang="en-US" dirty="0"/>
          </a:p>
          <a:p>
            <a:r>
              <a:rPr lang="fr-FR" dirty="0">
                <a:hlinkClick r:id="rId10"/>
              </a:rPr>
              <a:t>Roman Numeral Kata Source Code</a:t>
            </a:r>
            <a:endParaRPr lang="en-US" dirty="0"/>
          </a:p>
          <a:p>
            <a:r>
              <a:rPr lang="en-US" dirty="0">
                <a:hlinkClick r:id="rId11"/>
              </a:rPr>
              <a:t>3 Card Poker Source Code</a:t>
            </a:r>
            <a:endParaRPr lang="en-US" dirty="0"/>
          </a:p>
          <a:p>
            <a:r>
              <a:rPr lang="en-US" dirty="0">
                <a:hlinkClick r:id="rId12"/>
              </a:rPr>
              <a:t>Composable Batch Files</a:t>
            </a:r>
            <a:endParaRPr lang="en-US" dirty="0"/>
          </a:p>
          <a:p>
            <a:pPr marL="0" indent="0">
              <a:buNone/>
            </a:pPr>
            <a:endParaRPr lang="en-US" dirty="0"/>
          </a:p>
          <a:p>
            <a:pPr marL="0" indent="0">
              <a:buNone/>
            </a:pPr>
            <a:r>
              <a:rPr lang="en-US" dirty="0"/>
              <a:t>Pluralsight</a:t>
            </a:r>
          </a:p>
          <a:p>
            <a:r>
              <a:rPr lang="en-US" dirty="0">
                <a:hlinkClick r:id="rId13"/>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174D-12BB-4C0D-AE64-9ACBEF084A84}"/>
              </a:ext>
            </a:extLst>
          </p:cNvPr>
          <p:cNvSpPr>
            <a:spLocks noGrp="1"/>
          </p:cNvSpPr>
          <p:nvPr>
            <p:ph type="title"/>
          </p:nvPr>
        </p:nvSpPr>
        <p:spPr>
          <a:xfrm>
            <a:off x="4124140" y="2500691"/>
            <a:ext cx="2659154" cy="1325563"/>
          </a:xfrm>
        </p:spPr>
        <p:txBody>
          <a:bodyPr/>
          <a:lstStyle/>
          <a:p>
            <a:r>
              <a:rPr lang="en-US" dirty="0"/>
              <a:t>  No Más</a:t>
            </a:r>
          </a:p>
        </p:txBody>
      </p:sp>
    </p:spTree>
    <p:extLst>
      <p:ext uri="{BB962C8B-B14F-4D97-AF65-F5344CB8AC3E}">
        <p14:creationId xmlns:p14="http://schemas.microsoft.com/office/powerpoint/2010/main" val="420096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it seems like a good idea to me. The limited experience I do have is from a Software Craftsmanship Meetup Group that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1163</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Rather than Starting from Scratch, I thought it might be interesting to do a Mob Debugging Exercise Prospects – 3 Katas to Choose From - Take a Vote?</vt:lpstr>
      <vt:lpstr>Problem Description: Calculating a Bowling Game Score</vt:lpstr>
      <vt:lpstr>Problem Description: Convert Roman Numeral to Their Arabic Equivalent</vt:lpstr>
      <vt:lpstr>3 Card Poker</vt:lpstr>
      <vt:lpstr>Resources</vt:lpstr>
      <vt:lpstr>PowerPoint Presentation</vt:lpstr>
      <vt:lpstr>  No Más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44</cp:revision>
  <dcterms:created xsi:type="dcterms:W3CDTF">2020-10-26T02:40:44Z</dcterms:created>
  <dcterms:modified xsi:type="dcterms:W3CDTF">2020-12-02T03:36:22Z</dcterms:modified>
</cp:coreProperties>
</file>