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70" r:id="rId11"/>
    <p:sldId id="268" r:id="rId12"/>
    <p:sldId id="269" r:id="rId13"/>
    <p:sldId id="271" r:id="rId14"/>
    <p:sldId id="264" r:id="rId15"/>
    <p:sldId id="259"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22" d="100"/>
          <a:sy n="122"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11/30/2020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11/30/2020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casinostrategy.com/3+card+poker+hand+rankings/1/MlW-gRWfIpSPM9O3I1KzcNWrcdOjMhOfMhKvYZe7gRKjU5OLU9OHUlKLgdaTI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jonathan-r-jones/Mob-Programming-Demo" TargetMode="External"/><Relationship Id="rId3" Type="http://schemas.openxmlformats.org/officeDocument/2006/relationships/hyperlink" Target="https://en.wikipedia.org/wiki/Mob_programming" TargetMode="External"/><Relationship Id="rId7" Type="http://schemas.openxmlformats.org/officeDocument/2006/relationships/hyperlink" Target="https://mycasinostrategy.com/3+card+poker+hand+rankings/1/MlW-gRWfIpSPM9O3I1KzcNWrcdOjMhOfMhKvYZe7gRKjU5OLU9OHUlKLgdaTIZ"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11" Type="http://schemas.openxmlformats.org/officeDocument/2006/relationships/hyperlink" Target="https://app.pluralsight.com/library/courses/setting-up-java-development-environment/table-of-contents" TargetMode="External"/><Relationship Id="rId5" Type="http://schemas.openxmlformats.org/officeDocument/2006/relationships/hyperlink" Target="https://www.easycalculation.com/sports/bowling-score-calculator.php" TargetMode="External"/><Relationship Id="rId10" Type="http://schemas.openxmlformats.org/officeDocument/2006/relationships/hyperlink" Target="https://github.com/jonathan-r-jones/Roman-Numeral-Kata"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Java-Bowling-G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C87F-5CAA-43F0-BD42-F8C11EF08EF8}"/>
              </a:ext>
            </a:extLst>
          </p:cNvPr>
          <p:cNvSpPr>
            <a:spLocks noGrp="1"/>
          </p:cNvSpPr>
          <p:nvPr>
            <p:ph type="title"/>
          </p:nvPr>
        </p:nvSpPr>
        <p:spPr/>
        <p:txBody>
          <a:bodyPr/>
          <a:lstStyle/>
          <a:p>
            <a:r>
              <a:rPr lang="en-US" dirty="0"/>
              <a:t>3 Katas To Choose From</a:t>
            </a:r>
          </a:p>
        </p:txBody>
      </p:sp>
      <p:sp>
        <p:nvSpPr>
          <p:cNvPr id="3" name="Content Placeholder 2">
            <a:extLst>
              <a:ext uri="{FF2B5EF4-FFF2-40B4-BE49-F238E27FC236}">
                <a16:creationId xmlns:a16="http://schemas.microsoft.com/office/drawing/2014/main" id="{FF73F5EF-56CE-4289-BA81-F9703AACDB46}"/>
              </a:ext>
            </a:extLst>
          </p:cNvPr>
          <p:cNvSpPr>
            <a:spLocks noGrp="1"/>
          </p:cNvSpPr>
          <p:nvPr>
            <p:ph idx="1"/>
          </p:nvPr>
        </p:nvSpPr>
        <p:spPr/>
        <p:txBody>
          <a:bodyPr/>
          <a:lstStyle/>
          <a:p>
            <a:r>
              <a:rPr lang="en-US" dirty="0"/>
              <a:t>Bowling Score Calculator</a:t>
            </a:r>
          </a:p>
          <a:p>
            <a:r>
              <a:rPr lang="en-US" dirty="0"/>
              <a:t>Roman Numeral Converter</a:t>
            </a:r>
          </a:p>
          <a:p>
            <a:r>
              <a:rPr lang="en-US" dirty="0"/>
              <a:t>Three Card Poker</a:t>
            </a:r>
          </a:p>
        </p:txBody>
      </p:sp>
    </p:spTree>
    <p:extLst>
      <p:ext uri="{BB962C8B-B14F-4D97-AF65-F5344CB8AC3E}">
        <p14:creationId xmlns:p14="http://schemas.microsoft.com/office/powerpoint/2010/main" val="1274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8F23-15D9-449C-B0E9-7CD4BE796DA4}"/>
              </a:ext>
            </a:extLst>
          </p:cNvPr>
          <p:cNvSpPr>
            <a:spLocks noGrp="1"/>
          </p:cNvSpPr>
          <p:nvPr>
            <p:ph type="title"/>
          </p:nvPr>
        </p:nvSpPr>
        <p:spPr/>
        <p:txBody>
          <a:bodyPr/>
          <a:lstStyle/>
          <a:p>
            <a:r>
              <a:rPr lang="en-US" dirty="0"/>
              <a:t>3 Card Poker</a:t>
            </a:r>
          </a:p>
        </p:txBody>
      </p:sp>
      <p:sp>
        <p:nvSpPr>
          <p:cNvPr id="3" name="Content Placeholder 2">
            <a:extLst>
              <a:ext uri="{FF2B5EF4-FFF2-40B4-BE49-F238E27FC236}">
                <a16:creationId xmlns:a16="http://schemas.microsoft.com/office/drawing/2014/main" id="{FC7A7C66-276F-455B-A20A-007AECD2ED86}"/>
              </a:ext>
            </a:extLst>
          </p:cNvPr>
          <p:cNvSpPr>
            <a:spLocks noGrp="1"/>
          </p:cNvSpPr>
          <p:nvPr>
            <p:ph idx="1"/>
          </p:nvPr>
        </p:nvSpPr>
        <p:spPr/>
        <p:txBody>
          <a:bodyPr/>
          <a:lstStyle/>
          <a:p>
            <a:r>
              <a:rPr lang="en-US" dirty="0"/>
              <a:t>See hand rankings at: </a:t>
            </a:r>
            <a:r>
              <a:rPr lang="en-US" dirty="0">
                <a:hlinkClick r:id="rId2"/>
              </a:rPr>
              <a:t>3 Card Poker Hand Rankings</a:t>
            </a:r>
            <a:endParaRPr lang="en-US" dirty="0"/>
          </a:p>
        </p:txBody>
      </p:sp>
    </p:spTree>
    <p:extLst>
      <p:ext uri="{BB962C8B-B14F-4D97-AF65-F5344CB8AC3E}">
        <p14:creationId xmlns:p14="http://schemas.microsoft.com/office/powerpoint/2010/main" val="129719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Debugging Exercise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a:xfrm>
            <a:off x="838200" y="2083533"/>
            <a:ext cx="10515600" cy="4351338"/>
          </a:xfrm>
        </p:spPr>
        <p:txBody>
          <a:bodyPr/>
          <a:lstStyle/>
          <a:p>
            <a:r>
              <a:rPr lang="en-US" dirty="0"/>
              <a:t>Bowling Score Calculator (Fix broken test “FinalBallBug_168” in </a:t>
            </a:r>
            <a:r>
              <a:rPr lang="en-US" dirty="0" err="1"/>
              <a:t>src</a:t>
            </a:r>
            <a:r>
              <a:rPr lang="en-US" dirty="0"/>
              <a:t>/test/java/com/</a:t>
            </a:r>
            <a:r>
              <a:rPr lang="en-US" dirty="0" err="1"/>
              <a:t>yb</a:t>
            </a:r>
            <a:r>
              <a:rPr lang="en-US" dirty="0"/>
              <a:t>/bowling/BowlingGameTest.java)</a:t>
            </a:r>
          </a:p>
          <a:p>
            <a:r>
              <a:rPr lang="en-US" dirty="0"/>
              <a:t>Roman Numeral Translator: C</a:t>
            </a:r>
            <a:r>
              <a:rPr lang="en-US" b="0" i="0" dirty="0">
                <a:solidFill>
                  <a:srgbClr val="000000"/>
                </a:solidFill>
                <a:effectLst/>
                <a:latin typeface="arial" panose="020B0604020202020204" pitchFamily="34" charset="0"/>
              </a:rPr>
              <a:t>onvert Roman numerals into Arabic numbers or vice versa. (At lease 3 broken tests in: </a:t>
            </a:r>
            <a:r>
              <a:rPr lang="en-US" b="0" i="0" dirty="0" err="1">
                <a:solidFill>
                  <a:srgbClr val="000000"/>
                </a:solidFill>
                <a:effectLst/>
                <a:latin typeface="arial" panose="020B0604020202020204" pitchFamily="34" charset="0"/>
              </a:rPr>
              <a:t>src</a:t>
            </a:r>
            <a:r>
              <a:rPr lang="en-US" b="0" i="0" dirty="0">
                <a:solidFill>
                  <a:srgbClr val="000000"/>
                </a:solidFill>
                <a:effectLst/>
                <a:latin typeface="arial" panose="020B0604020202020204" pitchFamily="34" charset="0"/>
              </a:rPr>
              <a:t>/RomanNumeralsTest.java)</a:t>
            </a:r>
          </a:p>
          <a:p>
            <a:r>
              <a:rPr lang="en-US" dirty="0">
                <a:solidFill>
                  <a:srgbClr val="000000"/>
                </a:solidFill>
                <a:latin typeface="arial" panose="020B0604020202020204" pitchFamily="34" charset="0"/>
              </a:rPr>
              <a:t>Three Card Poker (There are 3 broken tests in: </a:t>
            </a:r>
            <a:r>
              <a:rPr lang="en-US" dirty="0" err="1">
                <a:solidFill>
                  <a:srgbClr val="000000"/>
                </a:solidFill>
                <a:latin typeface="arial" panose="020B0604020202020204" pitchFamily="34" charset="0"/>
              </a:rPr>
              <a:t>src</a:t>
            </a:r>
            <a:r>
              <a:rPr lang="en-US" dirty="0">
                <a:solidFill>
                  <a:srgbClr val="000000"/>
                </a:solidFill>
                <a:latin typeface="arial" panose="020B0604020202020204" pitchFamily="34" charset="0"/>
              </a:rPr>
              <a:t>/test/java/com/kata/poker/GameTest.java)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850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a:hlinkClick r:id="rId6"/>
              </a:rPr>
              <a:t>Roman Numeral Converter</a:t>
            </a:r>
            <a:endParaRPr lang="en-US" dirty="0"/>
          </a:p>
          <a:p>
            <a:r>
              <a:rPr lang="en-US" dirty="0">
                <a:hlinkClick r:id="rId7"/>
              </a:rPr>
              <a:t>3 Card Poker Hand Rankings</a:t>
            </a:r>
            <a:endParaRPr lang="en-US" dirty="0"/>
          </a:p>
          <a:p>
            <a:endParaRPr lang="en-US" dirty="0"/>
          </a:p>
          <a:p>
            <a:pPr marL="0" indent="0">
              <a:buNone/>
            </a:pPr>
            <a:r>
              <a:rPr lang="en-US" dirty="0"/>
              <a:t>GitHub</a:t>
            </a:r>
          </a:p>
          <a:p>
            <a:r>
              <a:rPr lang="en-US" dirty="0">
                <a:hlinkClick r:id="rId8"/>
              </a:rPr>
              <a:t>This Slide Deck</a:t>
            </a:r>
            <a:endParaRPr lang="en-US" dirty="0"/>
          </a:p>
          <a:p>
            <a:r>
              <a:rPr lang="en-US" dirty="0">
                <a:hlinkClick r:id="rId9"/>
              </a:rPr>
              <a:t>Only-1-Bug Java-Bowling-Game</a:t>
            </a:r>
            <a:endParaRPr lang="en-US" dirty="0"/>
          </a:p>
          <a:p>
            <a:r>
              <a:rPr lang="en-US" dirty="0">
                <a:hlinkClick r:id="rId10"/>
              </a:rPr>
              <a:t>Roman Numeral Kata</a:t>
            </a:r>
            <a:endParaRPr lang="en-US" dirty="0"/>
          </a:p>
          <a:p>
            <a:pPr marL="0" indent="0">
              <a:buNone/>
            </a:pPr>
            <a:endParaRPr lang="en-US" dirty="0"/>
          </a:p>
          <a:p>
            <a:pPr marL="0" indent="0">
              <a:buNone/>
            </a:pPr>
            <a:r>
              <a:rPr lang="en-US" dirty="0"/>
              <a:t>Pluralsight</a:t>
            </a:r>
          </a:p>
          <a:p>
            <a:r>
              <a:rPr lang="en-US" dirty="0">
                <a:hlinkClick r:id="rId11"/>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1132</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3 Katas To Choose From</vt:lpstr>
      <vt:lpstr>Problem Description: Calculating a Bowling Game Score</vt:lpstr>
      <vt:lpstr>Problem Description: Convert Roman Numeral to Their Arabic Equivalent</vt:lpstr>
      <vt:lpstr>3 Card Poker</vt:lpstr>
      <vt:lpstr>Debugging Exercise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40</cp:revision>
  <dcterms:created xsi:type="dcterms:W3CDTF">2020-10-26T02:40:44Z</dcterms:created>
  <dcterms:modified xsi:type="dcterms:W3CDTF">2020-11-30T05:41:01Z</dcterms:modified>
</cp:coreProperties>
</file>