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nathan-r-jones/Mob-Programming-Demo" TargetMode="External"/><Relationship Id="rId7" Type="http://schemas.openxmlformats.org/officeDocument/2006/relationships/hyperlink" Target="https://www.bowlinggenius.com/"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medium.com/comparethemarket/i-did-mob-programming-every-day-for-5-months-heres-what-i-learnt-b586fb8b67c" TargetMode="External"/><Relationship Id="rId4" Type="http://schemas.openxmlformats.org/officeDocument/2006/relationships/hyperlink" Target="https://en.wikipedia.org/wiki/Mob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dirty="0"/>
              <a:t>Roman Numeral Translator: C</a:t>
            </a:r>
            <a:r>
              <a:rPr lang="en-US" b="0" i="0" dirty="0">
                <a:solidFill>
                  <a:srgbClr val="000000"/>
                </a:solidFill>
                <a:effectLst/>
                <a:latin typeface="arial" panose="020B0604020202020204" pitchFamily="34" charset="0"/>
              </a:rPr>
              <a:t>onvert Roman numerals into Arabic numbers or vice versa.</a:t>
            </a:r>
            <a:endParaRPr lang="en-US" dirty="0"/>
          </a:p>
          <a:p>
            <a:r>
              <a:rPr lang="en-US" dirty="0"/>
              <a:t>Bowling Score Calculator</a:t>
            </a:r>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lstStyle/>
          <a:p>
            <a:pPr marL="0" indent="0">
              <a:buNone/>
            </a:pPr>
            <a:r>
              <a:rPr lang="en-US" dirty="0"/>
              <a:t>Websites</a:t>
            </a:r>
          </a:p>
          <a:p>
            <a:r>
              <a:rPr lang="en-US" dirty="0">
                <a:hlinkClick r:id="rId2"/>
              </a:rPr>
              <a:t>Mob Timer</a:t>
            </a:r>
            <a:endParaRPr lang="en-US" dirty="0"/>
          </a:p>
          <a:p>
            <a:r>
              <a:rPr lang="en-US" dirty="0">
                <a:hlinkClick r:id="rId3"/>
              </a:rPr>
              <a:t>This Slide Deck on GitHub</a:t>
            </a:r>
            <a:endParaRPr lang="en-US" dirty="0"/>
          </a:p>
          <a:p>
            <a:r>
              <a:rPr lang="en-US" dirty="0">
                <a:hlinkClick r:id="rId4"/>
              </a:rPr>
              <a:t>Mob Programming at Wikipedia</a:t>
            </a:r>
            <a:endParaRPr lang="en-US" dirty="0"/>
          </a:p>
          <a:p>
            <a:r>
              <a:rPr lang="en-US" dirty="0">
                <a:hlinkClick r:id="rId5"/>
              </a:rPr>
              <a:t>I did mob programming every day for 5 months. Here's what I learnt</a:t>
            </a:r>
            <a:r>
              <a:rPr lang="en-US" dirty="0"/>
              <a:t>.</a:t>
            </a:r>
          </a:p>
          <a:p>
            <a:r>
              <a:rPr lang="en-US" dirty="0">
                <a:hlinkClick r:id="rId6"/>
              </a:rPr>
              <a:t>Roman Numeral Calculator</a:t>
            </a:r>
            <a:endParaRPr lang="en-US" dirty="0"/>
          </a:p>
          <a:p>
            <a:r>
              <a:rPr lang="en-US" dirty="0">
                <a:hlinkClick r:id="rId7"/>
              </a:rPr>
              <a:t>Bowling Score Calculator</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4812680"/>
          </a:xfrm>
        </p:spPr>
        <p:txBody>
          <a:bodyPr>
            <a:normAutofit/>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459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23</cp:revision>
  <dcterms:created xsi:type="dcterms:W3CDTF">2020-10-26T02:40:44Z</dcterms:created>
  <dcterms:modified xsi:type="dcterms:W3CDTF">2020-11-02T05:02:12Z</dcterms:modified>
</cp:coreProperties>
</file>