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CB36-B86D-F446-8BC6-0EDC3028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524E-2046-CD48-AB2F-DF6EC601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B9DF-B687-8D47-B6F4-B5AE4045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3ABD-AEFE-E344-A765-0D43BA8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240A-E904-5343-B38E-61AB1506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0C71-A0FB-8F48-BF7F-66D5BB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A7DF-DC83-1441-BAA8-CC19978E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2243-B0D7-D142-A48E-211A7FCB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3D5A-4388-1D47-89FA-2BBCB924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DF9F-B94E-E247-B427-9048A52C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7A86E-CD44-DF4F-9A51-DC4EA6BD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F1C32-2C75-C345-9148-6202F7C5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B332-7D89-884B-BF7F-8D1DA441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5CD6-1ABA-E24A-9062-F2687812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4F66-7141-D640-BA3C-AEDD8341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D46B-2346-3E4A-A6F8-D38606FB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6B83-8050-5D45-B275-95870564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FB97-86A6-F545-A8C9-87994BF1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AC57-A110-7E4D-B376-EFAA9D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F6D9-0BDF-3049-AF35-9386230B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DB96-F803-FD40-BC63-0AC48B7C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9808-F93A-1848-96C2-9E626CDC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5CF0-2E0D-474A-9987-197C291F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CDB1-49B5-DD4C-91F8-8E4B50A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5140-9F4C-5949-849F-1CF75E6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5AF3-3F35-AB48-AC21-832B2DE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A68F-02B0-FE41-86FF-B5A64156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B107-F25F-8641-8D86-5052149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D760-B452-7E41-B18D-1713D0B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0E98-0235-824D-8B29-9231A816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9B77-C08A-F84C-9008-4DE2F275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E342-7D32-9049-B2AE-EFA42E00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3AD0-78F2-DA44-866C-6F00ED27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52837-FD7B-5342-8FB4-02A85413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47380-FEB0-3142-AD24-23FAEBA1E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8DD0F-B912-A540-85D7-EA2307CF9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B445C-2F33-CF41-BD9F-CA9F4269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8F18-5739-E545-A92A-34617439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10205-5406-FA4E-BBA5-6D3A99BA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87-3B94-E443-8FD6-45CB756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2EE3-3DA1-444E-B168-C0B2DF1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70695-FFBB-0E4F-A687-A8678D36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398F-516C-354D-A10B-75DE139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6A46F-867B-5242-849E-2ACC9F3A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798FB-339F-1E49-82A5-7BE21D90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F27F-8EC3-AD4E-995A-A9329B5E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4A-3412-3F4B-831A-D6DFF3B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7C81-D5DA-1048-94BF-6B25789A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B651-6D0F-A847-93B7-D48F4F42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5F46-F600-2940-92E9-4345055E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29C8-3BFF-D24E-B557-504A04C5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80EA-10C3-B340-89A8-27039EC6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C26F-36DE-D440-BE9D-DB7B78A7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16945-357C-3D47-9890-B910E3A20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A3A3-44D8-6A44-939E-262CB033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3A8A-6D63-B34D-A94D-CE7B3848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D19C-E6D8-A345-9718-6945D6D2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52173-F8E0-E04F-87C7-EDB5052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F1207-827A-D749-B6B8-AD7EA39A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6031-32B9-F948-98FE-E41EBC18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DB9E-9749-B04B-BD1C-EA672FFA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CD21-0B15-BB4F-BCA4-75A6DF25218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01A2-113D-FC42-9296-A23DAD10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49A1-3169-1D4B-BF8D-432177542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EC8-15C1-8347-806A-8DEC03524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“Feline Classifications”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6EECD-573A-9B41-83AE-DE33530FF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Diamond Dogs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791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0648-0864-5E4D-B0A7-2F6146BE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5B97-32BB-C84C-B0C8-136CD3F8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Animal dataset to identify/classify feline images in order to predict species name</a:t>
            </a:r>
          </a:p>
          <a:p>
            <a:r>
              <a:rPr lang="en-US" dirty="0"/>
              <a:t>Create Front end interface that maps to a Flask API hosted in AWS</a:t>
            </a:r>
          </a:p>
          <a:p>
            <a:r>
              <a:rPr lang="en-US" dirty="0"/>
              <a:t>Creating a model that is trained to learn the dataset</a:t>
            </a:r>
          </a:p>
          <a:p>
            <a:r>
              <a:rPr lang="en-US" dirty="0"/>
              <a:t>Perform a deep dive of the data set using 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281B-23DA-4FC6-9663-0AE8D5F5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2" y="84340"/>
            <a:ext cx="10515600" cy="1325563"/>
          </a:xfrm>
        </p:spPr>
        <p:txBody>
          <a:bodyPr/>
          <a:lstStyle/>
          <a:p>
            <a:r>
              <a:rPr lang="en-US" dirty="0"/>
              <a:t>Code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2969-5CFE-4275-B7EB-0C2AF5F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C315E-2F8E-41BA-B719-EF7723AD8F3C}"/>
              </a:ext>
            </a:extLst>
          </p:cNvPr>
          <p:cNvSpPr/>
          <p:nvPr/>
        </p:nvSpPr>
        <p:spPr>
          <a:xfrm>
            <a:off x="563272" y="1828706"/>
            <a:ext cx="1742831" cy="11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App </a:t>
            </a:r>
            <a:r>
              <a:rPr lang="en-US" dirty="0"/>
              <a:t>(app.py)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4B9D6-5BF0-457D-83BE-6BE4E75781CF}"/>
              </a:ext>
            </a:extLst>
          </p:cNvPr>
          <p:cNvSpPr/>
          <p:nvPr/>
        </p:nvSpPr>
        <p:spPr>
          <a:xfrm>
            <a:off x="3047551" y="1828706"/>
            <a:ext cx="1742831" cy="110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2F21F-70A9-4F3C-9D11-6002A6B5BCD9}"/>
              </a:ext>
            </a:extLst>
          </p:cNvPr>
          <p:cNvSpPr/>
          <p:nvPr/>
        </p:nvSpPr>
        <p:spPr>
          <a:xfrm>
            <a:off x="563271" y="3654826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DB</a:t>
            </a:r>
          </a:p>
          <a:p>
            <a:pPr algn="ctr"/>
            <a:r>
              <a:rPr lang="en-US" dirty="0"/>
              <a:t>(postgres)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17095-56B0-4A36-9581-9D55CBDB933D}"/>
              </a:ext>
            </a:extLst>
          </p:cNvPr>
          <p:cNvSpPr/>
          <p:nvPr/>
        </p:nvSpPr>
        <p:spPr>
          <a:xfrm>
            <a:off x="5809254" y="1828710"/>
            <a:ext cx="1742831" cy="110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</a:t>
            </a:r>
          </a:p>
          <a:p>
            <a:pPr algn="ctr"/>
            <a:r>
              <a:rPr lang="en-US" dirty="0"/>
              <a:t>(app.js)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6A2C8-3902-44F2-94A7-08FFA84779D9}"/>
              </a:ext>
            </a:extLst>
          </p:cNvPr>
          <p:cNvSpPr txBox="1"/>
          <p:nvPr/>
        </p:nvSpPr>
        <p:spPr>
          <a:xfrm>
            <a:off x="8340999" y="958090"/>
            <a:ext cx="35605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the Flask frame work a user initiates a request from app.py</a:t>
            </a:r>
          </a:p>
          <a:p>
            <a:pPr marL="342900" indent="-342900">
              <a:buAutoNum type="arabicPeriod"/>
            </a:pPr>
            <a:r>
              <a:rPr lang="en-US" dirty="0"/>
              <a:t>The Flask app references instructions in app.py and returns an HTML page</a:t>
            </a:r>
          </a:p>
          <a:p>
            <a:pPr marL="342900" indent="-342900">
              <a:buAutoNum type="arabicPeriod"/>
            </a:pPr>
            <a:r>
              <a:rPr lang="en-US" dirty="0"/>
              <a:t>The HTML page references JS (app.js) code instructions.</a:t>
            </a:r>
          </a:p>
          <a:p>
            <a:pPr marL="342900" indent="-342900">
              <a:buAutoNum type="arabicPeriod"/>
            </a:pPr>
            <a:r>
              <a:rPr lang="en-US" dirty="0"/>
              <a:t>JS then makes a request back to Flask</a:t>
            </a:r>
          </a:p>
          <a:p>
            <a:pPr marL="342900" indent="-342900">
              <a:buAutoNum type="arabicPeriod"/>
            </a:pPr>
            <a:r>
              <a:rPr lang="en-US" dirty="0"/>
              <a:t>Flask then requests data from the local SQL DB </a:t>
            </a:r>
          </a:p>
          <a:p>
            <a:pPr marL="342900" indent="-342900">
              <a:buAutoNum type="arabicPeriod"/>
            </a:pPr>
            <a:r>
              <a:rPr lang="en-US" dirty="0"/>
              <a:t>Data from the DB is shaped by PD and returned as JSON</a:t>
            </a:r>
          </a:p>
          <a:p>
            <a:pPr marL="342900" indent="-342900">
              <a:buAutoNum type="arabicPeriod"/>
            </a:pPr>
            <a:r>
              <a:rPr lang="en-US" dirty="0"/>
              <a:t>Data is then rendered in HTML format referencing CSS for style</a:t>
            </a:r>
          </a:p>
          <a:p>
            <a:pPr marL="342900" indent="-342900">
              <a:buAutoNum type="arabicPeriod"/>
            </a:pPr>
            <a:r>
              <a:rPr lang="en-US" dirty="0"/>
              <a:t>Any drop down request on the HTML page repeat steps 4 - 7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9A687E-F9DA-4892-B92A-7559FC0B0601}"/>
              </a:ext>
            </a:extLst>
          </p:cNvPr>
          <p:cNvCxnSpPr>
            <a:cxnSpLocks/>
          </p:cNvCxnSpPr>
          <p:nvPr/>
        </p:nvCxnSpPr>
        <p:spPr>
          <a:xfrm>
            <a:off x="2479841" y="2513625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528F8-4206-432A-9B3B-B5B5B3CF8613}"/>
              </a:ext>
            </a:extLst>
          </p:cNvPr>
          <p:cNvCxnSpPr>
            <a:cxnSpLocks/>
          </p:cNvCxnSpPr>
          <p:nvPr/>
        </p:nvCxnSpPr>
        <p:spPr>
          <a:xfrm flipV="1">
            <a:off x="1313275" y="2994875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60F806-9D77-41DF-A5FF-C0F669E91DA7}"/>
              </a:ext>
            </a:extLst>
          </p:cNvPr>
          <p:cNvCxnSpPr>
            <a:cxnSpLocks/>
          </p:cNvCxnSpPr>
          <p:nvPr/>
        </p:nvCxnSpPr>
        <p:spPr>
          <a:xfrm flipH="1">
            <a:off x="5140163" y="2640343"/>
            <a:ext cx="38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B1FAB1-784F-439E-8067-B6B6A4723717}"/>
              </a:ext>
            </a:extLst>
          </p:cNvPr>
          <p:cNvSpPr/>
          <p:nvPr/>
        </p:nvSpPr>
        <p:spPr>
          <a:xfrm>
            <a:off x="2979586" y="3721772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  <a:p>
            <a:pPr algn="ctr"/>
            <a:r>
              <a:rPr lang="en-US" dirty="0"/>
              <a:t>(style.css)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C3AE8-1EDB-4763-9C68-6EAEAAB5D369}"/>
              </a:ext>
            </a:extLst>
          </p:cNvPr>
          <p:cNvCxnSpPr>
            <a:cxnSpLocks/>
          </p:cNvCxnSpPr>
          <p:nvPr/>
        </p:nvCxnSpPr>
        <p:spPr>
          <a:xfrm flipV="1">
            <a:off x="3876925" y="2994875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CEAD04-4333-4A9B-90C6-FB68497EF297}"/>
              </a:ext>
            </a:extLst>
          </p:cNvPr>
          <p:cNvCxnSpPr>
            <a:cxnSpLocks/>
          </p:cNvCxnSpPr>
          <p:nvPr/>
        </p:nvCxnSpPr>
        <p:spPr>
          <a:xfrm>
            <a:off x="1434688" y="1084367"/>
            <a:ext cx="5298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722D4-07CE-4BDA-BA05-10A2FC0548F8}"/>
              </a:ext>
            </a:extLst>
          </p:cNvPr>
          <p:cNvCxnSpPr>
            <a:cxnSpLocks/>
          </p:cNvCxnSpPr>
          <p:nvPr/>
        </p:nvCxnSpPr>
        <p:spPr>
          <a:xfrm>
            <a:off x="5153792" y="2449428"/>
            <a:ext cx="42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A63512-51B5-49CA-8B30-A9D0670D14EF}"/>
              </a:ext>
            </a:extLst>
          </p:cNvPr>
          <p:cNvCxnSpPr>
            <a:cxnSpLocks/>
          </p:cNvCxnSpPr>
          <p:nvPr/>
        </p:nvCxnSpPr>
        <p:spPr>
          <a:xfrm>
            <a:off x="6732977" y="1084367"/>
            <a:ext cx="0" cy="7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18881D-A15C-4E45-BAA7-65AD7D69D1F5}"/>
              </a:ext>
            </a:extLst>
          </p:cNvPr>
          <p:cNvCxnSpPr>
            <a:cxnSpLocks/>
          </p:cNvCxnSpPr>
          <p:nvPr/>
        </p:nvCxnSpPr>
        <p:spPr>
          <a:xfrm>
            <a:off x="1434687" y="1084367"/>
            <a:ext cx="0" cy="7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927BB4-5BCC-4316-93B2-F28312A1638E}"/>
              </a:ext>
            </a:extLst>
          </p:cNvPr>
          <p:cNvCxnSpPr>
            <a:cxnSpLocks/>
          </p:cNvCxnSpPr>
          <p:nvPr/>
        </p:nvCxnSpPr>
        <p:spPr>
          <a:xfrm>
            <a:off x="1555905" y="2994875"/>
            <a:ext cx="0" cy="3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23E34-C887-3248-B1CF-6DC3822C5615}"/>
              </a:ext>
            </a:extLst>
          </p:cNvPr>
          <p:cNvSpPr/>
          <p:nvPr/>
        </p:nvSpPr>
        <p:spPr>
          <a:xfrm>
            <a:off x="563270" y="5437520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AWS</a:t>
            </a:r>
          </a:p>
          <a:p>
            <a:pPr algn="ctr"/>
            <a:r>
              <a:rPr lang="en-US" dirty="0"/>
              <a:t>(RDS/S3)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572B7-65B4-A74F-BF76-A5242A59FD56}"/>
              </a:ext>
            </a:extLst>
          </p:cNvPr>
          <p:cNvCxnSpPr>
            <a:cxnSpLocks/>
          </p:cNvCxnSpPr>
          <p:nvPr/>
        </p:nvCxnSpPr>
        <p:spPr>
          <a:xfrm>
            <a:off x="1555905" y="5111798"/>
            <a:ext cx="0" cy="3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30C851-E9AB-8D42-9ACC-75ADC2835CE8}"/>
              </a:ext>
            </a:extLst>
          </p:cNvPr>
          <p:cNvCxnSpPr>
            <a:cxnSpLocks/>
          </p:cNvCxnSpPr>
          <p:nvPr/>
        </p:nvCxnSpPr>
        <p:spPr>
          <a:xfrm flipV="1">
            <a:off x="1308279" y="5121230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0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“Feline Classifications”</vt:lpstr>
      <vt:lpstr>Goals</vt:lpstr>
      <vt:lpstr>Code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“Feline Classifications”</dc:title>
  <dc:creator>Trevino, Fernando</dc:creator>
  <cp:lastModifiedBy>Fernando Trevino</cp:lastModifiedBy>
  <cp:revision>2</cp:revision>
  <dcterms:created xsi:type="dcterms:W3CDTF">2021-09-18T20:18:59Z</dcterms:created>
  <dcterms:modified xsi:type="dcterms:W3CDTF">2021-09-18T20:55:28Z</dcterms:modified>
</cp:coreProperties>
</file>