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4.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4551" r:id="rId1"/>
    <p:sldMasterId id="2147484608" r:id="rId2"/>
    <p:sldMasterId id="2147484611" r:id="rId3"/>
    <p:sldMasterId id="2147484671" r:id="rId4"/>
    <p:sldMasterId id="2147484698" r:id="rId5"/>
  </p:sldMasterIdLst>
  <p:notesMasterIdLst>
    <p:notesMasterId r:id="rId14"/>
  </p:notesMasterIdLst>
  <p:handoutMasterIdLst>
    <p:handoutMasterId r:id="rId15"/>
  </p:handoutMasterIdLst>
  <p:sldIdLst>
    <p:sldId id="1843" r:id="rId6"/>
    <p:sldId id="2076138466" r:id="rId7"/>
    <p:sldId id="2076138475" r:id="rId8"/>
    <p:sldId id="2076138219" r:id="rId9"/>
    <p:sldId id="2076138473" r:id="rId10"/>
    <p:sldId id="2076136677" r:id="rId11"/>
    <p:sldId id="2076138474" r:id="rId12"/>
    <p:sldId id="2076138476"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000000"/>
    <a:srgbClr val="FFFFFF"/>
    <a:srgbClr val="EBEBEB"/>
    <a:srgbClr val="3C3C41"/>
    <a:srgbClr val="1A1A1A"/>
    <a:srgbClr val="008272"/>
    <a:srgbClr val="008C72"/>
    <a:srgbClr val="353535"/>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BAAD7E-38BB-4DD3-95F2-B8C033D2EC7F}" v="5" dt="2022-03-29T14:02: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7" autoAdjust="0"/>
    <p:restoredTop sz="76680" autoAdjust="0"/>
  </p:normalViewPr>
  <p:slideViewPr>
    <p:cSldViewPr snapToGrid="0">
      <p:cViewPr varScale="1">
        <p:scale>
          <a:sx n="129" d="100"/>
          <a:sy n="129" d="100"/>
        </p:scale>
        <p:origin x="1560" y="13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Grid="0" showGuides="1">
      <p:cViewPr varScale="1">
        <p:scale>
          <a:sx n="137" d="100"/>
          <a:sy n="137"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29-Mar-22 3:51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29-Mar-22 3:51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29-Mar-22 3:51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059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212740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29-Mar-22 3:53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01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de-D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92967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0.emf"/><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5.jpe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Master" Target="../slideMasters/slideMaster1.xml"/><Relationship Id="rId4" Type="http://schemas.openxmlformats.org/officeDocument/2006/relationships/image" Target="../media/image26.jpe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0.emf"/><Relationship Id="rId1" Type="http://schemas.openxmlformats.org/officeDocument/2006/relationships/slideMaster" Target="../slideMasters/slideMaster4.xml"/><Relationship Id="rId4" Type="http://schemas.openxmlformats.org/officeDocument/2006/relationships/image" Target="../media/image43.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jpeg"/><Relationship Id="rId1" Type="http://schemas.openxmlformats.org/officeDocument/2006/relationships/slideMaster" Target="../slideMasters/slideMaster4.xml"/><Relationship Id="rId4" Type="http://schemas.openxmlformats.org/officeDocument/2006/relationships/image" Target="../media/image46.png"/></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tx2"/>
                </a:solidFill>
              </a:defRPr>
            </a:lvl1pPr>
          </a:lstStyle>
          <a:p>
            <a:r>
              <a:rPr lang="en-US" dirty="0"/>
              <a:t>Azure presentation title </a:t>
            </a:r>
            <a:br>
              <a:rPr lang="en-US" dirty="0"/>
            </a:br>
            <a:r>
              <a:rPr lang="en-US" dirty="0"/>
              <a:t>or event name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0">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9" name="Picture 8">
            <a:extLst>
              <a:ext uri="{FF2B5EF4-FFF2-40B4-BE49-F238E27FC236}">
                <a16:creationId xmlns:a16="http://schemas.microsoft.com/office/drawing/2014/main" id="{92E2926B-CE4C-8042-8EAB-E69CCC77CEF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4151960022"/>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9729-D14D-485A-927D-7314644A3738}"/>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2BD26F20-E535-4079-854A-350CC83CDB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ADEA075E-CEAA-4D34-A4A4-3C6B37A96945}"/>
              </a:ext>
            </a:extLst>
          </p:cNvPr>
          <p:cNvSpPr>
            <a:spLocks noGrp="1"/>
          </p:cNvSpPr>
          <p:nvPr>
            <p:ph type="dt" sz="half" idx="10"/>
          </p:nvPr>
        </p:nvSpPr>
        <p:spPr/>
        <p:txBody>
          <a:bodyPr/>
          <a:lstStyle/>
          <a:p>
            <a:fld id="{A6103BC8-F6D9-49A0-A321-C89AEDD5696C}" type="datetimeFigureOut">
              <a:rPr lang="de-DE" smtClean="0"/>
              <a:t>29.03.2022</a:t>
            </a:fld>
            <a:endParaRPr lang="de-DE"/>
          </a:p>
        </p:txBody>
      </p:sp>
      <p:sp>
        <p:nvSpPr>
          <p:cNvPr id="5" name="Footer Placeholder 4">
            <a:extLst>
              <a:ext uri="{FF2B5EF4-FFF2-40B4-BE49-F238E27FC236}">
                <a16:creationId xmlns:a16="http://schemas.microsoft.com/office/drawing/2014/main" id="{8728EAE2-985D-417D-8930-F55C44CB583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81B2D26-089D-4DBB-83FF-EF681544A4F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7595900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C2EC2-123D-4889-9D7C-BEC0D9FEC39F}"/>
              </a:ext>
            </a:extLst>
          </p:cNvPr>
          <p:cNvSpPr>
            <a:spLocks noGrp="1"/>
          </p:cNvSpPr>
          <p:nvPr>
            <p:ph type="title" orient="vert"/>
          </p:nvPr>
        </p:nvSpPr>
        <p:spPr>
          <a:xfrm>
            <a:off x="8899852" y="372394"/>
            <a:ext cx="2681615" cy="5927537"/>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72806AB2-A10A-48B1-8B3F-1EFD1F41D2C6}"/>
              </a:ext>
            </a:extLst>
          </p:cNvPr>
          <p:cNvSpPr>
            <a:spLocks noGrp="1"/>
          </p:cNvSpPr>
          <p:nvPr>
            <p:ph type="body" orient="vert" idx="1"/>
          </p:nvPr>
        </p:nvSpPr>
        <p:spPr>
          <a:xfrm>
            <a:off x="855008" y="372394"/>
            <a:ext cx="7889389" cy="592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EFEFA4E-8E48-4187-B1A9-2204B3CF2DA6}"/>
              </a:ext>
            </a:extLst>
          </p:cNvPr>
          <p:cNvSpPr>
            <a:spLocks noGrp="1"/>
          </p:cNvSpPr>
          <p:nvPr>
            <p:ph type="dt" sz="half" idx="10"/>
          </p:nvPr>
        </p:nvSpPr>
        <p:spPr/>
        <p:txBody>
          <a:bodyPr/>
          <a:lstStyle/>
          <a:p>
            <a:fld id="{A6103BC8-F6D9-49A0-A321-C89AEDD5696C}" type="datetimeFigureOut">
              <a:rPr lang="de-DE" smtClean="0"/>
              <a:t>29.03.2022</a:t>
            </a:fld>
            <a:endParaRPr lang="de-DE"/>
          </a:p>
        </p:txBody>
      </p:sp>
      <p:sp>
        <p:nvSpPr>
          <p:cNvPr id="5" name="Footer Placeholder 4">
            <a:extLst>
              <a:ext uri="{FF2B5EF4-FFF2-40B4-BE49-F238E27FC236}">
                <a16:creationId xmlns:a16="http://schemas.microsoft.com/office/drawing/2014/main" id="{246183F6-D66A-44FC-83B7-09801F6E35B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E2FC4624-DEB7-4186-9B29-FCDD743FD804}"/>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3008105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4" y="2586922"/>
            <a:ext cx="4663678" cy="1017202"/>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95914" y="4041282"/>
            <a:ext cx="4663678" cy="282513"/>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2" name="MS logo white - EMF" descr="Microsoft logo white text version">
            <a:extLst>
              <a:ext uri="{FF2B5EF4-FFF2-40B4-BE49-F238E27FC236}">
                <a16:creationId xmlns:a16="http://schemas.microsoft.com/office/drawing/2014/main" id="{06EBBF54-797D-47CA-9155-60D2261665F3}"/>
              </a:ext>
            </a:extLst>
          </p:cNvPr>
          <p:cNvPicPr>
            <a:picLocks noChangeAspect="1"/>
          </p:cNvPicPr>
          <p:nvPr userDrawn="1"/>
        </p:nvPicPr>
        <p:blipFill>
          <a:blip r:embed="rId2"/>
          <a:stretch>
            <a:fillRect/>
          </a:stretch>
        </p:blipFill>
        <p:spPr bwMode="black">
          <a:xfrm>
            <a:off x="595915" y="597450"/>
            <a:ext cx="1393641" cy="298433"/>
          </a:xfrm>
          <a:prstGeom prst="rect">
            <a:avLst/>
          </a:prstGeom>
        </p:spPr>
      </p:pic>
      <p:pic>
        <p:nvPicPr>
          <p:cNvPr id="3" name="Picture 2" descr="Cloud illustration.">
            <a:extLst>
              <a:ext uri="{FF2B5EF4-FFF2-40B4-BE49-F238E27FC236}">
                <a16:creationId xmlns:a16="http://schemas.microsoft.com/office/drawing/2014/main" id="{9F48CF08-DC89-4AF9-AFEA-386FBBC53FD4}"/>
              </a:ext>
            </a:extLst>
          </p:cNvPr>
          <p:cNvPicPr>
            <a:picLocks noChangeAspect="1"/>
          </p:cNvPicPr>
          <p:nvPr userDrawn="1"/>
        </p:nvPicPr>
        <p:blipFill>
          <a:blip r:embed="rId3"/>
          <a:srcRect/>
          <a:stretch/>
        </p:blipFill>
        <p:spPr>
          <a:xfrm>
            <a:off x="6401711" y="816875"/>
            <a:ext cx="5074010" cy="5360777"/>
          </a:xfrm>
          <a:prstGeom prst="rect">
            <a:avLst/>
          </a:prstGeom>
        </p:spPr>
      </p:pic>
    </p:spTree>
    <p:extLst>
      <p:ext uri="{BB962C8B-B14F-4D97-AF65-F5344CB8AC3E}">
        <p14:creationId xmlns:p14="http://schemas.microsoft.com/office/powerpoint/2010/main" val="10144914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436475" cy="14683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466301"/>
            <a:ext cx="11239464" cy="565027"/>
          </a:xfrm>
        </p:spPr>
        <p:txBody>
          <a:bodyPr anchor="ctr"/>
          <a:lstStyle>
            <a:lvl1pPr>
              <a:defRPr>
                <a:solidFill>
                  <a:schemeClr val="accent3"/>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881398"/>
            <a:ext cx="11239789" cy="4512441"/>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94453423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223875880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1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5B5B5AE-3FA2-9E4F-A2B8-042B9D35572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342898" y="0"/>
            <a:ext cx="6093577" cy="6994525"/>
          </a:xfrm>
          <a:prstGeom prst="rect">
            <a:avLst/>
          </a:prstGeom>
        </p:spPr>
      </p:pic>
    </p:spTree>
    <p:extLst>
      <p:ext uri="{BB962C8B-B14F-4D97-AF65-F5344CB8AC3E}">
        <p14:creationId xmlns:p14="http://schemas.microsoft.com/office/powerpoint/2010/main" val="9343058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8B6D3BFF-96E5-A945-99DA-8C69FBFC85B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161817169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1672388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dirty="0"/>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dirty="0"/>
              <a:t>Medium: paragraph heading Segoe UI </a:t>
            </a:r>
            <a:r>
              <a:rPr lang="en-US" dirty="0" err="1"/>
              <a:t>Semibold</a:t>
            </a:r>
            <a:r>
              <a:rPr lang="en-US" dirty="0"/>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dirty="0"/>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body copy Segoe UI Regular 14/18</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60860"/>
            <a:ext cx="9572625" cy="615553"/>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405042"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313383"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3" name="Text Box 3">
            <a:extLst>
              <a:ext uri="{FF2B5EF4-FFF2-40B4-BE49-F238E27FC236}">
                <a16:creationId xmlns:a16="http://schemas.microsoft.com/office/drawing/2014/main" id="{DD31BD93-DFDF-4C46-8FDE-B1B55850B6B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6327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405042"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32032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9385498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651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894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3" name="Text Box 3">
            <a:extLst>
              <a:ext uri="{FF2B5EF4-FFF2-40B4-BE49-F238E27FC236}">
                <a16:creationId xmlns:a16="http://schemas.microsoft.com/office/drawing/2014/main" id="{CCDF1654-4D2D-794C-BBB7-E1447C036FD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82A6E05B-C65A-8C44-AC8B-AA08746E6668}"/>
              </a:ext>
            </a:extLst>
          </p:cNvPr>
          <p:cNvSpPr>
            <a:spLocks noGrp="1"/>
          </p:cNvSpPr>
          <p:nvPr>
            <p:ph type="body" sz="quarter" idx="17" hasCustomPrompt="1"/>
          </p:nvPr>
        </p:nvSpPr>
        <p:spPr>
          <a:xfrm>
            <a:off x="46513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D52482AC-A354-B546-9AAD-B3E028512046}"/>
              </a:ext>
            </a:extLst>
          </p:cNvPr>
          <p:cNvSpPr>
            <a:spLocks noGrp="1"/>
          </p:cNvSpPr>
          <p:nvPr>
            <p:ph type="body" sz="quarter" idx="18" hasCustomPrompt="1"/>
          </p:nvPr>
        </p:nvSpPr>
        <p:spPr>
          <a:xfrm>
            <a:off x="437276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11183962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b="-1"/>
          <a:stretch/>
        </p:blipFill>
        <p:spPr>
          <a:xfrm>
            <a:off x="8307388" y="1631566"/>
            <a:ext cx="3681793" cy="3165507"/>
          </a:xfrm>
          <a:prstGeom prst="rect">
            <a:avLst/>
          </a:prstGeom>
        </p:spPr>
      </p:pic>
      <p:pic>
        <p:nvPicPr>
          <p:cNvPr id="6" name="Picture 5"/>
          <p:cNvPicPr>
            <a:picLocks noChangeAspect="1"/>
          </p:cNvPicPr>
          <p:nvPr userDrawn="1"/>
        </p:nvPicPr>
        <p:blipFill rotWithShape="1">
          <a:blip r:embed="rId3" cstate="email">
            <a:extLst>
              <a:ext uri="{28A0092B-C50C-407E-A947-70E740481C1C}">
                <a14:useLocalDpi xmlns:a14="http://schemas.microsoft.com/office/drawing/2010/main"/>
              </a:ext>
            </a:extLst>
          </a:blip>
          <a:srcRect b="-1"/>
          <a:stretch/>
        </p:blipFill>
        <p:spPr>
          <a:xfrm>
            <a:off x="4395406" y="1631567"/>
            <a:ext cx="3684970" cy="3161095"/>
          </a:xfrm>
          <a:prstGeom prst="rect">
            <a:avLst/>
          </a:prstGeom>
        </p:spPr>
      </p:pic>
      <p:pic>
        <p:nvPicPr>
          <p:cNvPr id="3" name="Picture 2"/>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74280" y="1631568"/>
            <a:ext cx="3681793" cy="3169920"/>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894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474663" y="2939529"/>
            <a:ext cx="3681412"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5877AA6F-F5D0-8349-8D7F-7A036C53AFEC}"/>
              </a:ext>
            </a:extLst>
          </p:cNvPr>
          <p:cNvSpPr>
            <a:spLocks noGrp="1"/>
          </p:cNvSpPr>
          <p:nvPr>
            <p:ph type="pic" sz="quarter" idx="22" hasCustomPrompt="1"/>
          </p:nvPr>
        </p:nvSpPr>
        <p:spPr>
          <a:xfrm>
            <a:off x="4389438" y="2932948"/>
            <a:ext cx="3690937" cy="553998"/>
          </a:xfrm>
          <a:prstGeom prst="rect">
            <a:avLst/>
          </a:prstGeom>
        </p:spPr>
        <p:txBody>
          <a:bodyPr/>
          <a:lstStyle>
            <a:lvl1pPr algn="ctr">
              <a:defRPr>
                <a:solidFill>
                  <a:schemeClr val="bg1"/>
                </a:solidFill>
              </a:defRPr>
            </a:lvl1pPr>
          </a:lstStyle>
          <a:p>
            <a:r>
              <a:rPr lang="en-US" dirty="0"/>
              <a:t>Drop photo here</a:t>
            </a:r>
          </a:p>
        </p:txBody>
      </p:sp>
      <p:sp>
        <p:nvSpPr>
          <p:cNvPr id="14" name="Picture Placeholder 13">
            <a:extLst>
              <a:ext uri="{FF2B5EF4-FFF2-40B4-BE49-F238E27FC236}">
                <a16:creationId xmlns:a16="http://schemas.microsoft.com/office/drawing/2014/main" id="{983A4321-3796-F044-9126-51A6AA308B77}"/>
              </a:ext>
            </a:extLst>
          </p:cNvPr>
          <p:cNvSpPr>
            <a:spLocks noGrp="1"/>
          </p:cNvSpPr>
          <p:nvPr>
            <p:ph type="pic" sz="quarter" idx="23" hasCustomPrompt="1"/>
          </p:nvPr>
        </p:nvSpPr>
        <p:spPr>
          <a:xfrm>
            <a:off x="8307388" y="2946446"/>
            <a:ext cx="3681412" cy="553998"/>
          </a:xfrm>
          <a:prstGeom prst="rect">
            <a:avLst/>
          </a:prstGeom>
        </p:spPr>
        <p:txBody>
          <a:bodyPr/>
          <a:lstStyle>
            <a:lvl1pPr algn="ctr">
              <a:defRPr>
                <a:solidFill>
                  <a:schemeClr val="bg1"/>
                </a:solidFill>
              </a:defRPr>
            </a:lvl1pPr>
          </a:lstStyle>
          <a:p>
            <a:r>
              <a:rPr lang="en-US" dirty="0"/>
              <a:t>Drop photo here</a:t>
            </a:r>
          </a:p>
        </p:txBody>
      </p:sp>
      <p:sp>
        <p:nvSpPr>
          <p:cNvPr id="18" name="Text Box 3">
            <a:extLst>
              <a:ext uri="{FF2B5EF4-FFF2-40B4-BE49-F238E27FC236}">
                <a16:creationId xmlns:a16="http://schemas.microsoft.com/office/drawing/2014/main" id="{06DC0489-95B2-B74C-8FE4-80E75D67DE41}"/>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74280"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392422"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307388"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4" name="Text Placeholder 4"/>
          <p:cNvSpPr>
            <a:spLocks noGrp="1"/>
          </p:cNvSpPr>
          <p:nvPr>
            <p:ph type="body" sz="quarter" idx="15" hasCustomPrompt="1"/>
          </p:nvPr>
        </p:nvSpPr>
        <p:spPr>
          <a:xfrm>
            <a:off x="242601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6" name="Text Placeholder 4"/>
          <p:cNvSpPr>
            <a:spLocks noGrp="1"/>
          </p:cNvSpPr>
          <p:nvPr>
            <p:ph type="body" sz="quarter" idx="17" hasCustomPrompt="1"/>
          </p:nvPr>
        </p:nvSpPr>
        <p:spPr>
          <a:xfrm>
            <a:off x="438689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8" name="Text Placeholder 4"/>
          <p:cNvSpPr>
            <a:spLocks noGrp="1"/>
          </p:cNvSpPr>
          <p:nvPr>
            <p:ph type="body" sz="quarter" idx="19" hasCustomPrompt="1"/>
          </p:nvPr>
        </p:nvSpPr>
        <p:spPr>
          <a:xfrm>
            <a:off x="634777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0" name="Text Placeholder 4"/>
          <p:cNvSpPr>
            <a:spLocks noGrp="1"/>
          </p:cNvSpPr>
          <p:nvPr>
            <p:ph type="body" sz="quarter" idx="21" hasCustomPrompt="1"/>
          </p:nvPr>
        </p:nvSpPr>
        <p:spPr>
          <a:xfrm>
            <a:off x="830865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2" name="Text Placeholder 4"/>
          <p:cNvSpPr>
            <a:spLocks noGrp="1"/>
          </p:cNvSpPr>
          <p:nvPr>
            <p:ph type="body" sz="quarter" idx="23" hasCustomPrompt="1"/>
          </p:nvPr>
        </p:nvSpPr>
        <p:spPr>
          <a:xfrm>
            <a:off x="10269538"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5" name="Content Placeholder 15"/>
          <p:cNvSpPr>
            <a:spLocks noGrp="1"/>
          </p:cNvSpPr>
          <p:nvPr>
            <p:ph sz="quarter" idx="26" hasCustomPrompt="1"/>
          </p:nvPr>
        </p:nvSpPr>
        <p:spPr>
          <a:xfrm>
            <a:off x="242601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6" name="Content Placeholder 15"/>
          <p:cNvSpPr>
            <a:spLocks noGrp="1"/>
          </p:cNvSpPr>
          <p:nvPr>
            <p:ph sz="quarter" idx="27" hasCustomPrompt="1"/>
          </p:nvPr>
        </p:nvSpPr>
        <p:spPr>
          <a:xfrm>
            <a:off x="438689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7" name="Content Placeholder 15"/>
          <p:cNvSpPr>
            <a:spLocks noGrp="1"/>
          </p:cNvSpPr>
          <p:nvPr>
            <p:ph sz="quarter" idx="28" hasCustomPrompt="1"/>
          </p:nvPr>
        </p:nvSpPr>
        <p:spPr>
          <a:xfrm>
            <a:off x="634777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8" name="Content Placeholder 15"/>
          <p:cNvSpPr>
            <a:spLocks noGrp="1"/>
          </p:cNvSpPr>
          <p:nvPr>
            <p:ph sz="quarter" idx="29" hasCustomPrompt="1"/>
          </p:nvPr>
        </p:nvSpPr>
        <p:spPr>
          <a:xfrm>
            <a:off x="830865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9" name="Content Placeholder 15"/>
          <p:cNvSpPr>
            <a:spLocks noGrp="1"/>
          </p:cNvSpPr>
          <p:nvPr>
            <p:ph sz="quarter" idx="30" hasCustomPrompt="1"/>
          </p:nvPr>
        </p:nvSpPr>
        <p:spPr>
          <a:xfrm>
            <a:off x="10269538"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65139"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42728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894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354763"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302625"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2695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6.</a:t>
            </a:r>
          </a:p>
        </p:txBody>
      </p:sp>
      <p:sp>
        <p:nvSpPr>
          <p:cNvPr id="33" name="Text Box 3">
            <a:extLst>
              <a:ext uri="{FF2B5EF4-FFF2-40B4-BE49-F238E27FC236}">
                <a16:creationId xmlns:a16="http://schemas.microsoft.com/office/drawing/2014/main" id="{75395D73-9049-014E-BEF9-A35587DB4139}"/>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34" name="Text Placeholder 4">
            <a:extLst>
              <a:ext uri="{FF2B5EF4-FFF2-40B4-BE49-F238E27FC236}">
                <a16:creationId xmlns:a16="http://schemas.microsoft.com/office/drawing/2014/main" id="{3CC09D91-3BB7-5C4A-98CF-F87FD6AACD86}"/>
              </a:ext>
            </a:extLst>
          </p:cNvPr>
          <p:cNvSpPr>
            <a:spLocks noGrp="1"/>
          </p:cNvSpPr>
          <p:nvPr>
            <p:ph type="body" sz="quarter" idx="24" hasCustomPrompt="1"/>
          </p:nvPr>
        </p:nvSpPr>
        <p:spPr>
          <a:xfrm>
            <a:off x="463276"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5" name="Text Placeholder 4">
            <a:extLst>
              <a:ext uri="{FF2B5EF4-FFF2-40B4-BE49-F238E27FC236}">
                <a16:creationId xmlns:a16="http://schemas.microsoft.com/office/drawing/2014/main" id="{90A489FF-470D-734F-9769-61F47A78897E}"/>
              </a:ext>
            </a:extLst>
          </p:cNvPr>
          <p:cNvSpPr>
            <a:spLocks noGrp="1"/>
          </p:cNvSpPr>
          <p:nvPr>
            <p:ph type="body" sz="quarter" idx="37" hasCustomPrompt="1"/>
          </p:nvPr>
        </p:nvSpPr>
        <p:spPr>
          <a:xfrm>
            <a:off x="242601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6" name="Text Placeholder 4">
            <a:extLst>
              <a:ext uri="{FF2B5EF4-FFF2-40B4-BE49-F238E27FC236}">
                <a16:creationId xmlns:a16="http://schemas.microsoft.com/office/drawing/2014/main" id="{6F43AC1C-4836-034C-B18E-A886EB0A0954}"/>
              </a:ext>
            </a:extLst>
          </p:cNvPr>
          <p:cNvSpPr>
            <a:spLocks noGrp="1"/>
          </p:cNvSpPr>
          <p:nvPr>
            <p:ph type="body" sz="quarter" idx="38" hasCustomPrompt="1"/>
          </p:nvPr>
        </p:nvSpPr>
        <p:spPr>
          <a:xfrm>
            <a:off x="438689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2" name="Text Placeholder 4">
            <a:extLst>
              <a:ext uri="{FF2B5EF4-FFF2-40B4-BE49-F238E27FC236}">
                <a16:creationId xmlns:a16="http://schemas.microsoft.com/office/drawing/2014/main" id="{9221C77D-8F08-6C49-9011-B244AD138F0B}"/>
              </a:ext>
            </a:extLst>
          </p:cNvPr>
          <p:cNvSpPr>
            <a:spLocks noGrp="1"/>
          </p:cNvSpPr>
          <p:nvPr>
            <p:ph type="body" sz="quarter" idx="39" hasCustomPrompt="1"/>
          </p:nvPr>
        </p:nvSpPr>
        <p:spPr>
          <a:xfrm>
            <a:off x="6354763"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3" name="Text Placeholder 4">
            <a:extLst>
              <a:ext uri="{FF2B5EF4-FFF2-40B4-BE49-F238E27FC236}">
                <a16:creationId xmlns:a16="http://schemas.microsoft.com/office/drawing/2014/main" id="{F3776908-857F-F24D-9AF6-14CF938B5693}"/>
              </a:ext>
            </a:extLst>
          </p:cNvPr>
          <p:cNvSpPr>
            <a:spLocks noGrp="1"/>
          </p:cNvSpPr>
          <p:nvPr>
            <p:ph type="body" sz="quarter" idx="40" hasCustomPrompt="1"/>
          </p:nvPr>
        </p:nvSpPr>
        <p:spPr>
          <a:xfrm>
            <a:off x="8302625"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4" name="Text Placeholder 4">
            <a:extLst>
              <a:ext uri="{FF2B5EF4-FFF2-40B4-BE49-F238E27FC236}">
                <a16:creationId xmlns:a16="http://schemas.microsoft.com/office/drawing/2014/main" id="{EFB7F2E6-D12A-0A47-939B-737BAD817601}"/>
              </a:ext>
            </a:extLst>
          </p:cNvPr>
          <p:cNvSpPr>
            <a:spLocks noGrp="1"/>
          </p:cNvSpPr>
          <p:nvPr>
            <p:ph type="body" sz="quarter" idx="41" hasCustomPrompt="1"/>
          </p:nvPr>
        </p:nvSpPr>
        <p:spPr>
          <a:xfrm>
            <a:off x="10245998"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pic>
        <p:nvPicPr>
          <p:cNvPr id="46" name="Picture 45">
            <a:extLst>
              <a:ext uri="{FF2B5EF4-FFF2-40B4-BE49-F238E27FC236}">
                <a16:creationId xmlns:a16="http://schemas.microsoft.com/office/drawing/2014/main" id="{15EF402B-0A39-4444-AF7E-380A1C25739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940440" y="2347335"/>
            <a:ext cx="660400" cy="660400"/>
          </a:xfrm>
          <a:prstGeom prst="rect">
            <a:avLst/>
          </a:prstGeom>
        </p:spPr>
      </p:pic>
      <p:pic>
        <p:nvPicPr>
          <p:cNvPr id="47" name="Picture 46">
            <a:extLst>
              <a:ext uri="{FF2B5EF4-FFF2-40B4-BE49-F238E27FC236}">
                <a16:creationId xmlns:a16="http://schemas.microsoft.com/office/drawing/2014/main" id="{3E2F996C-B451-5D43-A1A7-18659348D8D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79398" y="2347335"/>
            <a:ext cx="660400" cy="660400"/>
          </a:xfrm>
          <a:prstGeom prst="rect">
            <a:avLst/>
          </a:prstGeom>
        </p:spPr>
      </p:pic>
      <p:pic>
        <p:nvPicPr>
          <p:cNvPr id="48" name="Picture 47">
            <a:extLst>
              <a:ext uri="{FF2B5EF4-FFF2-40B4-BE49-F238E27FC236}">
                <a16:creationId xmlns:a16="http://schemas.microsoft.com/office/drawing/2014/main" id="{2164D954-D4BE-604E-A1FA-5D4A16CC77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860201" y="2347335"/>
            <a:ext cx="660400" cy="660400"/>
          </a:xfrm>
          <a:prstGeom prst="rect">
            <a:avLst/>
          </a:prstGeom>
        </p:spPr>
      </p:pic>
      <p:pic>
        <p:nvPicPr>
          <p:cNvPr id="49" name="Picture 48">
            <a:extLst>
              <a:ext uri="{FF2B5EF4-FFF2-40B4-BE49-F238E27FC236}">
                <a16:creationId xmlns:a16="http://schemas.microsoft.com/office/drawing/2014/main" id="{5FC96516-B0E2-964A-9976-F62D8A3CA03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888163" y="2347335"/>
            <a:ext cx="660400" cy="660400"/>
          </a:xfrm>
          <a:prstGeom prst="rect">
            <a:avLst/>
          </a:prstGeom>
        </p:spPr>
      </p:pic>
      <p:pic>
        <p:nvPicPr>
          <p:cNvPr id="50" name="Picture 49">
            <a:extLst>
              <a:ext uri="{FF2B5EF4-FFF2-40B4-BE49-F238E27FC236}">
                <a16:creationId xmlns:a16="http://schemas.microsoft.com/office/drawing/2014/main" id="{C42970E5-3D59-6D4C-802D-2A054118D505}"/>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4899298" y="2347335"/>
            <a:ext cx="660400" cy="660400"/>
          </a:xfrm>
          <a:prstGeom prst="rect">
            <a:avLst/>
          </a:prstGeom>
        </p:spPr>
      </p:pic>
      <p:pic>
        <p:nvPicPr>
          <p:cNvPr id="51" name="Picture 50">
            <a:extLst>
              <a:ext uri="{FF2B5EF4-FFF2-40B4-BE49-F238E27FC236}">
                <a16:creationId xmlns:a16="http://schemas.microsoft.com/office/drawing/2014/main" id="{32F713FA-C34D-0546-BEC6-2429F7B462C9}"/>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022715" y="2347335"/>
            <a:ext cx="660400" cy="660400"/>
          </a:xfrm>
          <a:prstGeom prst="rect">
            <a:avLst/>
          </a:prstGeom>
        </p:spPr>
      </p:pic>
    </p:spTree>
    <p:extLst>
      <p:ext uri="{BB962C8B-B14F-4D97-AF65-F5344CB8AC3E}">
        <p14:creationId xmlns:p14="http://schemas.microsoft.com/office/powerpoint/2010/main" val="245306977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
        <p:nvSpPr>
          <p:cNvPr id="8" name="Text Box 3">
            <a:extLst>
              <a:ext uri="{FF2B5EF4-FFF2-40B4-BE49-F238E27FC236}">
                <a16:creationId xmlns:a16="http://schemas.microsoft.com/office/drawing/2014/main" id="{3F1DAFF6-F27C-B74D-96EC-43A1B70AA06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 y="0"/>
            <a:ext cx="12436475" cy="6994525"/>
          </a:xfrm>
          <a:prstGeom prst="rect">
            <a:avLst/>
          </a:prstGeom>
        </p:spPr>
      </p:pic>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chemeClr val="tx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3835041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54762" y="-1"/>
            <a:ext cx="6093577" cy="6994525"/>
          </a:xfrm>
          <a:prstGeom prst="rect">
            <a:avLst/>
          </a:prstGeom>
        </p:spPr>
      </p:pic>
      <p:sp>
        <p:nvSpPr>
          <p:cNvPr id="2" name="Title 1"/>
          <p:cNvSpPr>
            <a:spLocks noGrp="1"/>
          </p:cNvSpPr>
          <p:nvPr>
            <p:ph type="title" hasCustomPrompt="1"/>
          </p:nvPr>
        </p:nvSpPr>
        <p:spPr>
          <a:xfrm>
            <a:off x="465138" y="632779"/>
            <a:ext cx="5653087" cy="411162"/>
          </a:xfrm>
          <a:prstGeom prst="rect">
            <a:avLst/>
          </a:prstGeom>
        </p:spPr>
        <p:txBody>
          <a:bodyPr wrap="square" lIns="0" tIns="0" rIns="0" bIns="0">
            <a:spAutoFit/>
          </a:bodyPr>
          <a:lstStyle>
            <a:lvl1pPr>
              <a:lnSpc>
                <a:spcPts val="3200"/>
              </a:lnSpc>
              <a:defRPr sz="2800" baseline="0">
                <a:solidFill>
                  <a:srgbClr val="000000"/>
                </a:solidFill>
              </a:defRPr>
            </a:lvl1pPr>
          </a:lstStyle>
          <a:p>
            <a:r>
              <a:rPr lang="en-US" dirty="0"/>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65138" y="2410676"/>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65138" y="1960860"/>
            <a:ext cx="4919661" cy="307777"/>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54763" y="3183626"/>
            <a:ext cx="6092825" cy="553998"/>
          </a:xfrm>
          <a:prstGeom prst="rect">
            <a:avLst/>
          </a:prstGeom>
        </p:spPr>
        <p:txBody>
          <a:bodyPr/>
          <a:lstStyle>
            <a:lvl1pPr algn="ctr">
              <a:defRPr>
                <a:solidFill>
                  <a:schemeClr val="bg1"/>
                </a:solidFill>
              </a:defRPr>
            </a:lvl1pPr>
          </a:lstStyle>
          <a:p>
            <a:r>
              <a:rPr lang="en-US" dirty="0"/>
              <a:t>Drop photo here</a:t>
            </a:r>
          </a:p>
        </p:txBody>
      </p:sp>
      <p:sp>
        <p:nvSpPr>
          <p:cNvPr id="13" name="Text Box 3">
            <a:extLst>
              <a:ext uri="{FF2B5EF4-FFF2-40B4-BE49-F238E27FC236}">
                <a16:creationId xmlns:a16="http://schemas.microsoft.com/office/drawing/2014/main" id="{9B6CD1B2-B033-3544-BC3C-77A135C6597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65138" y="2627970"/>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65137" y="3497262"/>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65137" y="3711916"/>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Photo layout 2</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9" name="Text Placeholder 4"/>
          <p:cNvSpPr>
            <a:spLocks noGrp="1"/>
          </p:cNvSpPr>
          <p:nvPr>
            <p:ph type="body" sz="quarter" idx="12" hasCustomPrompt="1"/>
          </p:nvPr>
        </p:nvSpPr>
        <p:spPr>
          <a:xfrm>
            <a:off x="4386263"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a:ext>
            </a:extLst>
          </a:blip>
          <a:srcRect r="-1"/>
          <a:stretch/>
        </p:blipFill>
        <p:spPr>
          <a:xfrm>
            <a:off x="8313791" y="2195639"/>
            <a:ext cx="3695703" cy="2641473"/>
          </a:xfrm>
          <a:prstGeom prst="rect">
            <a:avLst/>
          </a:prstGeom>
        </p:spPr>
      </p:pic>
      <p:pic>
        <p:nvPicPr>
          <p:cNvPr id="16" name="Picture 15"/>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34182" y="2195639"/>
            <a:ext cx="3721892" cy="2641473"/>
          </a:xfrm>
          <a:prstGeom prst="rect">
            <a:avLst/>
          </a:prstGeom>
        </p:spPr>
      </p:pic>
      <p:pic>
        <p:nvPicPr>
          <p:cNvPr id="17" name="Picture 16"/>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381499" y="2195637"/>
            <a:ext cx="3695702" cy="2641475"/>
          </a:xfrm>
          <a:prstGeom prst="rect">
            <a:avLst/>
          </a:prstGeom>
        </p:spPr>
      </p:pic>
      <p:sp>
        <p:nvSpPr>
          <p:cNvPr id="4" name="Picture Placeholder 3">
            <a:extLst>
              <a:ext uri="{FF2B5EF4-FFF2-40B4-BE49-F238E27FC236}">
                <a16:creationId xmlns:a16="http://schemas.microsoft.com/office/drawing/2014/main" id="{2717A0C5-B07A-A34B-9DBC-AEA2B456E25A}"/>
              </a:ext>
            </a:extLst>
          </p:cNvPr>
          <p:cNvSpPr>
            <a:spLocks noGrp="1"/>
          </p:cNvSpPr>
          <p:nvPr>
            <p:ph type="pic" sz="quarter" idx="14" hasCustomPrompt="1"/>
          </p:nvPr>
        </p:nvSpPr>
        <p:spPr>
          <a:xfrm>
            <a:off x="434975" y="3257272"/>
            <a:ext cx="3721100" cy="553998"/>
          </a:xfrm>
          <a:prstGeom prst="rect">
            <a:avLst/>
          </a:prstGeom>
        </p:spPr>
        <p:txBody>
          <a:bodyPr/>
          <a:lstStyle>
            <a:lvl1pPr algn="ctr">
              <a:defRPr>
                <a:solidFill>
                  <a:schemeClr val="bg1"/>
                </a:solidFill>
              </a:defRPr>
            </a:lvl1pPr>
          </a:lstStyle>
          <a:p>
            <a:r>
              <a:rPr lang="en-US" dirty="0"/>
              <a:t>Drop photo here</a:t>
            </a:r>
          </a:p>
        </p:txBody>
      </p:sp>
      <p:sp>
        <p:nvSpPr>
          <p:cNvPr id="7" name="Picture Placeholder 6">
            <a:extLst>
              <a:ext uri="{FF2B5EF4-FFF2-40B4-BE49-F238E27FC236}">
                <a16:creationId xmlns:a16="http://schemas.microsoft.com/office/drawing/2014/main" id="{F5287B92-3963-B94C-821F-3908B3544A42}"/>
              </a:ext>
            </a:extLst>
          </p:cNvPr>
          <p:cNvSpPr>
            <a:spLocks noGrp="1"/>
          </p:cNvSpPr>
          <p:nvPr>
            <p:ph type="pic" sz="quarter" idx="15" hasCustomPrompt="1"/>
          </p:nvPr>
        </p:nvSpPr>
        <p:spPr>
          <a:xfrm>
            <a:off x="4386263" y="3250274"/>
            <a:ext cx="3690937"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1DC31788-B7D8-9D46-BE0A-6B7EED7110B6}"/>
              </a:ext>
            </a:extLst>
          </p:cNvPr>
          <p:cNvSpPr>
            <a:spLocks noGrp="1"/>
          </p:cNvSpPr>
          <p:nvPr>
            <p:ph type="pic" sz="quarter" idx="16" hasCustomPrompt="1"/>
          </p:nvPr>
        </p:nvSpPr>
        <p:spPr>
          <a:xfrm>
            <a:off x="8313738" y="3250274"/>
            <a:ext cx="3684587" cy="553998"/>
          </a:xfrm>
          <a:prstGeom prst="rect">
            <a:avLst/>
          </a:prstGeom>
        </p:spPr>
        <p:txBody>
          <a:bodyPr/>
          <a:lstStyle>
            <a:lvl1pPr algn="ctr">
              <a:defRPr>
                <a:solidFill>
                  <a:schemeClr val="bg1"/>
                </a:solidFill>
              </a:defRPr>
            </a:lvl1pPr>
          </a:lstStyle>
          <a:p>
            <a:r>
              <a:rPr lang="en-US" dirty="0"/>
              <a:t>Drop photo here</a:t>
            </a:r>
          </a:p>
        </p:txBody>
      </p:sp>
      <p:sp>
        <p:nvSpPr>
          <p:cNvPr id="20" name="Text Box 3">
            <a:extLst>
              <a:ext uri="{FF2B5EF4-FFF2-40B4-BE49-F238E27FC236}">
                <a16:creationId xmlns:a16="http://schemas.microsoft.com/office/drawing/2014/main" id="{F848FF14-9025-D34E-A47B-6D1957DCA63E}"/>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2" name="Text Placeholder 4">
            <a:extLst>
              <a:ext uri="{FF2B5EF4-FFF2-40B4-BE49-F238E27FC236}">
                <a16:creationId xmlns:a16="http://schemas.microsoft.com/office/drawing/2014/main" id="{B97163EF-E7E8-4446-98C1-DF17E29E7379}"/>
              </a:ext>
            </a:extLst>
          </p:cNvPr>
          <p:cNvSpPr>
            <a:spLocks noGrp="1"/>
          </p:cNvSpPr>
          <p:nvPr>
            <p:ph type="body" sz="quarter" idx="42" hasCustomPrompt="1"/>
          </p:nvPr>
        </p:nvSpPr>
        <p:spPr>
          <a:xfrm>
            <a:off x="463276"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3" name="Text Placeholder 4">
            <a:extLst>
              <a:ext uri="{FF2B5EF4-FFF2-40B4-BE49-F238E27FC236}">
                <a16:creationId xmlns:a16="http://schemas.microsoft.com/office/drawing/2014/main" id="{8E57B78A-F25C-4D46-917C-E53FD3A557E0}"/>
              </a:ext>
            </a:extLst>
          </p:cNvPr>
          <p:cNvSpPr>
            <a:spLocks noGrp="1"/>
          </p:cNvSpPr>
          <p:nvPr>
            <p:ph type="body" sz="quarter" idx="43" hasCustomPrompt="1"/>
          </p:nvPr>
        </p:nvSpPr>
        <p:spPr>
          <a:xfrm>
            <a:off x="4388443" y="5260860"/>
            <a:ext cx="3688758"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4" name="Text Placeholder 4">
            <a:extLst>
              <a:ext uri="{FF2B5EF4-FFF2-40B4-BE49-F238E27FC236}">
                <a16:creationId xmlns:a16="http://schemas.microsoft.com/office/drawing/2014/main" id="{A1AA5291-B66D-8249-B809-BA15DD1EEA3E}"/>
              </a:ext>
            </a:extLst>
          </p:cNvPr>
          <p:cNvSpPr>
            <a:spLocks noGrp="1"/>
          </p:cNvSpPr>
          <p:nvPr>
            <p:ph type="body" sz="quarter" idx="44" hasCustomPrompt="1"/>
          </p:nvPr>
        </p:nvSpPr>
        <p:spPr>
          <a:xfrm>
            <a:off x="8313738"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Tree>
    <p:extLst>
      <p:ext uri="{BB962C8B-B14F-4D97-AF65-F5344CB8AC3E}">
        <p14:creationId xmlns:p14="http://schemas.microsoft.com/office/powerpoint/2010/main" val="35408961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61079"/>
            <a:ext cx="4853623" cy="615553"/>
          </a:xfrm>
          <a:prstGeom prst="rect">
            <a:avLst/>
          </a:prstGeom>
        </p:spPr>
        <p:txBody>
          <a:bodyPr wrap="square" lIns="0" tIns="0" rIns="0" bIns="0">
            <a:spAutoFit/>
          </a:bodyPr>
          <a:lstStyle>
            <a:lvl1pPr marL="0" indent="0">
              <a:lnSpc>
                <a:spcPts val="2400"/>
              </a:lnSpc>
              <a:buNone/>
              <a:defRPr sz="2000" b="0" i="0">
                <a:solidFill>
                  <a:srgbClr val="000000"/>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Large 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522101"/>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4" name="Text Box 3">
            <a:extLst>
              <a:ext uri="{FF2B5EF4-FFF2-40B4-BE49-F238E27FC236}">
                <a16:creationId xmlns:a16="http://schemas.microsoft.com/office/drawing/2014/main" id="{9732C163-B0E6-5B41-A1A7-C570F404A2C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66849"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433638"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2: two columns</a:t>
            </a:r>
          </a:p>
        </p:txBody>
      </p:sp>
      <p:sp>
        <p:nvSpPr>
          <p:cNvPr id="17" name="Text Box 3">
            <a:extLst>
              <a:ext uri="{FF2B5EF4-FFF2-40B4-BE49-F238E27FC236}">
                <a16:creationId xmlns:a16="http://schemas.microsoft.com/office/drawing/2014/main" id="{E9958694-2D93-5A49-BF9C-C2FD1753BAA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02963930-27DC-A146-BED0-307A0CE5F43A}"/>
              </a:ext>
            </a:extLst>
          </p:cNvPr>
          <p:cNvSpPr>
            <a:spLocks noGrp="1"/>
          </p:cNvSpPr>
          <p:nvPr>
            <p:ph type="body" sz="quarter" idx="42" hasCustomPrompt="1"/>
          </p:nvPr>
        </p:nvSpPr>
        <p:spPr>
          <a:xfrm>
            <a:off x="463277"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8EE99189-A4FF-8C44-809C-285F33AF913B}"/>
              </a:ext>
            </a:extLst>
          </p:cNvPr>
          <p:cNvSpPr>
            <a:spLocks noGrp="1"/>
          </p:cNvSpPr>
          <p:nvPr>
            <p:ph type="body" sz="quarter" idx="43" hasCustomPrompt="1"/>
          </p:nvPr>
        </p:nvSpPr>
        <p:spPr>
          <a:xfrm>
            <a:off x="2433365"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85303834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339975" y="3559515"/>
            <a:ext cx="78327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2" name="Text Box 3">
            <a:extLst>
              <a:ext uri="{FF2B5EF4-FFF2-40B4-BE49-F238E27FC236}">
                <a16:creationId xmlns:a16="http://schemas.microsoft.com/office/drawing/2014/main" id="{A8F5F40B-56C9-1D43-9521-8583515F1C5D}"/>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1989614"/>
            <a:ext cx="3690933"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Chart examples</a:t>
            </a:r>
          </a:p>
        </p:txBody>
      </p:sp>
      <p:sp>
        <p:nvSpPr>
          <p:cNvPr id="9" name="Text Placeholder 4"/>
          <p:cNvSpPr>
            <a:spLocks noGrp="1"/>
          </p:cNvSpPr>
          <p:nvPr>
            <p:ph type="body" sz="quarter" idx="12" hasCustomPrompt="1"/>
          </p:nvPr>
        </p:nvSpPr>
        <p:spPr>
          <a:xfrm>
            <a:off x="465135" y="5973763"/>
            <a:ext cx="3690937" cy="307777"/>
          </a:xfrm>
          <a:prstGeom prst="rect">
            <a:avLst/>
          </a:prstGeom>
        </p:spPr>
        <p:txBody>
          <a:bodyPr lIns="0" tIns="0" rIns="0" bIns="0"/>
          <a:lstStyle>
            <a:lvl1pPr marL="0" indent="0">
              <a:lnSpc>
                <a:spcPts val="1200"/>
              </a:lnSpc>
              <a:spcBef>
                <a:spcPts val="900"/>
              </a:spcBef>
              <a:buFont typeface="Arial" panose="020B0604020202020204" pitchFamily="34" charset="0"/>
              <a:buNone/>
              <a:defRPr sz="1000" b="0" i="0" spc="0">
                <a:solidFill>
                  <a:srgbClr val="000000"/>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7" name="Text Placeholder 4"/>
          <p:cNvSpPr>
            <a:spLocks noGrp="1"/>
          </p:cNvSpPr>
          <p:nvPr>
            <p:ph type="body" sz="quarter" idx="18" hasCustomPrompt="1"/>
          </p:nvPr>
        </p:nvSpPr>
        <p:spPr>
          <a:xfrm>
            <a:off x="4389438"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1989614"/>
            <a:ext cx="3679825"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1" name="Chart Placeholder 6"/>
          <p:cNvSpPr>
            <a:spLocks noGrp="1"/>
          </p:cNvSpPr>
          <p:nvPr>
            <p:ph type="chart" sz="quarter" idx="23"/>
          </p:nvPr>
        </p:nvSpPr>
        <p:spPr>
          <a:xfrm>
            <a:off x="8302624" y="1989614"/>
            <a:ext cx="3695701"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6513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400549"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02624"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9" name="Text Box 3">
            <a:extLst>
              <a:ext uri="{FF2B5EF4-FFF2-40B4-BE49-F238E27FC236}">
                <a16:creationId xmlns:a16="http://schemas.microsoft.com/office/drawing/2014/main" id="{DD3304D6-24AF-6742-A22C-8D78DC39B07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54886129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dirty="0"/>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5138" y="1882011"/>
            <a:ext cx="7604125" cy="1502728"/>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r>
              <a:rPr lang="en-US" dirty="0"/>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oftware code slide">
    <p:bg>
      <p:bgPr>
        <a:solidFill>
          <a:schemeClr val="bg2"/>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ACEE2ED2-76B4-9F41-8074-736FC3EE60AE}"/>
              </a:ext>
            </a:extLst>
          </p:cNvPr>
          <p:cNvSpPr>
            <a:spLocks noGrp="1"/>
          </p:cNvSpPr>
          <p:nvPr>
            <p:ph type="title" hasCustomPrompt="1"/>
          </p:nvPr>
        </p:nvSpPr>
        <p:spPr>
          <a:xfrm>
            <a:off x="465138" y="567457"/>
            <a:ext cx="11530584" cy="830020"/>
          </a:xfrm>
          <a:prstGeom prst="rect">
            <a:avLst/>
          </a:prstGeom>
        </p:spPr>
        <p:txBody>
          <a:bodyPr vert="horz" wrap="square" lIns="0" tIns="91440" rIns="146304" bIns="91440" rtlCol="0" anchor="t">
            <a:noAutofit/>
          </a:bodyPr>
          <a:lstStyle/>
          <a:p>
            <a:r>
              <a:rPr lang="en-US" dirty="0"/>
              <a:t>Software code slide</a:t>
            </a:r>
          </a:p>
        </p:txBody>
      </p:sp>
    </p:spTree>
    <p:extLst>
      <p:ext uri="{BB962C8B-B14F-4D97-AF65-F5344CB8AC3E}">
        <p14:creationId xmlns:p14="http://schemas.microsoft.com/office/powerpoint/2010/main" val="15073064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95915" y="597450"/>
            <a:ext cx="1393641" cy="298433"/>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611461" y="2971302"/>
            <a:ext cx="2848537" cy="1436333"/>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078068" y="-1"/>
            <a:ext cx="6358407" cy="6994526"/>
          </a:xfrm>
          <a:prstGeom prst="rect">
            <a:avLst/>
          </a:prstGeom>
        </p:spPr>
      </p:pic>
    </p:spTree>
    <p:extLst>
      <p:ext uri="{BB962C8B-B14F-4D97-AF65-F5344CB8AC3E}">
        <p14:creationId xmlns:p14="http://schemas.microsoft.com/office/powerpoint/2010/main" val="38031462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95915" y="4041281"/>
            <a:ext cx="9327356" cy="345294"/>
          </a:xfrm>
          <a:noFill/>
        </p:spPr>
        <p:txBody>
          <a:bodyPr wrap="square" lIns="0" tIns="0" rIns="0" bIns="0">
            <a:spAutoFit/>
          </a:bodyPr>
          <a:lstStyle>
            <a:lvl1pPr marL="0" indent="0">
              <a:spcBef>
                <a:spcPts val="0"/>
              </a:spcBef>
              <a:buNone/>
              <a:defRPr sz="2244"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spTree>
    <p:extLst>
      <p:ext uri="{BB962C8B-B14F-4D97-AF65-F5344CB8AC3E}">
        <p14:creationId xmlns:p14="http://schemas.microsoft.com/office/powerpoint/2010/main" val="3453530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044038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0223877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95915" y="1463669"/>
            <a:ext cx="5316270"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517814" y="1463669"/>
            <a:ext cx="5324366"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19084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466301"/>
            <a:ext cx="11239464" cy="565027"/>
          </a:xfrm>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477457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B17E0C00-A5F5-2C47-A206-E97CA711F73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42622429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83EBA8-9428-5042-A6AB-BA1563CB95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pic>
        <p:nvPicPr>
          <p:cNvPr id="5" name="Picture 4">
            <a:extLst>
              <a:ext uri="{FF2B5EF4-FFF2-40B4-BE49-F238E27FC236}">
                <a16:creationId xmlns:a16="http://schemas.microsoft.com/office/drawing/2014/main" id="{B0419340-DB0C-B34E-84FE-2AA1A19A58C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75074" y="0"/>
            <a:ext cx="6093577" cy="6994525"/>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602886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600059" y="2056213"/>
            <a:ext cx="4241746" cy="113018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4"/>
            <a:ext cx="4245890" cy="345351"/>
          </a:xfrm>
        </p:spPr>
        <p:txBody>
          <a:bodyPr/>
          <a:lstStyle>
            <a:lvl1pPr marL="0" indent="0">
              <a:buNone/>
              <a:defRPr sz="2244">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23217225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165140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600060" y="3056179"/>
            <a:ext cx="4246604" cy="878959"/>
          </a:xfrm>
        </p:spPr>
        <p:txBody>
          <a:bodyPr anchor="t"/>
          <a:lstStyle>
            <a:lvl1pPr>
              <a:defRPr sz="2856"/>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056518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738333" y="298433"/>
            <a:ext cx="6398566" cy="6397659"/>
          </a:xfrm>
          <a:blipFill>
            <a:blip r:embed="rId2"/>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9147261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600059" y="5544315"/>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871014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600059" y="883500"/>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429" y="2331508"/>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03496014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5913"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67022"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6436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658378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6"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446040"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446040"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297462"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295128"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261164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5"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82364"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8236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043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7043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5850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25850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30431832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64BDF03-4137-9B4F-811A-B300BDF9B2A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12523" y="210208"/>
            <a:ext cx="5695363" cy="6537434"/>
          </a:xfrm>
          <a:prstGeom prst="rect">
            <a:avLst/>
          </a:prstGeom>
        </p:spPr>
      </p:pic>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278029" y="2057881"/>
            <a:ext cx="3564152" cy="313932"/>
          </a:xfrm>
        </p:spPr>
        <p:txBody>
          <a:bodyPr/>
          <a:lstStyle>
            <a:lvl1pPr marL="0" indent="0">
              <a:buFontTx/>
              <a:buNone/>
              <a:defRPr sz="204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94294" y="1465289"/>
            <a:ext cx="7398732" cy="49285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2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86196535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95914" y="2351744"/>
            <a:ext cx="3538516" cy="1130181"/>
          </a:xfrm>
        </p:spPr>
        <p:txBody>
          <a:bodyPr/>
          <a:lstStyle>
            <a:lvl1pPr>
              <a:defRPr sz="3672">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739268" y="2495753"/>
            <a:ext cx="7100774" cy="376706"/>
          </a:xfrm>
        </p:spPr>
        <p:txBody>
          <a:bodyPr/>
          <a:lstStyle>
            <a:lvl1pPr marL="0" indent="0">
              <a:spcAft>
                <a:spcPts val="1224"/>
              </a:spcAft>
              <a:buNone/>
              <a:defRPr sz="2448"/>
            </a:lvl1pPr>
            <a:lvl2pPr marL="233149"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600059" y="2057880"/>
            <a:ext cx="3547053"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741406" y="2057880"/>
            <a:ext cx="7100774"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474140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90822057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766316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73068996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600060" y="3213098"/>
            <a:ext cx="3245833" cy="565091"/>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5040983" y="3275904"/>
            <a:ext cx="6801197" cy="43947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443449" y="2629424"/>
            <a:ext cx="0" cy="173567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5040983"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193625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325799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52045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473569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314660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1370904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574421" y="327991"/>
            <a:ext cx="5522090" cy="6338542"/>
          </a:xfrm>
          <a:prstGeom prst="rect">
            <a:avLst/>
          </a:prstGeom>
        </p:spPr>
      </p:pic>
    </p:spTree>
    <p:extLst>
      <p:ext uri="{BB962C8B-B14F-4D97-AF65-F5344CB8AC3E}">
        <p14:creationId xmlns:p14="http://schemas.microsoft.com/office/powerpoint/2010/main" val="382068001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5283373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93101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1260809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1809052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1">
    <p:bg>
      <p:bgPr>
        <a:solidFill>
          <a:schemeClr val="accent2"/>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38F91980-4640-4420-B101-C9BEC37A107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8" name="TextBox 7">
            <a:extLst>
              <a:ext uri="{FF2B5EF4-FFF2-40B4-BE49-F238E27FC236}">
                <a16:creationId xmlns:a16="http://schemas.microsoft.com/office/drawing/2014/main" id="{29E379F3-BC61-44ED-8F9B-54F8B85025ED}"/>
              </a:ext>
            </a:extLst>
          </p:cNvPr>
          <p:cNvSpPr txBox="1"/>
          <p:nvPr userDrawn="1"/>
        </p:nvSpPr>
        <p:spPr>
          <a:xfrm>
            <a:off x="598344" y="4302474"/>
            <a:ext cx="2528788" cy="640363"/>
          </a:xfrm>
          <a:prstGeom prst="rect">
            <a:avLst/>
          </a:prstGeom>
          <a:noFill/>
        </p:spPr>
        <p:txBody>
          <a:bodyPr wrap="none" lIns="0" tIns="0" rIns="0" bIns="0" rtlCol="0">
            <a:spAutoFit/>
          </a:bodyPr>
          <a:lstStyle/>
          <a:p>
            <a:pPr algn="l"/>
            <a:r>
              <a:rPr lang="en-US" sz="2040">
                <a:gradFill>
                  <a:gsLst>
                    <a:gs pos="80176">
                      <a:schemeClr val="tx1"/>
                    </a:gs>
                    <a:gs pos="68282">
                      <a:schemeClr val="tx1"/>
                    </a:gs>
                  </a:gsLst>
                  <a:lin ang="5400000" scaled="0"/>
                </a:gradFill>
              </a:rPr>
              <a:t>February 11–15, 2019</a:t>
            </a:r>
          </a:p>
          <a:p>
            <a:pPr algn="l"/>
            <a:r>
              <a:rPr lang="en-US" sz="2040">
                <a:gradFill>
                  <a:gsLst>
                    <a:gs pos="80176">
                      <a:schemeClr val="tx1"/>
                    </a:gs>
                    <a:gs pos="68282">
                      <a:schemeClr val="tx1"/>
                    </a:gs>
                  </a:gsLst>
                  <a:lin ang="5400000" scaled="0"/>
                </a:gradFill>
              </a:rPr>
              <a:t>Seattle, WA</a:t>
            </a:r>
          </a:p>
        </p:txBody>
      </p:sp>
      <p:pic>
        <p:nvPicPr>
          <p:cNvPr id="11" name="Picture 10">
            <a:extLst>
              <a:ext uri="{FF2B5EF4-FFF2-40B4-BE49-F238E27FC236}">
                <a16:creationId xmlns:a16="http://schemas.microsoft.com/office/drawing/2014/main" id="{D7ADB113-B00E-4752-81DB-AE332342DDD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black">
          <a:xfrm>
            <a:off x="5200347" y="597450"/>
            <a:ext cx="7236127" cy="6397074"/>
          </a:xfrm>
          <a:prstGeom prst="rect">
            <a:avLst/>
          </a:prstGeom>
        </p:spPr>
      </p:pic>
      <p:pic>
        <p:nvPicPr>
          <p:cNvPr id="13" name="Picture 12">
            <a:extLst>
              <a:ext uri="{FF2B5EF4-FFF2-40B4-BE49-F238E27FC236}">
                <a16:creationId xmlns:a16="http://schemas.microsoft.com/office/drawing/2014/main" id="{BEAA312A-DD58-46FD-BCDC-F49B62DD9C5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595915" y="2368773"/>
            <a:ext cx="3072588" cy="1554947"/>
          </a:xfrm>
          <a:prstGeom prst="rect">
            <a:avLst/>
          </a:prstGeom>
        </p:spPr>
      </p:pic>
    </p:spTree>
    <p:extLst>
      <p:ext uri="{BB962C8B-B14F-4D97-AF65-F5344CB8AC3E}">
        <p14:creationId xmlns:p14="http://schemas.microsoft.com/office/powerpoint/2010/main" val="2384185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alk-in 2">
    <p:bg>
      <p:bgRef idx="1001">
        <a:schemeClr val="bg1"/>
      </p:bgRef>
    </p:bg>
    <p:spTree>
      <p:nvGrpSpPr>
        <p:cNvPr id="1" name=""/>
        <p:cNvGrpSpPr/>
        <p:nvPr/>
      </p:nvGrpSpPr>
      <p:grpSpPr>
        <a:xfrm>
          <a:off x="0" y="0"/>
          <a:ext cx="0" cy="0"/>
          <a:chOff x="0" y="0"/>
          <a:chExt cx="0" cy="0"/>
        </a:xfrm>
      </p:grpSpPr>
      <p:pic>
        <p:nvPicPr>
          <p:cNvPr id="3" name="Picture 2" descr="A group of people sitting in front of a crowd&#10;&#10;Description generated with very high confidence">
            <a:extLst>
              <a:ext uri="{FF2B5EF4-FFF2-40B4-BE49-F238E27FC236}">
                <a16:creationId xmlns:a16="http://schemas.microsoft.com/office/drawing/2014/main" id="{ADC57F9E-658E-424C-9EF1-3587089C95F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440956" y="0"/>
            <a:ext cx="6995518" cy="6994525"/>
          </a:xfrm>
          <a:prstGeom prst="rect">
            <a:avLst/>
          </a:prstGeom>
        </p:spPr>
      </p:pic>
      <p:pic>
        <p:nvPicPr>
          <p:cNvPr id="10" name="MS logo gray - EMF" descr="Microsoft logo, gray text version">
            <a:extLst>
              <a:ext uri="{FF2B5EF4-FFF2-40B4-BE49-F238E27FC236}">
                <a16:creationId xmlns:a16="http://schemas.microsoft.com/office/drawing/2014/main" id="{B802B7FF-9FAE-427A-B679-4364FE2DB5F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95914" y="597450"/>
            <a:ext cx="1393840" cy="298433"/>
          </a:xfrm>
          <a:prstGeom prst="rect">
            <a:avLst/>
          </a:prstGeom>
        </p:spPr>
      </p:pic>
      <p:sp>
        <p:nvSpPr>
          <p:cNvPr id="12" name="TextBox 11">
            <a:extLst>
              <a:ext uri="{FF2B5EF4-FFF2-40B4-BE49-F238E27FC236}">
                <a16:creationId xmlns:a16="http://schemas.microsoft.com/office/drawing/2014/main" id="{4731E8BB-BB76-41F9-856D-368DE9900663}"/>
              </a:ext>
            </a:extLst>
          </p:cNvPr>
          <p:cNvSpPr txBox="1"/>
          <p:nvPr userDrawn="1"/>
        </p:nvSpPr>
        <p:spPr>
          <a:xfrm>
            <a:off x="598344" y="4303055"/>
            <a:ext cx="2528788" cy="640363"/>
          </a:xfrm>
          <a:prstGeom prst="rect">
            <a:avLst/>
          </a:prstGeom>
          <a:noFill/>
        </p:spPr>
        <p:txBody>
          <a:bodyPr wrap="none" lIns="0" tIns="0" rIns="0" bIns="0" rtlCol="0">
            <a:spAutoFit/>
          </a:bodyPr>
          <a:lstStyle/>
          <a:p>
            <a:pPr algn="l"/>
            <a:r>
              <a:rPr lang="en-US" sz="2040">
                <a:gradFill>
                  <a:gsLst>
                    <a:gs pos="82234">
                      <a:schemeClr val="accent2"/>
                    </a:gs>
                    <a:gs pos="68282">
                      <a:schemeClr val="accent2"/>
                    </a:gs>
                  </a:gsLst>
                  <a:lin ang="5400000" scaled="0"/>
                </a:gradFill>
              </a:rPr>
              <a:t>February 11–15, 2019</a:t>
            </a:r>
          </a:p>
          <a:p>
            <a:pPr algn="l"/>
            <a:r>
              <a:rPr lang="en-US" sz="2040">
                <a:gradFill>
                  <a:gsLst>
                    <a:gs pos="82234">
                      <a:schemeClr val="accent2"/>
                    </a:gs>
                    <a:gs pos="68282">
                      <a:schemeClr val="accent2"/>
                    </a:gs>
                  </a:gsLst>
                  <a:lin ang="5400000" scaled="0"/>
                </a:gradFill>
              </a:rPr>
              <a:t>Seattle, WA</a:t>
            </a:r>
          </a:p>
        </p:txBody>
      </p:sp>
      <p:pic>
        <p:nvPicPr>
          <p:cNvPr id="13" name="Picture 12" descr="A close up of a sign&#10;&#10;Description generated with very high confidence">
            <a:extLst>
              <a:ext uri="{FF2B5EF4-FFF2-40B4-BE49-F238E27FC236}">
                <a16:creationId xmlns:a16="http://schemas.microsoft.com/office/drawing/2014/main" id="{29E6D70F-8056-4653-91E4-BE7FAAFEBA52}"/>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95914" y="2368773"/>
            <a:ext cx="3072589" cy="1554947"/>
          </a:xfrm>
          <a:prstGeom prst="rect">
            <a:avLst/>
          </a:prstGeom>
        </p:spPr>
      </p:pic>
    </p:spTree>
    <p:extLst>
      <p:ext uri="{BB962C8B-B14F-4D97-AF65-F5344CB8AC3E}">
        <p14:creationId xmlns:p14="http://schemas.microsoft.com/office/powerpoint/2010/main" val="26128238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2"/>
            <a:ext cx="9327356" cy="313904"/>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10" name="TextBox 7">
            <a:extLst>
              <a:ext uri="{FF2B5EF4-FFF2-40B4-BE49-F238E27FC236}">
                <a16:creationId xmlns:a16="http://schemas.microsoft.com/office/drawing/2014/main" id="{159B70CA-162C-4108-ACA6-CEEA047F6AE6}"/>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779799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F9C77CE-6642-4EB3-964C-4757236312B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6926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95915" y="1464074"/>
            <a:ext cx="11239464" cy="16448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00850468-B5EA-244F-BFED-707CF52081F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048109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43FF8C8-7F5A-4421-9447-1B05BF103B20}"/>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32341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7507D490-6D76-184D-B20A-2C0F2F3DD099}"/>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04B63C3A-8B21-B940-BD1D-D9281E6DD25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3117407345"/>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518045"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C7A7BB0F-782C-4D9F-9090-0EA61980C6A3}"/>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05174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0F14056B-20C3-8B4F-8A79-5272CC712B2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36956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822297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
        <p:nvSpPr>
          <p:cNvPr id="4" name="TextBox 7">
            <a:extLst>
              <a:ext uri="{FF2B5EF4-FFF2-40B4-BE49-F238E27FC236}">
                <a16:creationId xmlns:a16="http://schemas.microsoft.com/office/drawing/2014/main" id="{2616517D-D5CD-4ABF-BB07-27B705B1ED45}"/>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66987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7">
            <a:extLst>
              <a:ext uri="{FF2B5EF4-FFF2-40B4-BE49-F238E27FC236}">
                <a16:creationId xmlns:a16="http://schemas.microsoft.com/office/drawing/2014/main" id="{0FA53395-9C25-4CB2-B341-C4A926CEFC07}"/>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55337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065976"/>
            <a:ext cx="4245437" cy="1130053"/>
          </a:xfrm>
        </p:spPr>
        <p:txBody>
          <a:bodyPr wrap="square" rIns="0" anchor="b">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313904"/>
          </a:xfrm>
        </p:spPr>
        <p:txBody>
          <a:bodyPr/>
          <a:lstStyle>
            <a:lvl1pPr marL="0" indent="0">
              <a:buNone/>
              <a:defRPr sz="2040">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7">
            <a:extLst>
              <a:ext uri="{FF2B5EF4-FFF2-40B4-BE49-F238E27FC236}">
                <a16:creationId xmlns:a16="http://schemas.microsoft.com/office/drawing/2014/main" id="{E89C1FB2-6B75-46E5-9AA1-5BE3945FCA2E}"/>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76410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737" y="2932236"/>
            <a:ext cx="4245437" cy="1130053"/>
          </a:xfrm>
        </p:spPr>
        <p:txBody>
          <a:bodyPr wrap="square" rIns="0" anchor="ctr" anchorCtr="0">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FE5F5BCB-2E29-4CD6-911A-DE5C1CED1D5F}"/>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67191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4" y="3040994"/>
            <a:ext cx="4243947" cy="878930"/>
          </a:xfrm>
        </p:spPr>
        <p:txBody>
          <a:bodyPr wrap="square" anchor="t">
            <a:spAutoFit/>
          </a:bodyPr>
          <a:lstStyle>
            <a:lvl1pPr>
              <a:lnSpc>
                <a:spcPct val="100000"/>
              </a:lnSpc>
              <a:defRPr sz="2856"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CE4895D9-8662-4A4F-98D4-0B8BC8B959B8}"/>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09398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6249329"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6249329" cy="313904"/>
          </a:xfrm>
          <a:noFill/>
        </p:spPr>
        <p:txBody>
          <a:bodyPr wrap="square"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pic>
        <p:nvPicPr>
          <p:cNvPr id="4" name="Picture 3">
            <a:extLst>
              <a:ext uri="{FF2B5EF4-FFF2-40B4-BE49-F238E27FC236}">
                <a16:creationId xmlns:a16="http://schemas.microsoft.com/office/drawing/2014/main" id="{6557066C-5133-4E22-AE58-F2101DA24DE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6" name="TextBox 7">
            <a:extLst>
              <a:ext uri="{FF2B5EF4-FFF2-40B4-BE49-F238E27FC236}">
                <a16:creationId xmlns:a16="http://schemas.microsoft.com/office/drawing/2014/main" id="{64E1D9FA-9E2F-48CB-9D5D-F452A17FA04F}"/>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0193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6249329" cy="508524"/>
          </a:xfrm>
          <a:noFill/>
        </p:spPr>
        <p:txBody>
          <a:bodyPr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6AC853EF-249B-4DEC-B679-038CCEA0B93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4" name="TextBox 7">
            <a:extLst>
              <a:ext uri="{FF2B5EF4-FFF2-40B4-BE49-F238E27FC236}">
                <a16:creationId xmlns:a16="http://schemas.microsoft.com/office/drawing/2014/main" id="{E2C2C8D7-61A8-4984-AFD4-35DE8D9F804B}"/>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0862658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D76228DA-C78B-F44C-94F8-7128E0B2D7A7}"/>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942E84EF-6F95-A646-8F37-FD94FE90797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234457" y="0"/>
            <a:ext cx="6202018" cy="6994525"/>
          </a:xfrm>
          <a:prstGeom prst="rect">
            <a:avLst/>
          </a:prstGeom>
        </p:spPr>
      </p:pic>
    </p:spTree>
    <p:extLst>
      <p:ext uri="{BB962C8B-B14F-4D97-AF65-F5344CB8AC3E}">
        <p14:creationId xmlns:p14="http://schemas.microsoft.com/office/powerpoint/2010/main" val="243372835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4701"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06A51A04-EF84-4B1B-9E21-8F15035DF979}"/>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798418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37656"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5951E567-86DB-49D9-87EB-08DE2B1BC6D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282702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EF3E351-722F-45A0-BD85-698E055B98F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628448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C852AFA-BC02-44DE-94C3-845604AD057E}"/>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02383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a:t>Confidentiality slide</a:t>
            </a:r>
          </a:p>
        </p:txBody>
      </p:sp>
      <p:sp>
        <p:nvSpPr>
          <p:cNvPr id="3" name="TextBox 2">
            <a:extLst>
              <a:ext uri="{FF2B5EF4-FFF2-40B4-BE49-F238E27FC236}">
                <a16:creationId xmlns:a16="http://schemas.microsoft.com/office/drawing/2014/main" id="{DBD07666-5C5E-4C40-8C68-86D1F3CAB0C5}"/>
              </a:ext>
            </a:extLst>
          </p:cNvPr>
          <p:cNvSpPr txBox="1"/>
          <p:nvPr userDrawn="1"/>
        </p:nvSpPr>
        <p:spPr>
          <a:xfrm>
            <a:off x="595914" y="4244907"/>
            <a:ext cx="11243610" cy="2160180"/>
          </a:xfrm>
          <a:prstGeom prst="rect">
            <a:avLst/>
          </a:prstGeom>
          <a:noFill/>
        </p:spPr>
        <p:txBody>
          <a:bodyPr wrap="square" lIns="186521" tIns="149217" rIns="186521" bIns="149217" rtlCol="0" anchor="ctr">
            <a:spAutoFit/>
          </a:bodyPr>
          <a:lstStyle/>
          <a:p>
            <a:pPr algn="ctr">
              <a:lnSpc>
                <a:spcPct val="90000"/>
              </a:lnSpc>
              <a:spcBef>
                <a:spcPts val="1224"/>
              </a:spcBef>
              <a:spcAft>
                <a:spcPts val="612"/>
              </a:spcAft>
            </a:pPr>
            <a:r>
              <a:rPr lang="en-US" sz="2040">
                <a:gradFill>
                  <a:gsLst>
                    <a:gs pos="2917">
                      <a:schemeClr val="tx1"/>
                    </a:gs>
                    <a:gs pos="30000">
                      <a:schemeClr val="tx1"/>
                    </a:gs>
                  </a:gsLst>
                  <a:lin ang="5400000" scaled="0"/>
                </a:gradFill>
              </a:rPr>
              <a:t>Microsoft Ready content is </a:t>
            </a: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post Microsoft Ready content to any blogs or external websites</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24"/>
              </a:spcBef>
              <a:spcAft>
                <a:spcPts val="612"/>
              </a:spcAft>
            </a:pPr>
            <a:r>
              <a:rPr lang="en-US" sz="2040">
                <a:gradFill>
                  <a:gsLst>
                    <a:gs pos="2917">
                      <a:schemeClr val="tx1"/>
                    </a:gs>
                    <a:gs pos="30000">
                      <a:schemeClr val="tx1"/>
                    </a:gs>
                  </a:gsLst>
                  <a:lin ang="5400000" scaled="0"/>
                </a:gradFill>
              </a:rPr>
              <a:t>Content will be available to internal audiences on-demand post-event</a:t>
            </a:r>
          </a:p>
        </p:txBody>
      </p:sp>
      <p:sp>
        <p:nvSpPr>
          <p:cNvPr id="61" name="Oval 60">
            <a:extLst>
              <a:ext uri="{FF2B5EF4-FFF2-40B4-BE49-F238E27FC236}">
                <a16:creationId xmlns:a16="http://schemas.microsoft.com/office/drawing/2014/main" id="{A6B1A30E-72AA-4A8F-A97F-FD4B4989FC97}"/>
              </a:ext>
            </a:extLst>
          </p:cNvPr>
          <p:cNvSpPr/>
          <p:nvPr userDrawn="1"/>
        </p:nvSpPr>
        <p:spPr bwMode="gray">
          <a:xfrm>
            <a:off x="2751185"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L="0" marR="0" lvl="0" indent="0" algn="ctr" defTabSz="950663"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Oval 123">
            <a:extLst>
              <a:ext uri="{FF2B5EF4-FFF2-40B4-BE49-F238E27FC236}">
                <a16:creationId xmlns:a16="http://schemas.microsoft.com/office/drawing/2014/main" id="{86F400F5-9FA0-4CE6-B207-5F2FF50C7927}"/>
              </a:ext>
            </a:extLst>
          </p:cNvPr>
          <p:cNvSpPr/>
          <p:nvPr userDrawn="1"/>
        </p:nvSpPr>
        <p:spPr bwMode="gray">
          <a:xfrm>
            <a:off x="5424708"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23" name="Group 122">
            <a:extLst>
              <a:ext uri="{FF2B5EF4-FFF2-40B4-BE49-F238E27FC236}">
                <a16:creationId xmlns:a16="http://schemas.microsoft.com/office/drawing/2014/main" id="{BA797159-0B2F-4995-81D8-EBFFD05AB617}"/>
              </a:ext>
            </a:extLst>
          </p:cNvPr>
          <p:cNvGrpSpPr/>
          <p:nvPr userDrawn="1"/>
        </p:nvGrpSpPr>
        <p:grpSpPr bwMode="gray">
          <a:xfrm flipH="1">
            <a:off x="6019823" y="2221804"/>
            <a:ext cx="444788" cy="843875"/>
            <a:chOff x="5200650" y="1722438"/>
            <a:chExt cx="1797050" cy="3409950"/>
          </a:xfrm>
        </p:grpSpPr>
        <p:sp>
          <p:nvSpPr>
            <p:cNvPr id="105" name="Freeform 26">
              <a:extLst>
                <a:ext uri="{FF2B5EF4-FFF2-40B4-BE49-F238E27FC236}">
                  <a16:creationId xmlns:a16="http://schemas.microsoft.com/office/drawing/2014/main" id="{D5EE552A-CFE9-4D35-BDE3-A939AA559C23}"/>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6" name="Freeform 27">
              <a:extLst>
                <a:ext uri="{FF2B5EF4-FFF2-40B4-BE49-F238E27FC236}">
                  <a16:creationId xmlns:a16="http://schemas.microsoft.com/office/drawing/2014/main" id="{62561F91-9D8C-4635-B806-AE2D1119614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7" name="Rectangle 28">
              <a:extLst>
                <a:ext uri="{FF2B5EF4-FFF2-40B4-BE49-F238E27FC236}">
                  <a16:creationId xmlns:a16="http://schemas.microsoft.com/office/drawing/2014/main" id="{71C38A4E-A7CA-4FC4-B76A-394814BBAD30}"/>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08" name="Rectangle 29">
              <a:extLst>
                <a:ext uri="{FF2B5EF4-FFF2-40B4-BE49-F238E27FC236}">
                  <a16:creationId xmlns:a16="http://schemas.microsoft.com/office/drawing/2014/main" id="{0EB3CFB9-1B4F-40C4-8527-07696A24C42D}"/>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9" name="Rectangle 30">
              <a:extLst>
                <a:ext uri="{FF2B5EF4-FFF2-40B4-BE49-F238E27FC236}">
                  <a16:creationId xmlns:a16="http://schemas.microsoft.com/office/drawing/2014/main" id="{A6E51830-661E-42FF-A82A-D30745B76D13}"/>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0" name="Rectangle 31">
              <a:extLst>
                <a:ext uri="{FF2B5EF4-FFF2-40B4-BE49-F238E27FC236}">
                  <a16:creationId xmlns:a16="http://schemas.microsoft.com/office/drawing/2014/main" id="{95201EB4-D463-4472-9390-C70DD9F565CA}"/>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1" name="Rectangle 32">
              <a:extLst>
                <a:ext uri="{FF2B5EF4-FFF2-40B4-BE49-F238E27FC236}">
                  <a16:creationId xmlns:a16="http://schemas.microsoft.com/office/drawing/2014/main" id="{B130CDDD-D0C4-4E72-B76C-DB9845238263}"/>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2" name="Rectangle 33">
              <a:extLst>
                <a:ext uri="{FF2B5EF4-FFF2-40B4-BE49-F238E27FC236}">
                  <a16:creationId xmlns:a16="http://schemas.microsoft.com/office/drawing/2014/main" id="{65FB6058-8B32-4371-95BE-A2B310C6B8FB}"/>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3" name="Rectangle 34">
              <a:extLst>
                <a:ext uri="{FF2B5EF4-FFF2-40B4-BE49-F238E27FC236}">
                  <a16:creationId xmlns:a16="http://schemas.microsoft.com/office/drawing/2014/main" id="{FB2303C7-0661-4CF0-B491-D2E9D47EE15A}"/>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4" name="Rectangle 35">
              <a:extLst>
                <a:ext uri="{FF2B5EF4-FFF2-40B4-BE49-F238E27FC236}">
                  <a16:creationId xmlns:a16="http://schemas.microsoft.com/office/drawing/2014/main" id="{C3FA6748-9371-4617-9A5E-AEF6112AB5DA}"/>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5" name="Rectangle 36">
              <a:extLst>
                <a:ext uri="{FF2B5EF4-FFF2-40B4-BE49-F238E27FC236}">
                  <a16:creationId xmlns:a16="http://schemas.microsoft.com/office/drawing/2014/main" id="{22819134-DC28-4E40-9A2C-B052D6FE6E78}"/>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6" name="Rectangle 37">
              <a:extLst>
                <a:ext uri="{FF2B5EF4-FFF2-40B4-BE49-F238E27FC236}">
                  <a16:creationId xmlns:a16="http://schemas.microsoft.com/office/drawing/2014/main" id="{A8AB1BAE-A549-4C2D-90AE-29E7A84F30C2}"/>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7" name="Rectangle 38">
              <a:extLst>
                <a:ext uri="{FF2B5EF4-FFF2-40B4-BE49-F238E27FC236}">
                  <a16:creationId xmlns:a16="http://schemas.microsoft.com/office/drawing/2014/main" id="{6BB21AAD-BEBD-464D-9425-DFCE1A810212}"/>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8" name="Rectangle 39">
              <a:extLst>
                <a:ext uri="{FF2B5EF4-FFF2-40B4-BE49-F238E27FC236}">
                  <a16:creationId xmlns:a16="http://schemas.microsoft.com/office/drawing/2014/main" id="{82C133A5-90DA-4452-B1C2-96A28D1B3B2D}"/>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9" name="Rectangle 40">
              <a:extLst>
                <a:ext uri="{FF2B5EF4-FFF2-40B4-BE49-F238E27FC236}">
                  <a16:creationId xmlns:a16="http://schemas.microsoft.com/office/drawing/2014/main" id="{9EC959C0-2ED1-429D-9343-6B03D72EC2DB}"/>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20" name="Rectangle 41">
              <a:extLst>
                <a:ext uri="{FF2B5EF4-FFF2-40B4-BE49-F238E27FC236}">
                  <a16:creationId xmlns:a16="http://schemas.microsoft.com/office/drawing/2014/main" id="{27EB350B-78EC-4CE4-9803-6981B8ABF253}"/>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1" name="Freeform 42">
              <a:extLst>
                <a:ext uri="{FF2B5EF4-FFF2-40B4-BE49-F238E27FC236}">
                  <a16:creationId xmlns:a16="http://schemas.microsoft.com/office/drawing/2014/main" id="{E19CD1BB-BAEF-4D84-8870-955840A2D735}"/>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2" name="Rectangle 43">
              <a:extLst>
                <a:ext uri="{FF2B5EF4-FFF2-40B4-BE49-F238E27FC236}">
                  <a16:creationId xmlns:a16="http://schemas.microsoft.com/office/drawing/2014/main" id="{AB3A5491-F398-47CB-BBBC-35E96F4E414D}"/>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grpSp>
      <p:sp>
        <p:nvSpPr>
          <p:cNvPr id="149" name="Oval 148">
            <a:extLst>
              <a:ext uri="{FF2B5EF4-FFF2-40B4-BE49-F238E27FC236}">
                <a16:creationId xmlns:a16="http://schemas.microsoft.com/office/drawing/2014/main" id="{88B05F2C-2F66-43AA-A9E2-803B1F843606}"/>
              </a:ext>
            </a:extLst>
          </p:cNvPr>
          <p:cNvSpPr/>
          <p:nvPr userDrawn="1"/>
        </p:nvSpPr>
        <p:spPr bwMode="gray">
          <a:xfrm>
            <a:off x="8050273"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48" name="Group 147">
            <a:extLst>
              <a:ext uri="{FF2B5EF4-FFF2-40B4-BE49-F238E27FC236}">
                <a16:creationId xmlns:a16="http://schemas.microsoft.com/office/drawing/2014/main" id="{E88D9ECD-A4C6-4CFD-BE83-83D944C0F97B}"/>
              </a:ext>
            </a:extLst>
          </p:cNvPr>
          <p:cNvGrpSpPr/>
          <p:nvPr userDrawn="1"/>
        </p:nvGrpSpPr>
        <p:grpSpPr bwMode="gray">
          <a:xfrm>
            <a:off x="8281096" y="2332367"/>
            <a:ext cx="1173375" cy="622749"/>
            <a:chOff x="6151563" y="1584325"/>
            <a:chExt cx="4276725" cy="2270126"/>
          </a:xfrm>
        </p:grpSpPr>
        <p:sp>
          <p:nvSpPr>
            <p:cNvPr id="129" name="Rectangle 47">
              <a:extLst>
                <a:ext uri="{FF2B5EF4-FFF2-40B4-BE49-F238E27FC236}">
                  <a16:creationId xmlns:a16="http://schemas.microsoft.com/office/drawing/2014/main" id="{26C055B8-93FF-46DA-B415-D8D54497176C}"/>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30" name="Rectangle 48">
              <a:extLst>
                <a:ext uri="{FF2B5EF4-FFF2-40B4-BE49-F238E27FC236}">
                  <a16:creationId xmlns:a16="http://schemas.microsoft.com/office/drawing/2014/main" id="{CFE4BDC0-DE0F-4728-875B-177D4395AAE0}"/>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31" name="Freeform 49">
              <a:extLst>
                <a:ext uri="{FF2B5EF4-FFF2-40B4-BE49-F238E27FC236}">
                  <a16:creationId xmlns:a16="http://schemas.microsoft.com/office/drawing/2014/main" id="{DF9925D4-DE10-40F0-8BA3-16B00AE6C44D}"/>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sz="1836"/>
            </a:p>
          </p:txBody>
        </p:sp>
        <p:sp>
          <p:nvSpPr>
            <p:cNvPr id="132" name="Rectangle 50">
              <a:extLst>
                <a:ext uri="{FF2B5EF4-FFF2-40B4-BE49-F238E27FC236}">
                  <a16:creationId xmlns:a16="http://schemas.microsoft.com/office/drawing/2014/main" id="{E95E9909-20A7-4A13-8FBC-BB76A4AAD529}"/>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3" name="Rectangle 51">
              <a:extLst>
                <a:ext uri="{FF2B5EF4-FFF2-40B4-BE49-F238E27FC236}">
                  <a16:creationId xmlns:a16="http://schemas.microsoft.com/office/drawing/2014/main" id="{2FD4C439-4658-45FA-AB12-5252FC20915B}"/>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4" name="Rectangle 52">
              <a:extLst>
                <a:ext uri="{FF2B5EF4-FFF2-40B4-BE49-F238E27FC236}">
                  <a16:creationId xmlns:a16="http://schemas.microsoft.com/office/drawing/2014/main" id="{D9CFF0E1-0AE6-43B7-BC45-CB587EB544AE}"/>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5" name="Rectangle 53">
              <a:extLst>
                <a:ext uri="{FF2B5EF4-FFF2-40B4-BE49-F238E27FC236}">
                  <a16:creationId xmlns:a16="http://schemas.microsoft.com/office/drawing/2014/main" id="{E57A2468-B3CA-4D73-B693-76A85B0F761F}"/>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6" name="Rectangle 54">
              <a:extLst>
                <a:ext uri="{FF2B5EF4-FFF2-40B4-BE49-F238E27FC236}">
                  <a16:creationId xmlns:a16="http://schemas.microsoft.com/office/drawing/2014/main" id="{590B34AA-176F-4A9B-8492-C9062CEEB0A2}"/>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7" name="Rectangle 55">
              <a:extLst>
                <a:ext uri="{FF2B5EF4-FFF2-40B4-BE49-F238E27FC236}">
                  <a16:creationId xmlns:a16="http://schemas.microsoft.com/office/drawing/2014/main" id="{B478D54E-B6DE-4ACF-B271-59436F9D78D0}"/>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8" name="Rectangle 56">
              <a:extLst>
                <a:ext uri="{FF2B5EF4-FFF2-40B4-BE49-F238E27FC236}">
                  <a16:creationId xmlns:a16="http://schemas.microsoft.com/office/drawing/2014/main" id="{10E94144-47B6-4CC4-8ACA-8555C206329A}"/>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9" name="Rectangle 57">
              <a:extLst>
                <a:ext uri="{FF2B5EF4-FFF2-40B4-BE49-F238E27FC236}">
                  <a16:creationId xmlns:a16="http://schemas.microsoft.com/office/drawing/2014/main" id="{884B7082-B3DA-41C6-888E-340C61D061D8}"/>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0" name="Rectangle 58">
              <a:extLst>
                <a:ext uri="{FF2B5EF4-FFF2-40B4-BE49-F238E27FC236}">
                  <a16:creationId xmlns:a16="http://schemas.microsoft.com/office/drawing/2014/main" id="{EAB98FDB-F070-4FD8-8674-449941060C9E}"/>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1" name="Rectangle 59">
              <a:extLst>
                <a:ext uri="{FF2B5EF4-FFF2-40B4-BE49-F238E27FC236}">
                  <a16:creationId xmlns:a16="http://schemas.microsoft.com/office/drawing/2014/main" id="{B045539F-5CE5-47A9-A17E-1643D4CD9B2A}"/>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2" name="Rectangle 60">
              <a:extLst>
                <a:ext uri="{FF2B5EF4-FFF2-40B4-BE49-F238E27FC236}">
                  <a16:creationId xmlns:a16="http://schemas.microsoft.com/office/drawing/2014/main" id="{C0C7BB4D-3B48-4D4F-B494-4C1EE0FD7C1C}"/>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3" name="Rectangle 61">
              <a:extLst>
                <a:ext uri="{FF2B5EF4-FFF2-40B4-BE49-F238E27FC236}">
                  <a16:creationId xmlns:a16="http://schemas.microsoft.com/office/drawing/2014/main" id="{0BFA0E04-B61F-491E-8CEE-28213247876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4" name="Rectangle 62">
              <a:extLst>
                <a:ext uri="{FF2B5EF4-FFF2-40B4-BE49-F238E27FC236}">
                  <a16:creationId xmlns:a16="http://schemas.microsoft.com/office/drawing/2014/main" id="{AFB42A0A-BD91-43E7-988D-573EEC534564}"/>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5" name="Rectangle 63">
              <a:extLst>
                <a:ext uri="{FF2B5EF4-FFF2-40B4-BE49-F238E27FC236}">
                  <a16:creationId xmlns:a16="http://schemas.microsoft.com/office/drawing/2014/main" id="{BA15039E-DBE6-4F6E-80B1-70B510D54B0F}"/>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6" name="Rectangle 64">
              <a:extLst>
                <a:ext uri="{FF2B5EF4-FFF2-40B4-BE49-F238E27FC236}">
                  <a16:creationId xmlns:a16="http://schemas.microsoft.com/office/drawing/2014/main" id="{265A4B65-72CE-4B68-9D58-5199411F4C96}"/>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7" name="Rectangle 65">
              <a:extLst>
                <a:ext uri="{FF2B5EF4-FFF2-40B4-BE49-F238E27FC236}">
                  <a16:creationId xmlns:a16="http://schemas.microsoft.com/office/drawing/2014/main" id="{9602881A-C071-4CA3-9947-55E1E8A8C5B1}"/>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grpSp>
      <p:sp>
        <p:nvSpPr>
          <p:cNvPr id="205" name="Multiplication Sign 204">
            <a:extLst>
              <a:ext uri="{FF2B5EF4-FFF2-40B4-BE49-F238E27FC236}">
                <a16:creationId xmlns:a16="http://schemas.microsoft.com/office/drawing/2014/main" id="{464A0F58-5D65-499E-8280-34A9DFF27F4A}"/>
              </a:ext>
            </a:extLst>
          </p:cNvPr>
          <p:cNvSpPr/>
          <p:nvPr userDrawn="1"/>
        </p:nvSpPr>
        <p:spPr bwMode="ltGray">
          <a:xfrm>
            <a:off x="3716299"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1" name="Multiplication Sign 210">
            <a:extLst>
              <a:ext uri="{FF2B5EF4-FFF2-40B4-BE49-F238E27FC236}">
                <a16:creationId xmlns:a16="http://schemas.microsoft.com/office/drawing/2014/main" id="{69338860-60E4-44A3-B6C1-0BC1315BA942}"/>
              </a:ext>
            </a:extLst>
          </p:cNvPr>
          <p:cNvSpPr/>
          <p:nvPr userDrawn="1"/>
        </p:nvSpPr>
        <p:spPr bwMode="ltGray">
          <a:xfrm>
            <a:off x="6397656"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4" name="Multiplication Sign 213">
            <a:extLst>
              <a:ext uri="{FF2B5EF4-FFF2-40B4-BE49-F238E27FC236}">
                <a16:creationId xmlns:a16="http://schemas.microsoft.com/office/drawing/2014/main" id="{DFD379AB-2220-4E7F-85FE-EBBE910DB5C2}"/>
              </a:ext>
            </a:extLst>
          </p:cNvPr>
          <p:cNvSpPr/>
          <p:nvPr userDrawn="1"/>
        </p:nvSpPr>
        <p:spPr bwMode="ltGray">
          <a:xfrm>
            <a:off x="9003621"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8971C9C6-D4A9-4DFA-9E2D-9E501DB092DC}"/>
              </a:ext>
            </a:extLst>
          </p:cNvPr>
          <p:cNvGrpSpPr/>
          <p:nvPr userDrawn="1"/>
        </p:nvGrpSpPr>
        <p:grpSpPr bwMode="gray">
          <a:xfrm>
            <a:off x="3195087" y="2343998"/>
            <a:ext cx="732605" cy="555390"/>
            <a:chOff x="3132278" y="2298246"/>
            <a:chExt cx="718204" cy="544549"/>
          </a:xfrm>
        </p:grpSpPr>
        <p:sp>
          <p:nvSpPr>
            <p:cNvPr id="79" name="Freeform: Shape 78">
              <a:extLst>
                <a:ext uri="{FF2B5EF4-FFF2-40B4-BE49-F238E27FC236}">
                  <a16:creationId xmlns:a16="http://schemas.microsoft.com/office/drawing/2014/main" id="{19123BC5-D4FA-46FE-A2AC-4D6533EA9AB2}"/>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0" name="Freeform: Shape 79">
              <a:extLst>
                <a:ext uri="{FF2B5EF4-FFF2-40B4-BE49-F238E27FC236}">
                  <a16:creationId xmlns:a16="http://schemas.microsoft.com/office/drawing/2014/main" id="{5711D87E-2859-4301-A153-9C62DB528E0B}"/>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1" name="Freeform: Shape 80">
              <a:extLst>
                <a:ext uri="{FF2B5EF4-FFF2-40B4-BE49-F238E27FC236}">
                  <a16:creationId xmlns:a16="http://schemas.microsoft.com/office/drawing/2014/main" id="{A4F64010-C37F-4B0B-8C4B-E5CD5398E636}"/>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2" name="Freeform: Shape 81">
              <a:extLst>
                <a:ext uri="{FF2B5EF4-FFF2-40B4-BE49-F238E27FC236}">
                  <a16:creationId xmlns:a16="http://schemas.microsoft.com/office/drawing/2014/main" id="{DF5111A6-FF13-4B86-9A02-4968F86EFDFC}"/>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3" name="Freeform: Shape 82">
              <a:extLst>
                <a:ext uri="{FF2B5EF4-FFF2-40B4-BE49-F238E27FC236}">
                  <a16:creationId xmlns:a16="http://schemas.microsoft.com/office/drawing/2014/main" id="{D46C1B4E-7932-4411-ADEE-738D4EB9AB4F}"/>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4" name="Freeform: Shape 83">
              <a:extLst>
                <a:ext uri="{FF2B5EF4-FFF2-40B4-BE49-F238E27FC236}">
                  <a16:creationId xmlns:a16="http://schemas.microsoft.com/office/drawing/2014/main" id="{403E67C2-61A7-4327-B9AE-EB39024D08C9}"/>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5" name="Freeform: Shape 84">
              <a:extLst>
                <a:ext uri="{FF2B5EF4-FFF2-40B4-BE49-F238E27FC236}">
                  <a16:creationId xmlns:a16="http://schemas.microsoft.com/office/drawing/2014/main" id="{6D3A9CA2-5D0F-4251-A1DB-C27B4C28C03D}"/>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6" name="Freeform: Shape 85">
              <a:extLst>
                <a:ext uri="{FF2B5EF4-FFF2-40B4-BE49-F238E27FC236}">
                  <a16:creationId xmlns:a16="http://schemas.microsoft.com/office/drawing/2014/main" id="{139DA858-1E17-41E2-A370-09FD78386FD7}"/>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7" name="Freeform: Shape 86">
              <a:extLst>
                <a:ext uri="{FF2B5EF4-FFF2-40B4-BE49-F238E27FC236}">
                  <a16:creationId xmlns:a16="http://schemas.microsoft.com/office/drawing/2014/main" id="{B982D7D2-16E2-4E71-A0C9-3E8F510C3D69}"/>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8" name="Freeform: Shape 87">
              <a:extLst>
                <a:ext uri="{FF2B5EF4-FFF2-40B4-BE49-F238E27FC236}">
                  <a16:creationId xmlns:a16="http://schemas.microsoft.com/office/drawing/2014/main" id="{A6D67E79-9064-4B8F-BA3E-B5213A78A1AD}"/>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9" name="Freeform: Shape 88">
              <a:extLst>
                <a:ext uri="{FF2B5EF4-FFF2-40B4-BE49-F238E27FC236}">
                  <a16:creationId xmlns:a16="http://schemas.microsoft.com/office/drawing/2014/main" id="{9881B2B0-E706-40DB-902E-6B6B6D6A4E6C}"/>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0" name="Freeform: Shape 89">
              <a:extLst>
                <a:ext uri="{FF2B5EF4-FFF2-40B4-BE49-F238E27FC236}">
                  <a16:creationId xmlns:a16="http://schemas.microsoft.com/office/drawing/2014/main" id="{A2AA46AB-18A0-4251-B4B2-A28EA46FABC6}"/>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1" name="Freeform: Shape 90">
              <a:extLst>
                <a:ext uri="{FF2B5EF4-FFF2-40B4-BE49-F238E27FC236}">
                  <a16:creationId xmlns:a16="http://schemas.microsoft.com/office/drawing/2014/main" id="{EF43424F-38F4-432B-AE52-7BC0881813F7}"/>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2" name="Freeform: Shape 91">
              <a:extLst>
                <a:ext uri="{FF2B5EF4-FFF2-40B4-BE49-F238E27FC236}">
                  <a16:creationId xmlns:a16="http://schemas.microsoft.com/office/drawing/2014/main" id="{CA05F177-6194-465B-BE2A-800E5ED64142}"/>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3" name="Freeform: Shape 92">
              <a:extLst>
                <a:ext uri="{FF2B5EF4-FFF2-40B4-BE49-F238E27FC236}">
                  <a16:creationId xmlns:a16="http://schemas.microsoft.com/office/drawing/2014/main" id="{83D552AA-E188-4FE9-820E-7624D3B5EABD}"/>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grpSp>
    </p:spTree>
    <p:extLst>
      <p:ext uri="{BB962C8B-B14F-4D97-AF65-F5344CB8AC3E}">
        <p14:creationId xmlns:p14="http://schemas.microsoft.com/office/powerpoint/2010/main" val="31692307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6637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Tree>
    <p:extLst>
      <p:ext uri="{BB962C8B-B14F-4D97-AF65-F5344CB8AC3E}">
        <p14:creationId xmlns:p14="http://schemas.microsoft.com/office/powerpoint/2010/main" val="219764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63722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E59E-6444-4823-9C69-7D96131357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B9EBDB-54FF-4288-8764-438E1DDDF2AD}"/>
              </a:ext>
            </a:extLst>
          </p:cNvPr>
          <p:cNvSpPr>
            <a:spLocks noGrp="1"/>
          </p:cNvSpPr>
          <p:nvPr>
            <p:ph type="dt" sz="half" idx="10"/>
          </p:nvPr>
        </p:nvSpPr>
        <p:spPr/>
        <p:txBody>
          <a:bodyPr/>
          <a:lstStyle/>
          <a:p>
            <a:fld id="{70DB25E0-2C12-4BDE-A7DF-ACB785221161}" type="datetimeFigureOut">
              <a:rPr lang="en-US" smtClean="0"/>
              <a:t>29-Mar-22</a:t>
            </a:fld>
            <a:endParaRPr lang="en-US"/>
          </a:p>
        </p:txBody>
      </p:sp>
      <p:sp>
        <p:nvSpPr>
          <p:cNvPr id="4" name="Footer Placeholder 3">
            <a:extLst>
              <a:ext uri="{FF2B5EF4-FFF2-40B4-BE49-F238E27FC236}">
                <a16:creationId xmlns:a16="http://schemas.microsoft.com/office/drawing/2014/main" id="{5FB683EA-D343-47AC-A6F1-D1967718BE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83597C-1146-4BEA-94DD-04A9F4AB4463}"/>
              </a:ext>
            </a:extLst>
          </p:cNvPr>
          <p:cNvSpPr>
            <a:spLocks noGrp="1"/>
          </p:cNvSpPr>
          <p:nvPr>
            <p:ph type="sldNum" sz="quarter" idx="12"/>
          </p:nvPr>
        </p:nvSpPr>
        <p:spPr/>
        <p:txBody>
          <a:bodyPr/>
          <a:lstStyle/>
          <a:p>
            <a:fld id="{AC44C07E-7A23-4F17-98E1-9BF2F6FE26C7}" type="slidenum">
              <a:rPr lang="en-US" smtClean="0"/>
              <a:t>‹#›</a:t>
            </a:fld>
            <a:endParaRPr lang="en-US"/>
          </a:p>
        </p:txBody>
      </p:sp>
      <p:pic>
        <p:nvPicPr>
          <p:cNvPr id="6" name="Picture 5">
            <a:extLst>
              <a:ext uri="{FF2B5EF4-FFF2-40B4-BE49-F238E27FC236}">
                <a16:creationId xmlns:a16="http://schemas.microsoft.com/office/drawing/2014/main" id="{88972331-38AF-DF41-B5E1-2089F936C03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6718092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196949722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01443AB1-0CDE-B44D-8883-27DEB7B914EA}"/>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64E0159D-061E-A640-B0A5-C7A703E35A9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197626981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39567779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F0FC0-4485-4CA6-9FB3-A1D4DE6ABA94}"/>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de-DE"/>
          </a:p>
        </p:txBody>
      </p:sp>
      <p:sp>
        <p:nvSpPr>
          <p:cNvPr id="3" name="Subtitle 2">
            <a:extLst>
              <a:ext uri="{FF2B5EF4-FFF2-40B4-BE49-F238E27FC236}">
                <a16:creationId xmlns:a16="http://schemas.microsoft.com/office/drawing/2014/main" id="{E6D59CE8-308C-4F01-B323-D42C833F35FC}"/>
              </a:ext>
            </a:extLst>
          </p:cNvPr>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82ACD57A-7DDE-406A-9B2A-83DAA38A5390}"/>
              </a:ext>
            </a:extLst>
          </p:cNvPr>
          <p:cNvSpPr>
            <a:spLocks noGrp="1"/>
          </p:cNvSpPr>
          <p:nvPr>
            <p:ph type="dt" sz="half" idx="10"/>
          </p:nvPr>
        </p:nvSpPr>
        <p:spPr/>
        <p:txBody>
          <a:bodyPr/>
          <a:lstStyle/>
          <a:p>
            <a:fld id="{A6103BC8-F6D9-49A0-A321-C89AEDD5696C}" type="datetimeFigureOut">
              <a:rPr lang="de-DE" smtClean="0"/>
              <a:t>29.03.2022</a:t>
            </a:fld>
            <a:endParaRPr lang="de-DE"/>
          </a:p>
        </p:txBody>
      </p:sp>
      <p:sp>
        <p:nvSpPr>
          <p:cNvPr id="5" name="Footer Placeholder 4">
            <a:extLst>
              <a:ext uri="{FF2B5EF4-FFF2-40B4-BE49-F238E27FC236}">
                <a16:creationId xmlns:a16="http://schemas.microsoft.com/office/drawing/2014/main" id="{AE79177F-BCBE-4667-BAD1-0D3CA8AF5BF1}"/>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406356A-8A4E-43FA-9FBE-F76F20795D4D}"/>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0123733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3D14-6524-47AC-BA0A-F74A88485144}"/>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62908DEB-CE2E-414A-B500-9877DF81A2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C44841CB-0906-41B5-B2DA-62D18839CE16}"/>
              </a:ext>
            </a:extLst>
          </p:cNvPr>
          <p:cNvSpPr>
            <a:spLocks noGrp="1"/>
          </p:cNvSpPr>
          <p:nvPr>
            <p:ph type="dt" sz="half" idx="10"/>
          </p:nvPr>
        </p:nvSpPr>
        <p:spPr/>
        <p:txBody>
          <a:bodyPr/>
          <a:lstStyle/>
          <a:p>
            <a:fld id="{A6103BC8-F6D9-49A0-A321-C89AEDD5696C}" type="datetimeFigureOut">
              <a:rPr lang="de-DE" smtClean="0"/>
              <a:t>29.03.2022</a:t>
            </a:fld>
            <a:endParaRPr lang="de-DE"/>
          </a:p>
        </p:txBody>
      </p:sp>
      <p:sp>
        <p:nvSpPr>
          <p:cNvPr id="5" name="Footer Placeholder 4">
            <a:extLst>
              <a:ext uri="{FF2B5EF4-FFF2-40B4-BE49-F238E27FC236}">
                <a16:creationId xmlns:a16="http://schemas.microsoft.com/office/drawing/2014/main" id="{76A6D57A-D99E-4243-A276-B6A33DA5C91F}"/>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5213D92-A43F-4551-9B08-974688733DB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48835129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EE1E-E02C-4ED0-9A6A-D5EF2354607A}"/>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1FC48476-2B5E-485E-B89F-FF5D9BBECD3F}"/>
              </a:ext>
            </a:extLst>
          </p:cNvPr>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7B33A9-75C2-4634-9637-8120381AD219}"/>
              </a:ext>
            </a:extLst>
          </p:cNvPr>
          <p:cNvSpPr>
            <a:spLocks noGrp="1"/>
          </p:cNvSpPr>
          <p:nvPr>
            <p:ph type="dt" sz="half" idx="10"/>
          </p:nvPr>
        </p:nvSpPr>
        <p:spPr/>
        <p:txBody>
          <a:bodyPr/>
          <a:lstStyle/>
          <a:p>
            <a:fld id="{A6103BC8-F6D9-49A0-A321-C89AEDD5696C}" type="datetimeFigureOut">
              <a:rPr lang="de-DE" smtClean="0"/>
              <a:t>29.03.2022</a:t>
            </a:fld>
            <a:endParaRPr lang="de-DE"/>
          </a:p>
        </p:txBody>
      </p:sp>
      <p:sp>
        <p:nvSpPr>
          <p:cNvPr id="5" name="Footer Placeholder 4">
            <a:extLst>
              <a:ext uri="{FF2B5EF4-FFF2-40B4-BE49-F238E27FC236}">
                <a16:creationId xmlns:a16="http://schemas.microsoft.com/office/drawing/2014/main" id="{DD080D8D-3D92-44EA-898F-117F98BACDF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95BE738-7D47-48DD-ACEF-850EAE40ED61}"/>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405693362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BF0E-0EDF-4B39-8FE7-E8A4A820E0D6}"/>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0E23C4B7-34D8-4844-A157-86734272F6BE}"/>
              </a:ext>
            </a:extLst>
          </p:cNvPr>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A42110FB-2DC3-46E6-9FFD-1D584B7BFE1C}"/>
              </a:ext>
            </a:extLst>
          </p:cNvPr>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88E9EE78-AFD8-475F-99F0-810816BE84CB}"/>
              </a:ext>
            </a:extLst>
          </p:cNvPr>
          <p:cNvSpPr>
            <a:spLocks noGrp="1"/>
          </p:cNvSpPr>
          <p:nvPr>
            <p:ph type="dt" sz="half" idx="10"/>
          </p:nvPr>
        </p:nvSpPr>
        <p:spPr/>
        <p:txBody>
          <a:bodyPr/>
          <a:lstStyle/>
          <a:p>
            <a:fld id="{A6103BC8-F6D9-49A0-A321-C89AEDD5696C}" type="datetimeFigureOut">
              <a:rPr lang="de-DE" smtClean="0"/>
              <a:t>29.03.2022</a:t>
            </a:fld>
            <a:endParaRPr lang="de-DE"/>
          </a:p>
        </p:txBody>
      </p:sp>
      <p:sp>
        <p:nvSpPr>
          <p:cNvPr id="6" name="Footer Placeholder 5">
            <a:extLst>
              <a:ext uri="{FF2B5EF4-FFF2-40B4-BE49-F238E27FC236}">
                <a16:creationId xmlns:a16="http://schemas.microsoft.com/office/drawing/2014/main" id="{40DC8F99-C64D-4D05-8802-223C3C86857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E608C574-BCBF-4115-98C3-7B1C79E89849}"/>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89831881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7636-D326-49EC-81EE-0E214A4F7ED4}"/>
              </a:ext>
            </a:extLst>
          </p:cNvPr>
          <p:cNvSpPr>
            <a:spLocks noGrp="1"/>
          </p:cNvSpPr>
          <p:nvPr>
            <p:ph type="title"/>
          </p:nvPr>
        </p:nvSpPr>
        <p:spPr>
          <a:xfrm>
            <a:off x="856627" y="372394"/>
            <a:ext cx="10726460" cy="1351952"/>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0EC2D247-16C3-4237-AA69-DC2348EC9272}"/>
              </a:ext>
            </a:extLst>
          </p:cNvPr>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a:extLst>
              <a:ext uri="{FF2B5EF4-FFF2-40B4-BE49-F238E27FC236}">
                <a16:creationId xmlns:a16="http://schemas.microsoft.com/office/drawing/2014/main" id="{2B05F602-8955-4CE7-AA7B-298E41CC582F}"/>
              </a:ext>
            </a:extLst>
          </p:cNvPr>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F7117CBD-A493-4DB3-A55C-C41E4D7886A6}"/>
              </a:ext>
            </a:extLst>
          </p:cNvPr>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a:extLst>
              <a:ext uri="{FF2B5EF4-FFF2-40B4-BE49-F238E27FC236}">
                <a16:creationId xmlns:a16="http://schemas.microsoft.com/office/drawing/2014/main" id="{D16628A0-63DB-4D2E-BD5A-6C9EA1025847}"/>
              </a:ext>
            </a:extLst>
          </p:cNvPr>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F94E7214-A539-4173-B995-AF6560D62F1B}"/>
              </a:ext>
            </a:extLst>
          </p:cNvPr>
          <p:cNvSpPr>
            <a:spLocks noGrp="1"/>
          </p:cNvSpPr>
          <p:nvPr>
            <p:ph type="dt" sz="half" idx="10"/>
          </p:nvPr>
        </p:nvSpPr>
        <p:spPr/>
        <p:txBody>
          <a:bodyPr/>
          <a:lstStyle/>
          <a:p>
            <a:fld id="{A6103BC8-F6D9-49A0-A321-C89AEDD5696C}" type="datetimeFigureOut">
              <a:rPr lang="de-DE" smtClean="0"/>
              <a:t>29.03.2022</a:t>
            </a:fld>
            <a:endParaRPr lang="de-DE"/>
          </a:p>
        </p:txBody>
      </p:sp>
      <p:sp>
        <p:nvSpPr>
          <p:cNvPr id="8" name="Footer Placeholder 7">
            <a:extLst>
              <a:ext uri="{FF2B5EF4-FFF2-40B4-BE49-F238E27FC236}">
                <a16:creationId xmlns:a16="http://schemas.microsoft.com/office/drawing/2014/main" id="{E36A2866-4163-4EC3-88D4-18396D5258BC}"/>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9DA4C585-7672-44D7-BF2A-519E9B0629BC}"/>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5684548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C3CA-53D1-4864-8737-C4FC551CA201}"/>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74A14E79-8F66-4E49-89DC-812DE4C9FD21}"/>
              </a:ext>
            </a:extLst>
          </p:cNvPr>
          <p:cNvSpPr>
            <a:spLocks noGrp="1"/>
          </p:cNvSpPr>
          <p:nvPr>
            <p:ph type="dt" sz="half" idx="10"/>
          </p:nvPr>
        </p:nvSpPr>
        <p:spPr/>
        <p:txBody>
          <a:bodyPr/>
          <a:lstStyle/>
          <a:p>
            <a:fld id="{A6103BC8-F6D9-49A0-A321-C89AEDD5696C}" type="datetimeFigureOut">
              <a:rPr lang="de-DE" smtClean="0"/>
              <a:t>29.03.2022</a:t>
            </a:fld>
            <a:endParaRPr lang="de-DE"/>
          </a:p>
        </p:txBody>
      </p:sp>
      <p:sp>
        <p:nvSpPr>
          <p:cNvPr id="4" name="Footer Placeholder 3">
            <a:extLst>
              <a:ext uri="{FF2B5EF4-FFF2-40B4-BE49-F238E27FC236}">
                <a16:creationId xmlns:a16="http://schemas.microsoft.com/office/drawing/2014/main" id="{3C9CFD6E-A0D7-4FFB-9173-714A81B3487E}"/>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C4A2AA04-B8C1-435F-A37C-B49388ECDA9B}"/>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5015835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CB6740-2012-4224-BCE2-0E20E3E23E7F}"/>
              </a:ext>
            </a:extLst>
          </p:cNvPr>
          <p:cNvSpPr>
            <a:spLocks noGrp="1"/>
          </p:cNvSpPr>
          <p:nvPr>
            <p:ph type="dt" sz="half" idx="10"/>
          </p:nvPr>
        </p:nvSpPr>
        <p:spPr/>
        <p:txBody>
          <a:bodyPr/>
          <a:lstStyle/>
          <a:p>
            <a:fld id="{A6103BC8-F6D9-49A0-A321-C89AEDD5696C}" type="datetimeFigureOut">
              <a:rPr lang="de-DE" smtClean="0"/>
              <a:t>29.03.2022</a:t>
            </a:fld>
            <a:endParaRPr lang="de-DE"/>
          </a:p>
        </p:txBody>
      </p:sp>
      <p:sp>
        <p:nvSpPr>
          <p:cNvPr id="3" name="Footer Placeholder 2">
            <a:extLst>
              <a:ext uri="{FF2B5EF4-FFF2-40B4-BE49-F238E27FC236}">
                <a16:creationId xmlns:a16="http://schemas.microsoft.com/office/drawing/2014/main" id="{7E09737C-3166-4A90-9803-9E1321B01935}"/>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D4D89F07-3DC2-4AB2-98A7-734F738730B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72460892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1235-FB9F-4A24-A9C0-602D0937935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D9476E0B-8710-4FD3-A6D8-01F6727F8F36}"/>
              </a:ext>
            </a:extLst>
          </p:cNvPr>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65253D5A-1E91-4D4E-AF13-04ECB8C29A12}"/>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DCD5FD0F-73C6-482E-8F90-14E3B34CF879}"/>
              </a:ext>
            </a:extLst>
          </p:cNvPr>
          <p:cNvSpPr>
            <a:spLocks noGrp="1"/>
          </p:cNvSpPr>
          <p:nvPr>
            <p:ph type="dt" sz="half" idx="10"/>
          </p:nvPr>
        </p:nvSpPr>
        <p:spPr/>
        <p:txBody>
          <a:bodyPr/>
          <a:lstStyle/>
          <a:p>
            <a:fld id="{A6103BC8-F6D9-49A0-A321-C89AEDD5696C}" type="datetimeFigureOut">
              <a:rPr lang="de-DE" smtClean="0"/>
              <a:t>29.03.2022</a:t>
            </a:fld>
            <a:endParaRPr lang="de-DE"/>
          </a:p>
        </p:txBody>
      </p:sp>
      <p:sp>
        <p:nvSpPr>
          <p:cNvPr id="6" name="Footer Placeholder 5">
            <a:extLst>
              <a:ext uri="{FF2B5EF4-FFF2-40B4-BE49-F238E27FC236}">
                <a16:creationId xmlns:a16="http://schemas.microsoft.com/office/drawing/2014/main" id="{C4927DC6-BE50-4852-83D9-54972DD9BD6B}"/>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6BD8AF39-B9A9-47D8-9CC2-0DB5D9C12FAE}"/>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0572599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8839-1DDB-4A06-A778-EE1D1CBBE2B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3B39740D-5A39-4F35-94F5-6E917C4E24E8}"/>
              </a:ext>
            </a:extLst>
          </p:cNvPr>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de-DE"/>
          </a:p>
        </p:txBody>
      </p:sp>
      <p:sp>
        <p:nvSpPr>
          <p:cNvPr id="4" name="Text Placeholder 3">
            <a:extLst>
              <a:ext uri="{FF2B5EF4-FFF2-40B4-BE49-F238E27FC236}">
                <a16:creationId xmlns:a16="http://schemas.microsoft.com/office/drawing/2014/main" id="{59FF651F-2A46-45C3-8B86-113615A81A03}"/>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E8EF4A70-9034-481D-A5A2-6B3D80F27888}"/>
              </a:ext>
            </a:extLst>
          </p:cNvPr>
          <p:cNvSpPr>
            <a:spLocks noGrp="1"/>
          </p:cNvSpPr>
          <p:nvPr>
            <p:ph type="dt" sz="half" idx="10"/>
          </p:nvPr>
        </p:nvSpPr>
        <p:spPr/>
        <p:txBody>
          <a:bodyPr/>
          <a:lstStyle/>
          <a:p>
            <a:fld id="{A6103BC8-F6D9-49A0-A321-C89AEDD5696C}" type="datetimeFigureOut">
              <a:rPr lang="de-DE" smtClean="0"/>
              <a:t>29.03.2022</a:t>
            </a:fld>
            <a:endParaRPr lang="de-DE"/>
          </a:p>
        </p:txBody>
      </p:sp>
      <p:sp>
        <p:nvSpPr>
          <p:cNvPr id="6" name="Footer Placeholder 5">
            <a:extLst>
              <a:ext uri="{FF2B5EF4-FFF2-40B4-BE49-F238E27FC236}">
                <a16:creationId xmlns:a16="http://schemas.microsoft.com/office/drawing/2014/main" id="{3AC61B9A-3AC2-4F5C-85C2-621B12B7ACB4}"/>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AF996BA3-4375-4BD9-B46D-66F1315DC4E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20539405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image" Target="../media/image29.emf"/><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image" Target="../media/image41.emf"/><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theme" Target="../theme/theme4.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slideLayout" Target="../slideLayouts/slideLayout103.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theme" Target="../theme/theme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dirty="0"/>
              <a:t>Large: subhead Segoe UI Regular 20/24</a:t>
            </a:r>
          </a:p>
          <a:p>
            <a:pPr lvl="1"/>
            <a:endParaRPr lang="en-US" dirty="0"/>
          </a:p>
          <a:p>
            <a:pPr lvl="2"/>
            <a:r>
              <a:rPr lang="en-US" dirty="0"/>
              <a:t>Medium: paragraph heading Segoe UI </a:t>
            </a:r>
            <a:r>
              <a:rPr lang="en-US" dirty="0" err="1"/>
              <a:t>Semibold</a:t>
            </a:r>
            <a:r>
              <a:rPr lang="en-US" dirty="0"/>
              <a:t> 14/18</a:t>
            </a:r>
          </a:p>
          <a:p>
            <a:pPr lvl="3"/>
            <a:r>
              <a:rPr lang="en-US" dirty="0"/>
              <a:t>Medium: paragraph body copy Segoe UI Regular 14/18</a:t>
            </a:r>
          </a:p>
          <a:p>
            <a:pPr lvl="3"/>
            <a:endParaRPr lang="en-US" dirty="0"/>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pic>
        <p:nvPicPr>
          <p:cNvPr id="7" name="Picture 6"/>
          <p:cNvPicPr>
            <a:picLocks noChangeAspect="1"/>
          </p:cNvPicPr>
          <p:nvPr userDrawn="1"/>
        </p:nvPicPr>
        <p:blipFill>
          <a:blip r:embed="rId3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1" r:id="rId3"/>
    <p:sldLayoutId id="2147484583" r:id="rId4"/>
    <p:sldLayoutId id="2147484585" r:id="rId5"/>
    <p:sldLayoutId id="2147484586" r:id="rId6"/>
    <p:sldLayoutId id="2147484587" r:id="rId7"/>
    <p:sldLayoutId id="2147484588" r:id="rId8"/>
    <p:sldLayoutId id="2147484589" r:id="rId9"/>
    <p:sldLayoutId id="2147484590" r:id="rId10"/>
    <p:sldLayoutId id="2147484591" r:id="rId11"/>
    <p:sldLayoutId id="2147484592" r:id="rId12"/>
    <p:sldLayoutId id="2147484556" r:id="rId13"/>
    <p:sldLayoutId id="2147484557" r:id="rId14"/>
    <p:sldLayoutId id="2147484610" r:id="rId15"/>
    <p:sldLayoutId id="2147484558" r:id="rId16"/>
    <p:sldLayoutId id="2147484559" r:id="rId17"/>
    <p:sldLayoutId id="2147484560" r:id="rId18"/>
    <p:sldLayoutId id="2147484561" r:id="rId19"/>
    <p:sldLayoutId id="2147484562" r:id="rId20"/>
    <p:sldLayoutId id="2147484580" r:id="rId21"/>
    <p:sldLayoutId id="2147484563" r:id="rId22"/>
    <p:sldLayoutId id="2147484564" r:id="rId23"/>
    <p:sldLayoutId id="2147484566" r:id="rId24"/>
    <p:sldLayoutId id="2147484567" r:id="rId25"/>
    <p:sldLayoutId id="2147484568" r:id="rId26"/>
    <p:sldLayoutId id="2147484577" r:id="rId27"/>
    <p:sldLayoutId id="2147484570" r:id="rId28"/>
    <p:sldLayoutId id="2147484571" r:id="rId29"/>
    <p:sldLayoutId id="2147484572" r:id="rId30"/>
    <p:sldLayoutId id="2147484576" r:id="rId3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
        <p:nvSpPr>
          <p:cNvPr id="5" name="Text Placeholder 4">
            <a:extLst>
              <a:ext uri="{FF2B5EF4-FFF2-40B4-BE49-F238E27FC236}">
                <a16:creationId xmlns:a16="http://schemas.microsoft.com/office/drawing/2014/main" id="{58032683-9535-EA4A-933A-0D812239AE62}"/>
              </a:ext>
            </a:extLst>
          </p:cNvPr>
          <p:cNvSpPr txBox="1">
            <a:spLocks/>
          </p:cNvSpPr>
          <p:nvPr userDrawn="1"/>
        </p:nvSpPr>
        <p:spPr>
          <a:xfrm>
            <a:off x="465138" y="1853742"/>
            <a:ext cx="11456988" cy="1815882"/>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400"/>
              </a:lnSpc>
            </a:pPr>
            <a:r>
              <a:rPr lang="en-US" sz="2000" dirty="0">
                <a:latin typeface="Consolas" charset="0"/>
                <a:ea typeface="Consolas" charset="0"/>
                <a:cs typeface="Consolas" charset="0"/>
              </a:rPr>
              <a:t>This slide layout uses Consolas 20/24pt, a monotype font which is ideal for showing software code. </a:t>
            </a:r>
          </a:p>
        </p:txBody>
      </p:sp>
    </p:spTree>
    <p:extLst>
      <p:ext uri="{BB962C8B-B14F-4D97-AF65-F5344CB8AC3E}">
        <p14:creationId xmlns:p14="http://schemas.microsoft.com/office/powerpoint/2010/main" val="3294407995"/>
      </p:ext>
    </p:extLst>
  </p:cSld>
  <p:clrMap bg1="lt1" tx1="dk1" bg2="lt2" tx2="dk2" accent1="accent1" accent2="accent2" accent3="accent3" accent4="accent4" accent5="accent5" accent6="accent6" hlink="hlink" folHlink="folHlink"/>
  <p:sldLayoutIdLst>
    <p:sldLayoutId id="2147484609" r:id="rId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cstate="email">
            <a:extLst>
              <a:ext uri="{28A0092B-C50C-407E-A947-70E740481C1C}">
                <a14:useLocalDpi xmlns:a14="http://schemas.microsoft.com/office/drawing/2010/main"/>
              </a:ext>
            </a:extLst>
          </a:blip>
          <a:srcRect l="762"/>
          <a:stretch/>
        </p:blipFill>
        <p:spPr>
          <a:xfrm rot="5400000">
            <a:off x="9654779" y="2900301"/>
            <a:ext cx="6994525" cy="1193925"/>
          </a:xfrm>
          <a:prstGeom prst="rect">
            <a:avLst/>
          </a:prstGeom>
        </p:spPr>
      </p:pic>
    </p:spTree>
    <p:extLst>
      <p:ext uri="{BB962C8B-B14F-4D97-AF65-F5344CB8AC3E}">
        <p14:creationId xmlns:p14="http://schemas.microsoft.com/office/powerpoint/2010/main" val="2504150955"/>
      </p:ext>
    </p:extLst>
  </p:cSld>
  <p:clrMap bg1="lt1" tx1="dk1" bg2="lt2" tx2="dk2" accent1="accent1" accent2="accent2" accent3="accent3" accent4="accent4" accent5="accent5" accent6="accent6" hlink="hlink" folHlink="folHlink"/>
  <p:sldLayoutIdLst>
    <p:sldLayoutId id="2147484612" r:id="rId1"/>
    <p:sldLayoutId id="2147484613" r:id="rId2"/>
    <p:sldLayoutId id="2147484614" r:id="rId3"/>
    <p:sldLayoutId id="2147484615" r:id="rId4"/>
    <p:sldLayoutId id="2147484616" r:id="rId5"/>
    <p:sldLayoutId id="2147484617" r:id="rId6"/>
    <p:sldLayoutId id="2147484618" r:id="rId7"/>
    <p:sldLayoutId id="2147484619" r:id="rId8"/>
    <p:sldLayoutId id="2147484620" r:id="rId9"/>
    <p:sldLayoutId id="2147484621" r:id="rId10"/>
    <p:sldLayoutId id="2147484622" r:id="rId11"/>
    <p:sldLayoutId id="2147484623" r:id="rId12"/>
    <p:sldLayoutId id="2147484624" r:id="rId13"/>
    <p:sldLayoutId id="2147484625" r:id="rId14"/>
    <p:sldLayoutId id="2147484626" r:id="rId15"/>
    <p:sldLayoutId id="2147484627" r:id="rId16"/>
    <p:sldLayoutId id="2147484628" r:id="rId17"/>
    <p:sldLayoutId id="2147484629" r:id="rId18"/>
    <p:sldLayoutId id="2147484630" r:id="rId19"/>
    <p:sldLayoutId id="2147484631" r:id="rId20"/>
    <p:sldLayoutId id="2147484632" r:id="rId21"/>
    <p:sldLayoutId id="2147484633" r:id="rId22"/>
    <p:sldLayoutId id="2147484634" r:id="rId23"/>
    <p:sldLayoutId id="2147484635" r:id="rId24"/>
    <p:sldLayoutId id="2147484636" r:id="rId25"/>
    <p:sldLayoutId id="2147484637" r:id="rId26"/>
    <p:sldLayoutId id="2147484638" r:id="rId27"/>
    <p:sldLayoutId id="2147484639" r:id="rId28"/>
    <p:sldLayoutId id="2147484640" r:id="rId29"/>
    <p:sldLayoutId id="2147484641" r:id="rId30"/>
    <p:sldLayoutId id="2147484642" r:id="rId31"/>
  </p:sldLayoutIdLst>
  <p:transition>
    <p:fade/>
  </p:transition>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solidFill>
            <a:schemeClr val="tx1"/>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9" cstate="email">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92991567"/>
      </p:ext>
    </p:extLst>
  </p:cSld>
  <p:clrMap bg1="lt1" tx1="dk1" bg2="lt2" tx2="dk2" accent1="accent1" accent2="accent2" accent3="accent3" accent4="accent4" accent5="accent5" accent6="accent6" hlink="hlink" folHlink="folHlink"/>
  <p:sldLayoutIdLst>
    <p:sldLayoutId id="2147484672" r:id="rId1"/>
    <p:sldLayoutId id="2147484673" r:id="rId2"/>
    <p:sldLayoutId id="2147484674" r:id="rId3"/>
    <p:sldLayoutId id="2147484675" r:id="rId4"/>
    <p:sldLayoutId id="2147484676" r:id="rId5"/>
    <p:sldLayoutId id="2147484677" r:id="rId6"/>
    <p:sldLayoutId id="2147484678" r:id="rId7"/>
    <p:sldLayoutId id="2147484679" r:id="rId8"/>
    <p:sldLayoutId id="2147484680" r:id="rId9"/>
    <p:sldLayoutId id="2147484681" r:id="rId10"/>
    <p:sldLayoutId id="2147484682" r:id="rId11"/>
    <p:sldLayoutId id="2147484683" r:id="rId12"/>
    <p:sldLayoutId id="2147484684" r:id="rId13"/>
    <p:sldLayoutId id="2147484685" r:id="rId14"/>
    <p:sldLayoutId id="2147484686" r:id="rId15"/>
    <p:sldLayoutId id="2147484687" r:id="rId16"/>
    <p:sldLayoutId id="2147484688" r:id="rId17"/>
    <p:sldLayoutId id="2147484689" r:id="rId18"/>
    <p:sldLayoutId id="2147484690" r:id="rId19"/>
    <p:sldLayoutId id="2147484691" r:id="rId20"/>
    <p:sldLayoutId id="2147484692" r:id="rId21"/>
    <p:sldLayoutId id="2147484693" r:id="rId22"/>
    <p:sldLayoutId id="2147484694" r:id="rId23"/>
    <p:sldLayoutId id="2147484695" r:id="rId24"/>
    <p:sldLayoutId id="2147484696" r:id="rId25"/>
    <p:sldLayoutId id="2147484697" r:id="rId26"/>
    <p:sldLayoutId id="2147484713" r:id="rId2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3F1492-28D0-4287-AFFE-B1445BEEC8E6}"/>
              </a:ext>
            </a:extLst>
          </p:cNvPr>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F670B1B2-04B9-4073-BD3F-6759F14F1932}"/>
              </a:ext>
            </a:extLst>
          </p:cNvPr>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6E231ABF-D36F-4323-8CAB-6EC24C959E09}"/>
              </a:ext>
            </a:extLst>
          </p:cNvPr>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A6103BC8-F6D9-49A0-A321-C89AEDD5696C}" type="datetimeFigureOut">
              <a:rPr lang="de-DE" smtClean="0"/>
              <a:t>29.03.2022</a:t>
            </a:fld>
            <a:endParaRPr lang="de-DE"/>
          </a:p>
        </p:txBody>
      </p:sp>
      <p:sp>
        <p:nvSpPr>
          <p:cNvPr id="5" name="Footer Placeholder 4">
            <a:extLst>
              <a:ext uri="{FF2B5EF4-FFF2-40B4-BE49-F238E27FC236}">
                <a16:creationId xmlns:a16="http://schemas.microsoft.com/office/drawing/2014/main" id="{515BCBEE-7F9D-4AB8-A4BE-D997798914E1}"/>
              </a:ext>
            </a:extLst>
          </p:cNvPr>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46300A46-F8F7-4466-A71B-2809CFAF649A}"/>
              </a:ext>
            </a:extLst>
          </p:cNvPr>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D2D4C1F1-1733-4D21-9470-8E072283F5D4}" type="slidenum">
              <a:rPr lang="de-DE" smtClean="0"/>
              <a:t>‹#›</a:t>
            </a:fld>
            <a:endParaRPr lang="de-DE"/>
          </a:p>
        </p:txBody>
      </p:sp>
    </p:spTree>
    <p:extLst>
      <p:ext uri="{BB962C8B-B14F-4D97-AF65-F5344CB8AC3E}">
        <p14:creationId xmlns:p14="http://schemas.microsoft.com/office/powerpoint/2010/main" val="1525912651"/>
      </p:ext>
    </p:extLst>
  </p:cSld>
  <p:clrMap bg1="lt1" tx1="dk1" bg2="lt2" tx2="dk2" accent1="accent1" accent2="accent2" accent3="accent3" accent4="accent4" accent5="accent5" accent6="accent6" hlink="hlink" folHlink="folHlink"/>
  <p:sldLayoutIdLst>
    <p:sldLayoutId id="2147484699" r:id="rId1"/>
    <p:sldLayoutId id="2147484700" r:id="rId2"/>
    <p:sldLayoutId id="2147484701" r:id="rId3"/>
    <p:sldLayoutId id="2147484702" r:id="rId4"/>
    <p:sldLayoutId id="2147484703" r:id="rId5"/>
    <p:sldLayoutId id="2147484704" r:id="rId6"/>
    <p:sldLayoutId id="2147484705" r:id="rId7"/>
    <p:sldLayoutId id="2147484706" r:id="rId8"/>
    <p:sldLayoutId id="2147484707" r:id="rId9"/>
    <p:sldLayoutId id="2147484708" r:id="rId10"/>
    <p:sldLayoutId id="2147484709" r:id="rId11"/>
    <p:sldLayoutId id="2147484710" r:id="rId12"/>
    <p:sldLayoutId id="2147484711" r:id="rId13"/>
    <p:sldLayoutId id="2147484712" r:id="rId14"/>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de-DE"/>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A7097-F128-44C8-9EE0-1A9AAF0AF864}"/>
              </a:ext>
            </a:extLst>
          </p:cNvPr>
          <p:cNvSpPr>
            <a:spLocks noGrp="1"/>
          </p:cNvSpPr>
          <p:nvPr>
            <p:ph type="title"/>
          </p:nvPr>
        </p:nvSpPr>
        <p:spPr>
          <a:xfrm>
            <a:off x="596711" y="2587076"/>
            <a:ext cx="4663017" cy="1017048"/>
          </a:xfrm>
        </p:spPr>
        <p:txBody>
          <a:bodyPr/>
          <a:lstStyle/>
          <a:p>
            <a:r>
              <a:rPr lang="en-US" dirty="0"/>
              <a:t>CAF-Expert</a:t>
            </a:r>
            <a:br>
              <a:rPr lang="en-US" dirty="0"/>
            </a:br>
            <a:r>
              <a:rPr lang="en-US" dirty="0"/>
              <a:t>Hackathon Advanced</a:t>
            </a:r>
          </a:p>
        </p:txBody>
      </p:sp>
      <p:sp>
        <p:nvSpPr>
          <p:cNvPr id="5" name="Text Placeholder 4">
            <a:extLst>
              <a:ext uri="{FF2B5EF4-FFF2-40B4-BE49-F238E27FC236}">
                <a16:creationId xmlns:a16="http://schemas.microsoft.com/office/drawing/2014/main" id="{C58039A1-50D4-4C5F-9F97-DB66C0E13CC7}"/>
              </a:ext>
            </a:extLst>
          </p:cNvPr>
          <p:cNvSpPr>
            <a:spLocks noGrp="1"/>
          </p:cNvSpPr>
          <p:nvPr>
            <p:ph type="body" sz="quarter" idx="12"/>
          </p:nvPr>
        </p:nvSpPr>
        <p:spPr>
          <a:xfrm>
            <a:off x="596711" y="4041281"/>
            <a:ext cx="4663017" cy="169534"/>
          </a:xfrm>
        </p:spPr>
        <p:txBody>
          <a:bodyPr/>
          <a:lstStyle/>
          <a:p>
            <a:endParaRPr lang="en-US" sz="1224" dirty="0"/>
          </a:p>
        </p:txBody>
      </p:sp>
    </p:spTree>
    <p:extLst>
      <p:ext uri="{BB962C8B-B14F-4D97-AF65-F5344CB8AC3E}">
        <p14:creationId xmlns:p14="http://schemas.microsoft.com/office/powerpoint/2010/main" val="279977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9">
            <a:extLst>
              <a:ext uri="{FF2B5EF4-FFF2-40B4-BE49-F238E27FC236}">
                <a16:creationId xmlns:a16="http://schemas.microsoft.com/office/drawing/2014/main" id="{7F1EF980-0DC0-4040-9AF7-DFACBD8839F9}"/>
              </a:ext>
            </a:extLst>
          </p:cNvPr>
          <p:cNvSpPr/>
          <p:nvPr/>
        </p:nvSpPr>
        <p:spPr bwMode="auto">
          <a:xfrm>
            <a:off x="358468" y="1810100"/>
            <a:ext cx="5256874" cy="1835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0E3AB7DB-00B5-4407-890F-FDA07D45EB10}"/>
              </a:ext>
            </a:extLst>
          </p:cNvPr>
          <p:cNvSpPr/>
          <p:nvPr/>
        </p:nvSpPr>
        <p:spPr bwMode="auto">
          <a:xfrm>
            <a:off x="880" y="-11444"/>
            <a:ext cx="12434711" cy="13845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 name="Title 16">
            <a:extLst>
              <a:ext uri="{FF2B5EF4-FFF2-40B4-BE49-F238E27FC236}">
                <a16:creationId xmlns:a16="http://schemas.microsoft.com/office/drawing/2014/main" id="{4BF06DE2-55B5-4587-AB29-2F107CB07827}"/>
              </a:ext>
            </a:extLst>
          </p:cNvPr>
          <p:cNvSpPr txBox="1">
            <a:spLocks/>
          </p:cNvSpPr>
          <p:nvPr/>
        </p:nvSpPr>
        <p:spPr>
          <a:xfrm>
            <a:off x="377969" y="240233"/>
            <a:ext cx="11237870" cy="115268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51304">
              <a:buClr>
                <a:srgbClr val="0F780F"/>
              </a:buClr>
              <a:defRPr/>
            </a:pPr>
            <a:endParaRPr lang="en-GB" sz="3672" spc="-51" dirty="0">
              <a:solidFill>
                <a:srgbClr val="FFFFFF"/>
              </a:solidFill>
              <a:latin typeface="Segoe UI Semibold"/>
              <a:cs typeface="Segoe UI"/>
            </a:endParaRPr>
          </a:p>
          <a:p>
            <a:pPr defTabSz="951304">
              <a:buClr>
                <a:srgbClr val="0F780F"/>
              </a:buClr>
              <a:defRPr/>
            </a:pPr>
            <a:r>
              <a:rPr lang="en-GB" sz="3672" spc="-51" dirty="0">
                <a:solidFill>
                  <a:srgbClr val="FFFFFF"/>
                </a:solidFill>
                <a:latin typeface="Segoe UI Semibold"/>
                <a:cs typeface="Segoe UI"/>
              </a:rPr>
              <a:t>CAF Advanced</a:t>
            </a:r>
          </a:p>
        </p:txBody>
      </p:sp>
      <p:sp>
        <p:nvSpPr>
          <p:cNvPr id="7" name="TextBox 90">
            <a:extLst>
              <a:ext uri="{FF2B5EF4-FFF2-40B4-BE49-F238E27FC236}">
                <a16:creationId xmlns:a16="http://schemas.microsoft.com/office/drawing/2014/main" id="{11522F81-E3F7-4441-BADD-056D0FD0535B}"/>
              </a:ext>
            </a:extLst>
          </p:cNvPr>
          <p:cNvSpPr txBox="1"/>
          <p:nvPr/>
        </p:nvSpPr>
        <p:spPr>
          <a:xfrm>
            <a:off x="382958" y="440496"/>
            <a:ext cx="1358615" cy="320182"/>
          </a:xfrm>
          <a:prstGeom prst="rect">
            <a:avLst/>
          </a:prstGeom>
          <a:noFill/>
        </p:spPr>
        <p:txBody>
          <a:bodyPr wrap="none" lIns="0" tIns="0" rIns="0" bIns="0" rtlCol="0">
            <a:spAutoFit/>
          </a:bodyPr>
          <a:lstStyle/>
          <a:p>
            <a:pPr defTabSz="932597">
              <a:defRPr/>
            </a:pPr>
            <a:r>
              <a:rPr lang="de-DE" sz="2040" b="1" dirty="0">
                <a:solidFill>
                  <a:srgbClr val="000000"/>
                </a:solidFill>
                <a:latin typeface="Segoe UI"/>
              </a:rPr>
              <a:t>Hackathon</a:t>
            </a:r>
            <a:endParaRPr lang="de-DE" sz="2040" b="1" dirty="0">
              <a:solidFill>
                <a:srgbClr val="FFFFFF"/>
              </a:solidFill>
              <a:latin typeface="Segoe UI"/>
            </a:endParaRPr>
          </a:p>
        </p:txBody>
      </p:sp>
      <p:sp>
        <p:nvSpPr>
          <p:cNvPr id="25" name="TextBox 39">
            <a:extLst>
              <a:ext uri="{FF2B5EF4-FFF2-40B4-BE49-F238E27FC236}">
                <a16:creationId xmlns:a16="http://schemas.microsoft.com/office/drawing/2014/main" id="{7E5577A3-1EBB-4ABC-8E76-10FB43C5620B}"/>
              </a:ext>
            </a:extLst>
          </p:cNvPr>
          <p:cNvSpPr txBox="1"/>
          <p:nvPr/>
        </p:nvSpPr>
        <p:spPr>
          <a:xfrm>
            <a:off x="306275" y="1482392"/>
            <a:ext cx="2202057" cy="286306"/>
          </a:xfrm>
          <a:prstGeom prst="rect">
            <a:avLst/>
          </a:prstGeom>
          <a:noFill/>
        </p:spPr>
        <p:txBody>
          <a:bodyPr wrap="square">
            <a:spAutoFit/>
          </a:bodyPr>
          <a:lstStyle/>
          <a:p>
            <a:pPr defTabSz="932597">
              <a:defRPr/>
            </a:pPr>
            <a:r>
              <a:rPr lang="en-US" sz="1224" b="1" dirty="0">
                <a:solidFill>
                  <a:srgbClr val="000000"/>
                </a:solidFill>
                <a:latin typeface="Segoe UI"/>
              </a:rPr>
              <a:t>Hackathon </a:t>
            </a:r>
            <a:r>
              <a:rPr lang="en-US" sz="1224" b="1" dirty="0">
                <a:solidFill>
                  <a:srgbClr val="4472C4"/>
                </a:solidFill>
                <a:latin typeface="Segoe UI"/>
              </a:rPr>
              <a:t>Description</a:t>
            </a:r>
            <a:endParaRPr lang="de-DE" sz="1224" b="1" dirty="0">
              <a:solidFill>
                <a:srgbClr val="4472C4"/>
              </a:solidFill>
              <a:latin typeface="Segoe UI"/>
            </a:endParaRPr>
          </a:p>
        </p:txBody>
      </p:sp>
      <p:sp>
        <p:nvSpPr>
          <p:cNvPr id="27" name="TextBox 49">
            <a:extLst>
              <a:ext uri="{FF2B5EF4-FFF2-40B4-BE49-F238E27FC236}">
                <a16:creationId xmlns:a16="http://schemas.microsoft.com/office/drawing/2014/main" id="{FA812EBB-5991-4592-AB1D-ED2C0ABC4F2C}"/>
              </a:ext>
            </a:extLst>
          </p:cNvPr>
          <p:cNvSpPr txBox="1"/>
          <p:nvPr/>
        </p:nvSpPr>
        <p:spPr>
          <a:xfrm>
            <a:off x="301224" y="2197457"/>
            <a:ext cx="5314118" cy="1439117"/>
          </a:xfrm>
          <a:prstGeom prst="rect">
            <a:avLst/>
          </a:prstGeom>
          <a:noFill/>
        </p:spPr>
        <p:txBody>
          <a:bodyPr wrap="square">
            <a:spAutoFit/>
          </a:bodyPr>
          <a:lstStyle/>
          <a:p>
            <a:pPr defTabSz="932597">
              <a:defRPr/>
            </a:pPr>
            <a:r>
              <a:rPr lang="en-US" sz="1224" dirty="0">
                <a:solidFill>
                  <a:srgbClr val="000000"/>
                </a:solidFill>
                <a:latin typeface="Segoe UI"/>
              </a:rPr>
              <a:t>In this workshop, you will learn how to </a:t>
            </a:r>
            <a:r>
              <a:rPr lang="en-US" sz="1224" b="1" dirty="0">
                <a:solidFill>
                  <a:srgbClr val="4472C4"/>
                </a:solidFill>
                <a:latin typeface="Segoe UI"/>
              </a:rPr>
              <a:t>design an enterprise scale Landing Zone</a:t>
            </a:r>
            <a:r>
              <a:rPr lang="en-US" sz="1224" dirty="0">
                <a:solidFill>
                  <a:srgbClr val="4472C4"/>
                </a:solidFill>
                <a:latin typeface="Segoe UI"/>
              </a:rPr>
              <a:t> </a:t>
            </a:r>
            <a:r>
              <a:rPr lang="en-US" sz="1224" dirty="0">
                <a:solidFill>
                  <a:prstClr val="black"/>
                </a:solidFill>
                <a:latin typeface="Segoe UI"/>
              </a:rPr>
              <a:t>in</a:t>
            </a:r>
            <a:r>
              <a:rPr lang="en-US" sz="1224" dirty="0">
                <a:solidFill>
                  <a:srgbClr val="000000"/>
                </a:solidFill>
                <a:latin typeface="Segoe UI"/>
              </a:rPr>
              <a:t> Azure. You will get familiar with the design principles and the design areas.</a:t>
            </a:r>
          </a:p>
          <a:p>
            <a:pPr defTabSz="932597">
              <a:defRPr/>
            </a:pPr>
            <a:endParaRPr lang="en-US" sz="1224" dirty="0">
              <a:solidFill>
                <a:srgbClr val="000000"/>
              </a:solidFill>
              <a:latin typeface="Segoe UI"/>
            </a:endParaRPr>
          </a:p>
          <a:p>
            <a:pPr defTabSz="932597">
              <a:defRPr/>
            </a:pPr>
            <a:r>
              <a:rPr lang="en-US" sz="1224" dirty="0">
                <a:solidFill>
                  <a:srgbClr val="000000"/>
                </a:solidFill>
                <a:latin typeface="Segoe UI"/>
              </a:rPr>
              <a:t>At the end of this workshop, you will be able to leverage the existing enterprise scale architectures, able to build your own as well as understanding how to establish a policy driven governance. </a:t>
            </a:r>
          </a:p>
        </p:txBody>
      </p:sp>
      <p:sp>
        <p:nvSpPr>
          <p:cNvPr id="30" name="Textfeld 29">
            <a:extLst>
              <a:ext uri="{FF2B5EF4-FFF2-40B4-BE49-F238E27FC236}">
                <a16:creationId xmlns:a16="http://schemas.microsoft.com/office/drawing/2014/main" id="{9F1BF2D3-2CAA-4602-B4ED-CAEC951C2A66}"/>
              </a:ext>
            </a:extLst>
          </p:cNvPr>
          <p:cNvSpPr txBox="1"/>
          <p:nvPr/>
        </p:nvSpPr>
        <p:spPr>
          <a:xfrm>
            <a:off x="3366954" y="4885486"/>
            <a:ext cx="2323214" cy="880566"/>
          </a:xfrm>
          <a:prstGeom prst="rect">
            <a:avLst/>
          </a:prstGeom>
          <a:noFill/>
        </p:spPr>
        <p:txBody>
          <a:bodyPr wrap="none" lIns="0" tIns="0" rIns="0" bIns="0" rtlCol="0">
            <a:spAutoFit/>
          </a:bodyPr>
          <a:lstStyle/>
          <a:p>
            <a:pPr defTabSz="932597">
              <a:defRPr/>
            </a:pPr>
            <a:r>
              <a:rPr lang="en-US" sz="1122" dirty="0">
                <a:solidFill>
                  <a:srgbClr val="4472C4"/>
                </a:solidFill>
                <a:latin typeface="Segoe UI"/>
              </a:rPr>
              <a:t>Azure Services and related products</a:t>
            </a:r>
          </a:p>
          <a:p>
            <a:pPr marL="174862" indent="-174862" defTabSz="932563">
              <a:buFont typeface="Arial" panose="020B0604020202020204" pitchFamily="34" charset="0"/>
              <a:buChar char="•"/>
              <a:defRPr/>
            </a:pPr>
            <a:r>
              <a:rPr lang="en-US" sz="1122" dirty="0">
                <a:solidFill>
                  <a:srgbClr val="000000"/>
                </a:solidFill>
                <a:latin typeface="Segoe UI"/>
              </a:rPr>
              <a:t>Cloud Adoption Framework</a:t>
            </a:r>
          </a:p>
          <a:p>
            <a:pPr marL="174862" indent="-174862" defTabSz="932563">
              <a:buFont typeface="Arial" panose="020B0604020202020204" pitchFamily="34" charset="0"/>
              <a:buChar char="•"/>
              <a:defRPr/>
            </a:pPr>
            <a:r>
              <a:rPr lang="en-US" sz="1122" dirty="0">
                <a:solidFill>
                  <a:srgbClr val="000000"/>
                </a:solidFill>
                <a:latin typeface="Segoe UI"/>
              </a:rPr>
              <a:t>Policy</a:t>
            </a:r>
          </a:p>
          <a:p>
            <a:pPr marL="174862" indent="-174862" defTabSz="932563">
              <a:buFont typeface="Arial" panose="020B0604020202020204" pitchFamily="34" charset="0"/>
              <a:buChar char="•"/>
              <a:defRPr/>
            </a:pPr>
            <a:r>
              <a:rPr lang="en-US" sz="1122" dirty="0">
                <a:solidFill>
                  <a:srgbClr val="000000"/>
                </a:solidFill>
                <a:latin typeface="Segoe UI"/>
              </a:rPr>
              <a:t>ARM Deployment</a:t>
            </a:r>
          </a:p>
          <a:p>
            <a:pPr marL="174862" indent="-174862" defTabSz="932563">
              <a:buFont typeface="Arial" panose="020B0604020202020204" pitchFamily="34" charset="0"/>
              <a:buChar char="•"/>
              <a:defRPr/>
            </a:pPr>
            <a:r>
              <a:rPr lang="en-US" sz="1122" dirty="0">
                <a:solidFill>
                  <a:srgbClr val="000000"/>
                </a:solidFill>
                <a:latin typeface="Segoe UI"/>
              </a:rPr>
              <a:t>Enterprise Scale</a:t>
            </a:r>
          </a:p>
        </p:txBody>
      </p:sp>
      <p:sp>
        <p:nvSpPr>
          <p:cNvPr id="42" name="TextBox 39">
            <a:extLst>
              <a:ext uri="{FF2B5EF4-FFF2-40B4-BE49-F238E27FC236}">
                <a16:creationId xmlns:a16="http://schemas.microsoft.com/office/drawing/2014/main" id="{FCDDDD80-CD5A-4AF7-9FEB-4A42E3C777E7}"/>
              </a:ext>
            </a:extLst>
          </p:cNvPr>
          <p:cNvSpPr txBox="1"/>
          <p:nvPr/>
        </p:nvSpPr>
        <p:spPr>
          <a:xfrm>
            <a:off x="6903352" y="2212002"/>
            <a:ext cx="3327865" cy="286306"/>
          </a:xfrm>
          <a:prstGeom prst="rect">
            <a:avLst/>
          </a:prstGeom>
          <a:noFill/>
        </p:spPr>
        <p:txBody>
          <a:bodyPr wrap="square">
            <a:spAutoFit/>
          </a:bodyPr>
          <a:lstStyle/>
          <a:p>
            <a:pPr defTabSz="932597">
              <a:defRPr/>
            </a:pPr>
            <a:r>
              <a:rPr lang="en-US" sz="1224" b="1" dirty="0">
                <a:solidFill>
                  <a:srgbClr val="000000"/>
                </a:solidFill>
                <a:latin typeface="Segoe UI"/>
              </a:rPr>
              <a:t>Day </a:t>
            </a:r>
            <a:r>
              <a:rPr lang="en-US" sz="1224" b="1" dirty="0">
                <a:solidFill>
                  <a:srgbClr val="4472C4"/>
                </a:solidFill>
                <a:latin typeface="Segoe UI"/>
              </a:rPr>
              <a:t>1 – Get started</a:t>
            </a:r>
            <a:endParaRPr lang="de-DE" sz="1224" b="1" dirty="0">
              <a:solidFill>
                <a:srgbClr val="4472C4"/>
              </a:solidFill>
              <a:latin typeface="Segoe UI"/>
            </a:endParaRPr>
          </a:p>
        </p:txBody>
      </p:sp>
      <p:sp>
        <p:nvSpPr>
          <p:cNvPr id="46" name="Oval 50">
            <a:extLst>
              <a:ext uri="{FF2B5EF4-FFF2-40B4-BE49-F238E27FC236}">
                <a16:creationId xmlns:a16="http://schemas.microsoft.com/office/drawing/2014/main" id="{9946036D-C602-4F92-A464-DE03D9133A65}"/>
              </a:ext>
            </a:extLst>
          </p:cNvPr>
          <p:cNvSpPr/>
          <p:nvPr/>
        </p:nvSpPr>
        <p:spPr bwMode="auto">
          <a:xfrm>
            <a:off x="1593660" y="614653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nvGrpSpPr>
          <p:cNvPr id="48" name="Group 35">
            <a:extLst>
              <a:ext uri="{FF2B5EF4-FFF2-40B4-BE49-F238E27FC236}">
                <a16:creationId xmlns:a16="http://schemas.microsoft.com/office/drawing/2014/main" id="{8E9301D9-DAE1-48C8-AB67-1D4C21DF8B9E}"/>
              </a:ext>
            </a:extLst>
          </p:cNvPr>
          <p:cNvGrpSpPr/>
          <p:nvPr/>
        </p:nvGrpSpPr>
        <p:grpSpPr>
          <a:xfrm>
            <a:off x="5511271" y="1806119"/>
            <a:ext cx="1392081" cy="2724930"/>
            <a:chOff x="4077952" y="2530556"/>
            <a:chExt cx="1364909" cy="2723685"/>
          </a:xfrm>
        </p:grpSpPr>
        <p:sp>
          <p:nvSpPr>
            <p:cNvPr id="49" name="Arrow: Bent 31">
              <a:extLst>
                <a:ext uri="{FF2B5EF4-FFF2-40B4-BE49-F238E27FC236}">
                  <a16:creationId xmlns:a16="http://schemas.microsoft.com/office/drawing/2014/main" id="{A0D56E54-1667-405D-9B35-E5174E6B1DE4}"/>
                </a:ext>
              </a:extLst>
            </p:cNvPr>
            <p:cNvSpPr/>
            <p:nvPr/>
          </p:nvSpPr>
          <p:spPr bwMode="auto">
            <a:xfrm rot="5400000">
              <a:off x="4259552" y="2442016"/>
              <a:ext cx="751431" cy="928514"/>
            </a:xfrm>
            <a:prstGeom prst="bentArrow">
              <a:avLst>
                <a:gd name="adj1" fmla="val 25000"/>
                <a:gd name="adj2" fmla="val 12077"/>
                <a:gd name="adj3" fmla="val 25000"/>
                <a:gd name="adj4" fmla="val 43750"/>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0" name="Oval 32">
              <a:extLst>
                <a:ext uri="{FF2B5EF4-FFF2-40B4-BE49-F238E27FC236}">
                  <a16:creationId xmlns:a16="http://schemas.microsoft.com/office/drawing/2014/main" id="{4CF61D0D-7C5F-4FFA-8D01-09E229A66E00}"/>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1" name="Rectangle 34">
              <a:extLst>
                <a:ext uri="{FF2B5EF4-FFF2-40B4-BE49-F238E27FC236}">
                  <a16:creationId xmlns:a16="http://schemas.microsoft.com/office/drawing/2014/main" id="{D2DBB134-3583-4866-943A-D4C20722F42C}"/>
                </a:ext>
              </a:extLst>
            </p:cNvPr>
            <p:cNvSpPr/>
            <p:nvPr/>
          </p:nvSpPr>
          <p:spPr bwMode="auto">
            <a:xfrm>
              <a:off x="4771118" y="3010256"/>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2" name="Rectangle 33">
              <a:extLst>
                <a:ext uri="{FF2B5EF4-FFF2-40B4-BE49-F238E27FC236}">
                  <a16:creationId xmlns:a16="http://schemas.microsoft.com/office/drawing/2014/main" id="{D4BC3760-0F2E-4AFE-BD58-1C2CD5BA6B88}"/>
                </a:ext>
              </a:extLst>
            </p:cNvPr>
            <p:cNvSpPr/>
            <p:nvPr/>
          </p:nvSpPr>
          <p:spPr bwMode="auto">
            <a:xfrm rot="5400000">
              <a:off x="3865802" y="4019716"/>
              <a:ext cx="2289050" cy="18000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57" name="Oval 50">
            <a:extLst>
              <a:ext uri="{FF2B5EF4-FFF2-40B4-BE49-F238E27FC236}">
                <a16:creationId xmlns:a16="http://schemas.microsoft.com/office/drawing/2014/main" id="{5E6AD402-D6A9-4466-BDE5-D2781A8477BC}"/>
              </a:ext>
            </a:extLst>
          </p:cNvPr>
          <p:cNvSpPr/>
          <p:nvPr/>
        </p:nvSpPr>
        <p:spPr bwMode="auto">
          <a:xfrm>
            <a:off x="6365337" y="222948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88" name="Oval 50">
            <a:extLst>
              <a:ext uri="{FF2B5EF4-FFF2-40B4-BE49-F238E27FC236}">
                <a16:creationId xmlns:a16="http://schemas.microsoft.com/office/drawing/2014/main" id="{C68A2412-FF49-4C41-9696-6485D4B2B5BB}"/>
              </a:ext>
            </a:extLst>
          </p:cNvPr>
          <p:cNvSpPr/>
          <p:nvPr/>
        </p:nvSpPr>
        <p:spPr bwMode="auto">
          <a:xfrm>
            <a:off x="37909" y="206751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7" name="TextBox 49">
            <a:extLst>
              <a:ext uri="{FF2B5EF4-FFF2-40B4-BE49-F238E27FC236}">
                <a16:creationId xmlns:a16="http://schemas.microsoft.com/office/drawing/2014/main" id="{D490231A-06FA-4056-A811-B6D3B7415B26}"/>
              </a:ext>
            </a:extLst>
          </p:cNvPr>
          <p:cNvSpPr txBox="1"/>
          <p:nvPr/>
        </p:nvSpPr>
        <p:spPr>
          <a:xfrm>
            <a:off x="6913831" y="2502089"/>
            <a:ext cx="5314118" cy="2541337"/>
          </a:xfrm>
          <a:prstGeom prst="rect">
            <a:avLst/>
          </a:prstGeom>
          <a:noFill/>
        </p:spPr>
        <p:txBody>
          <a:bodyPr wrap="square">
            <a:spAutoFit/>
          </a:bodyPr>
          <a:lstStyle/>
          <a:p>
            <a:pPr defTabSz="932597">
              <a:defRPr/>
            </a:pPr>
            <a:r>
              <a:rPr lang="en-US" sz="1224" dirty="0">
                <a:solidFill>
                  <a:srgbClr val="000000"/>
                </a:solidFill>
                <a:latin typeface="Segoe UI"/>
              </a:rPr>
              <a:t>In the first day of this hackathon, we will learn everything regarding enterprise scale. What are the design principles, which critical design areas exist and what are the best practices to implement these design areas.</a:t>
            </a:r>
          </a:p>
          <a:p>
            <a:pPr defTabSz="932597">
              <a:defRPr/>
            </a:pPr>
            <a:endParaRPr lang="en-US" sz="1224" dirty="0">
              <a:solidFill>
                <a:srgbClr val="000000"/>
              </a:solidFill>
              <a:latin typeface="Segoe UI"/>
            </a:endParaRPr>
          </a:p>
          <a:p>
            <a:pPr marL="174862" indent="-174862" defTabSz="932597">
              <a:buFont typeface="Arial" panose="020B0604020202020204" pitchFamily="34" charset="0"/>
              <a:buChar char="•"/>
              <a:defRPr/>
            </a:pPr>
            <a:r>
              <a:rPr lang="en-US" sz="1224" dirty="0">
                <a:solidFill>
                  <a:srgbClr val="000000"/>
                </a:solidFill>
                <a:latin typeface="Segoe UI"/>
              </a:rPr>
              <a:t>Enterprise Agreement (EA) enrollment and Azure Active Directory tenants</a:t>
            </a:r>
          </a:p>
          <a:p>
            <a:pPr marL="174862" indent="-174862" defTabSz="932597">
              <a:buFont typeface="Arial" panose="020B0604020202020204" pitchFamily="34" charset="0"/>
              <a:buChar char="•"/>
              <a:defRPr/>
            </a:pPr>
            <a:r>
              <a:rPr lang="en-US" sz="1224" dirty="0">
                <a:solidFill>
                  <a:srgbClr val="000000"/>
                </a:solidFill>
                <a:latin typeface="Segoe UI"/>
              </a:rPr>
              <a:t>Identity and access management</a:t>
            </a:r>
          </a:p>
          <a:p>
            <a:pPr marL="174862" indent="-174862" defTabSz="932597">
              <a:buFont typeface="Arial" panose="020B0604020202020204" pitchFamily="34" charset="0"/>
              <a:buChar char="•"/>
              <a:defRPr/>
            </a:pPr>
            <a:r>
              <a:rPr lang="en-US" sz="1224" dirty="0">
                <a:solidFill>
                  <a:srgbClr val="000000"/>
                </a:solidFill>
                <a:latin typeface="Segoe UI"/>
              </a:rPr>
              <a:t>Management group and subscription organization</a:t>
            </a:r>
          </a:p>
          <a:p>
            <a:pPr marL="174862" indent="-174862" defTabSz="932597">
              <a:buFont typeface="Arial" panose="020B0604020202020204" pitchFamily="34" charset="0"/>
              <a:buChar char="•"/>
              <a:defRPr/>
            </a:pPr>
            <a:r>
              <a:rPr lang="en-US" sz="1224" dirty="0">
                <a:solidFill>
                  <a:srgbClr val="000000"/>
                </a:solidFill>
                <a:latin typeface="Segoe UI"/>
              </a:rPr>
              <a:t>Network topology and connectivity</a:t>
            </a:r>
          </a:p>
          <a:p>
            <a:pPr marL="174862" indent="-174862" defTabSz="932597">
              <a:buFont typeface="Arial" panose="020B0604020202020204" pitchFamily="34" charset="0"/>
              <a:buChar char="•"/>
              <a:defRPr/>
            </a:pPr>
            <a:r>
              <a:rPr lang="en-US" sz="1224" dirty="0">
                <a:solidFill>
                  <a:srgbClr val="000000"/>
                </a:solidFill>
                <a:latin typeface="Segoe UI"/>
              </a:rPr>
              <a:t>Management and monitoring</a:t>
            </a:r>
          </a:p>
          <a:p>
            <a:pPr marL="174862" indent="-174862" defTabSz="932597">
              <a:buFont typeface="Arial" panose="020B0604020202020204" pitchFamily="34" charset="0"/>
              <a:buChar char="•"/>
              <a:defRPr/>
            </a:pPr>
            <a:r>
              <a:rPr lang="en-US" sz="1224" dirty="0">
                <a:solidFill>
                  <a:srgbClr val="000000"/>
                </a:solidFill>
                <a:latin typeface="Segoe UI"/>
              </a:rPr>
              <a:t>Business continuity and disaster recovery</a:t>
            </a:r>
          </a:p>
          <a:p>
            <a:pPr marL="174862" indent="-174862" defTabSz="932597">
              <a:buFont typeface="Arial" panose="020B0604020202020204" pitchFamily="34" charset="0"/>
              <a:buChar char="•"/>
              <a:defRPr/>
            </a:pPr>
            <a:r>
              <a:rPr lang="en-US" sz="1224" dirty="0">
                <a:solidFill>
                  <a:srgbClr val="000000"/>
                </a:solidFill>
                <a:latin typeface="Segoe UI"/>
              </a:rPr>
              <a:t>Security, governance, and compliance</a:t>
            </a:r>
          </a:p>
          <a:p>
            <a:pPr marL="174862" indent="-174862" defTabSz="932597">
              <a:buFont typeface="Arial" panose="020B0604020202020204" pitchFamily="34" charset="0"/>
              <a:buChar char="•"/>
              <a:defRPr/>
            </a:pPr>
            <a:r>
              <a:rPr lang="en-US" sz="1224" dirty="0">
                <a:solidFill>
                  <a:srgbClr val="000000"/>
                </a:solidFill>
                <a:latin typeface="Segoe UI"/>
              </a:rPr>
              <a:t>Platform automation and DevOps</a:t>
            </a:r>
          </a:p>
        </p:txBody>
      </p:sp>
      <p:sp>
        <p:nvSpPr>
          <p:cNvPr id="19" name="Rectangle 33">
            <a:extLst>
              <a:ext uri="{FF2B5EF4-FFF2-40B4-BE49-F238E27FC236}">
                <a16:creationId xmlns:a16="http://schemas.microsoft.com/office/drawing/2014/main" id="{8D41663C-AA0F-4E5C-A495-66301FC21C39}"/>
              </a:ext>
            </a:extLst>
          </p:cNvPr>
          <p:cNvSpPr/>
          <p:nvPr/>
        </p:nvSpPr>
        <p:spPr bwMode="auto">
          <a:xfrm rot="5400000">
            <a:off x="5316341" y="5571960"/>
            <a:ext cx="2290097" cy="183583"/>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21" name="TextBox 39">
            <a:extLst>
              <a:ext uri="{FF2B5EF4-FFF2-40B4-BE49-F238E27FC236}">
                <a16:creationId xmlns:a16="http://schemas.microsoft.com/office/drawing/2014/main" id="{601EE9EC-8091-4899-96D6-4DD994B002F8}"/>
              </a:ext>
            </a:extLst>
          </p:cNvPr>
          <p:cNvSpPr txBox="1"/>
          <p:nvPr/>
        </p:nvSpPr>
        <p:spPr>
          <a:xfrm>
            <a:off x="6903352" y="5141267"/>
            <a:ext cx="3327865" cy="286306"/>
          </a:xfrm>
          <a:prstGeom prst="rect">
            <a:avLst/>
          </a:prstGeom>
          <a:noFill/>
        </p:spPr>
        <p:txBody>
          <a:bodyPr wrap="square">
            <a:spAutoFit/>
          </a:bodyPr>
          <a:lstStyle/>
          <a:p>
            <a:pPr defTabSz="932597">
              <a:defRPr/>
            </a:pPr>
            <a:r>
              <a:rPr lang="en-US" sz="1224" b="1" dirty="0">
                <a:solidFill>
                  <a:srgbClr val="000000"/>
                </a:solidFill>
                <a:latin typeface="Segoe UI"/>
              </a:rPr>
              <a:t>Day </a:t>
            </a:r>
            <a:r>
              <a:rPr lang="en-US" sz="1224" b="1" dirty="0">
                <a:solidFill>
                  <a:srgbClr val="4472C4"/>
                </a:solidFill>
                <a:latin typeface="Segoe UI"/>
              </a:rPr>
              <a:t>2 – Hands-on Lab (HOL)</a:t>
            </a:r>
            <a:endParaRPr lang="de-DE" sz="1224" b="1" dirty="0">
              <a:solidFill>
                <a:srgbClr val="4472C4"/>
              </a:solidFill>
              <a:latin typeface="Segoe UI"/>
            </a:endParaRPr>
          </a:p>
        </p:txBody>
      </p:sp>
      <p:sp>
        <p:nvSpPr>
          <p:cNvPr id="22" name="Oval 50">
            <a:extLst>
              <a:ext uri="{FF2B5EF4-FFF2-40B4-BE49-F238E27FC236}">
                <a16:creationId xmlns:a16="http://schemas.microsoft.com/office/drawing/2014/main" id="{678CE2DC-021D-49E4-AE4C-DA960DB774E3}"/>
              </a:ext>
            </a:extLst>
          </p:cNvPr>
          <p:cNvSpPr/>
          <p:nvPr/>
        </p:nvSpPr>
        <p:spPr bwMode="auto">
          <a:xfrm>
            <a:off x="6370194" y="4983362"/>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74" name="TextBox 49">
            <a:extLst>
              <a:ext uri="{FF2B5EF4-FFF2-40B4-BE49-F238E27FC236}">
                <a16:creationId xmlns:a16="http://schemas.microsoft.com/office/drawing/2014/main" id="{A25035D8-F3EF-4F5A-9B80-5949F095269F}"/>
              </a:ext>
            </a:extLst>
          </p:cNvPr>
          <p:cNvSpPr txBox="1"/>
          <p:nvPr/>
        </p:nvSpPr>
        <p:spPr>
          <a:xfrm>
            <a:off x="6913831" y="5459439"/>
            <a:ext cx="5314118" cy="862712"/>
          </a:xfrm>
          <a:prstGeom prst="rect">
            <a:avLst/>
          </a:prstGeom>
          <a:noFill/>
        </p:spPr>
        <p:txBody>
          <a:bodyPr wrap="square">
            <a:spAutoFit/>
          </a:bodyPr>
          <a:lstStyle/>
          <a:p>
            <a:pPr defTabSz="932597">
              <a:defRPr/>
            </a:pPr>
            <a:r>
              <a:rPr lang="en-US" sz="1224" dirty="0">
                <a:solidFill>
                  <a:srgbClr val="000000"/>
                </a:solidFill>
                <a:latin typeface="Segoe UI"/>
              </a:rPr>
              <a:t>On the second day we deploy an enterprise scale landing zone and start to get familiar with the components of enterprise scale. We learn how a potential workflow can look like – deploying a landing zone in an enterprise.</a:t>
            </a:r>
          </a:p>
        </p:txBody>
      </p:sp>
      <p:sp>
        <p:nvSpPr>
          <p:cNvPr id="24" name="Rechteck 23">
            <a:extLst>
              <a:ext uri="{FF2B5EF4-FFF2-40B4-BE49-F238E27FC236}">
                <a16:creationId xmlns:a16="http://schemas.microsoft.com/office/drawing/2014/main" id="{25DF2CB4-FC92-4B3F-9176-B75FB5C50F9C}"/>
              </a:ext>
            </a:extLst>
          </p:cNvPr>
          <p:cNvSpPr/>
          <p:nvPr/>
        </p:nvSpPr>
        <p:spPr bwMode="auto">
          <a:xfrm>
            <a:off x="377968" y="4307849"/>
            <a:ext cx="2267709" cy="24318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dirty="0">
              <a:solidFill>
                <a:srgbClr val="FFFFFF"/>
              </a:solidFill>
              <a:latin typeface="Segoe UI"/>
              <a:ea typeface="Segoe UI" pitchFamily="34" charset="0"/>
              <a:cs typeface="Segoe UI" pitchFamily="34" charset="0"/>
            </a:endParaRPr>
          </a:p>
        </p:txBody>
      </p:sp>
      <p:sp>
        <p:nvSpPr>
          <p:cNvPr id="26" name="Textfeld 25">
            <a:extLst>
              <a:ext uri="{FF2B5EF4-FFF2-40B4-BE49-F238E27FC236}">
                <a16:creationId xmlns:a16="http://schemas.microsoft.com/office/drawing/2014/main" id="{82569CC9-0CEF-4307-AE6B-5196BAE17E29}"/>
              </a:ext>
            </a:extLst>
          </p:cNvPr>
          <p:cNvSpPr txBox="1"/>
          <p:nvPr/>
        </p:nvSpPr>
        <p:spPr>
          <a:xfrm>
            <a:off x="551310" y="4864298"/>
            <a:ext cx="1654534" cy="1056678"/>
          </a:xfrm>
          <a:prstGeom prst="rect">
            <a:avLst/>
          </a:prstGeom>
          <a:noFill/>
        </p:spPr>
        <p:txBody>
          <a:bodyPr wrap="none" lIns="0" tIns="0" rIns="0" bIns="0" rtlCol="0">
            <a:spAutoFit/>
          </a:bodyPr>
          <a:lstStyle/>
          <a:p>
            <a:pPr defTabSz="932597">
              <a:defRPr/>
            </a:pPr>
            <a:r>
              <a:rPr lang="en-US" sz="1122" b="1" dirty="0">
                <a:solidFill>
                  <a:srgbClr val="000000"/>
                </a:solidFill>
                <a:latin typeface="Segoe UI"/>
              </a:rPr>
              <a:t>Day 1 (8h)</a:t>
            </a:r>
          </a:p>
          <a:p>
            <a:pPr marL="174862" indent="-174862" defTabSz="932597">
              <a:buFont typeface="Arial" panose="020B0604020202020204" pitchFamily="34" charset="0"/>
              <a:buChar char="•"/>
              <a:defRPr/>
            </a:pPr>
            <a:r>
              <a:rPr lang="en-US" sz="1122" b="1" dirty="0">
                <a:solidFill>
                  <a:srgbClr val="4472C4"/>
                </a:solidFill>
                <a:latin typeface="Segoe UI"/>
              </a:rPr>
              <a:t>Enterprise Scale</a:t>
            </a:r>
            <a:r>
              <a:rPr lang="en-US" sz="1122" b="1" dirty="0">
                <a:solidFill>
                  <a:srgbClr val="008575"/>
                </a:solidFill>
                <a:latin typeface="Segoe UI"/>
              </a:rPr>
              <a:t> </a:t>
            </a:r>
            <a:r>
              <a:rPr lang="en-US" sz="1122" b="1" dirty="0">
                <a:solidFill>
                  <a:prstClr val="black"/>
                </a:solidFill>
                <a:latin typeface="Segoe UI"/>
              </a:rPr>
              <a:t>Intro</a:t>
            </a:r>
            <a:br>
              <a:rPr lang="en-US" sz="1122" b="1" dirty="0">
                <a:solidFill>
                  <a:prstClr val="black"/>
                </a:solidFill>
                <a:latin typeface="Segoe UI"/>
              </a:rPr>
            </a:br>
            <a:r>
              <a:rPr lang="en-US" sz="1122" dirty="0">
                <a:solidFill>
                  <a:srgbClr val="000000"/>
                </a:solidFill>
                <a:latin typeface="Segoe UI"/>
              </a:rPr>
              <a:t>design principals</a:t>
            </a:r>
            <a:br>
              <a:rPr lang="en-US" sz="1122" dirty="0">
                <a:solidFill>
                  <a:srgbClr val="000000"/>
                </a:solidFill>
                <a:latin typeface="Segoe UI"/>
              </a:rPr>
            </a:br>
            <a:r>
              <a:rPr lang="en-US" sz="1122" dirty="0">
                <a:solidFill>
                  <a:srgbClr val="000000"/>
                </a:solidFill>
                <a:latin typeface="Segoe UI"/>
              </a:rPr>
              <a:t>Critical design areas</a:t>
            </a:r>
            <a:br>
              <a:rPr lang="en-US" sz="1122" b="1" dirty="0">
                <a:solidFill>
                  <a:prstClr val="black"/>
                </a:solidFill>
                <a:latin typeface="Segoe UI"/>
              </a:rPr>
            </a:br>
            <a:endParaRPr lang="en-US" sz="1122" b="1" dirty="0">
              <a:solidFill>
                <a:prstClr val="black"/>
              </a:solidFill>
              <a:latin typeface="Segoe UI"/>
            </a:endParaRPr>
          </a:p>
          <a:p>
            <a:pPr defTabSz="932563">
              <a:defRPr/>
            </a:pPr>
            <a:endParaRPr lang="en-US" sz="1122" dirty="0">
              <a:solidFill>
                <a:srgbClr val="000000"/>
              </a:solidFill>
              <a:latin typeface="Segoe UI"/>
            </a:endParaRPr>
          </a:p>
        </p:txBody>
      </p:sp>
      <p:sp>
        <p:nvSpPr>
          <p:cNvPr id="77" name="Textfeld 76">
            <a:extLst>
              <a:ext uri="{FF2B5EF4-FFF2-40B4-BE49-F238E27FC236}">
                <a16:creationId xmlns:a16="http://schemas.microsoft.com/office/drawing/2014/main" id="{697C0DE4-874D-433F-A4FC-3B1CC7595B98}"/>
              </a:ext>
            </a:extLst>
          </p:cNvPr>
          <p:cNvSpPr txBox="1"/>
          <p:nvPr/>
        </p:nvSpPr>
        <p:spPr>
          <a:xfrm>
            <a:off x="482695" y="5756325"/>
            <a:ext cx="1607812" cy="518027"/>
          </a:xfrm>
          <a:prstGeom prst="rect">
            <a:avLst/>
          </a:prstGeom>
          <a:noFill/>
        </p:spPr>
        <p:txBody>
          <a:bodyPr wrap="none" lIns="0" tIns="0" rIns="0" bIns="0" rtlCol="0">
            <a:spAutoFit/>
          </a:bodyPr>
          <a:lstStyle/>
          <a:p>
            <a:pPr defTabSz="932597">
              <a:defRPr/>
            </a:pPr>
            <a:r>
              <a:rPr lang="en-US" sz="1122" b="1" dirty="0">
                <a:solidFill>
                  <a:srgbClr val="000000"/>
                </a:solidFill>
                <a:latin typeface="Segoe UI"/>
              </a:rPr>
              <a:t>Day 2 (6h) </a:t>
            </a:r>
          </a:p>
          <a:p>
            <a:pPr marL="174862" indent="-174862" defTabSz="932597">
              <a:buFont typeface="Arial" panose="020B0604020202020204" pitchFamily="34" charset="0"/>
              <a:buChar char="•"/>
              <a:tabLst>
                <a:tab pos="93907" algn="l"/>
                <a:tab pos="179720" algn="l"/>
              </a:tabLst>
              <a:defRPr/>
            </a:pPr>
            <a:r>
              <a:rPr lang="en-US" sz="1122" b="1" dirty="0">
                <a:solidFill>
                  <a:srgbClr val="4472C4"/>
                </a:solidFill>
                <a:latin typeface="Segoe UI"/>
              </a:rPr>
              <a:t>Hands-on Challenges</a:t>
            </a:r>
            <a:br>
              <a:rPr lang="en-US" sz="1122" b="1" dirty="0">
                <a:solidFill>
                  <a:srgbClr val="008575"/>
                </a:solidFill>
                <a:latin typeface="Segoe UI"/>
              </a:rPr>
            </a:br>
            <a:endParaRPr lang="en-US" sz="1122" dirty="0">
              <a:solidFill>
                <a:srgbClr val="000000"/>
              </a:solidFill>
              <a:latin typeface="Segoe UI"/>
            </a:endParaRPr>
          </a:p>
        </p:txBody>
      </p:sp>
      <p:sp>
        <p:nvSpPr>
          <p:cNvPr id="80" name="TextBox 39">
            <a:extLst>
              <a:ext uri="{FF2B5EF4-FFF2-40B4-BE49-F238E27FC236}">
                <a16:creationId xmlns:a16="http://schemas.microsoft.com/office/drawing/2014/main" id="{52A7B679-AE94-4454-843D-B2189D191F0D}"/>
              </a:ext>
            </a:extLst>
          </p:cNvPr>
          <p:cNvSpPr txBox="1"/>
          <p:nvPr/>
        </p:nvSpPr>
        <p:spPr>
          <a:xfrm>
            <a:off x="377969" y="4470007"/>
            <a:ext cx="2267709" cy="286306"/>
          </a:xfrm>
          <a:prstGeom prst="rect">
            <a:avLst/>
          </a:prstGeom>
          <a:noFill/>
        </p:spPr>
        <p:txBody>
          <a:bodyPr wrap="square">
            <a:spAutoFit/>
          </a:bodyPr>
          <a:lstStyle/>
          <a:p>
            <a:pPr algn="ctr" defTabSz="932597">
              <a:defRPr/>
            </a:pPr>
            <a:r>
              <a:rPr lang="en-US" sz="1224" b="1" dirty="0">
                <a:solidFill>
                  <a:srgbClr val="000000"/>
                </a:solidFill>
                <a:latin typeface="Segoe UI"/>
              </a:rPr>
              <a:t>Hackathon </a:t>
            </a:r>
            <a:r>
              <a:rPr lang="en-US" sz="1224" b="1" dirty="0">
                <a:solidFill>
                  <a:srgbClr val="4472C4"/>
                </a:solidFill>
                <a:latin typeface="Segoe UI"/>
              </a:rPr>
              <a:t>Agenda</a:t>
            </a:r>
            <a:endParaRPr lang="de-DE" sz="1224" b="1" dirty="0">
              <a:solidFill>
                <a:srgbClr val="4472C4"/>
              </a:solidFill>
              <a:latin typeface="Segoe UI"/>
            </a:endParaRPr>
          </a:p>
        </p:txBody>
      </p:sp>
      <p:sp>
        <p:nvSpPr>
          <p:cNvPr id="2" name="Textfeld 1">
            <a:extLst>
              <a:ext uri="{FF2B5EF4-FFF2-40B4-BE49-F238E27FC236}">
                <a16:creationId xmlns:a16="http://schemas.microsoft.com/office/drawing/2014/main" id="{47089DA9-EFC5-4DAB-909F-3E9E2B1D490C}"/>
              </a:ext>
            </a:extLst>
          </p:cNvPr>
          <p:cNvSpPr txBox="1"/>
          <p:nvPr/>
        </p:nvSpPr>
        <p:spPr>
          <a:xfrm>
            <a:off x="3366955" y="6028720"/>
            <a:ext cx="2874180" cy="704452"/>
          </a:xfrm>
          <a:prstGeom prst="rect">
            <a:avLst/>
          </a:prstGeom>
          <a:noFill/>
        </p:spPr>
        <p:txBody>
          <a:bodyPr wrap="none" lIns="0" tIns="0" rIns="0" bIns="0" rtlCol="0">
            <a:spAutoFit/>
          </a:bodyPr>
          <a:lstStyle/>
          <a:p>
            <a:pPr defTabSz="932597">
              <a:defRPr/>
            </a:pPr>
            <a:r>
              <a:rPr lang="en-US" sz="1122" dirty="0">
                <a:solidFill>
                  <a:srgbClr val="4472C4"/>
                </a:solidFill>
                <a:latin typeface="Segoe UI"/>
              </a:rPr>
              <a:t>Prerequisites </a:t>
            </a:r>
          </a:p>
          <a:p>
            <a:pPr marL="174862" indent="-174862" defTabSz="932597">
              <a:buFont typeface="Arial" panose="020B0604020202020204" pitchFamily="34" charset="0"/>
              <a:buChar char="•"/>
              <a:defRPr/>
            </a:pPr>
            <a:r>
              <a:rPr lang="en-US" sz="1122" dirty="0">
                <a:solidFill>
                  <a:srgbClr val="000000"/>
                </a:solidFill>
                <a:latin typeface="Segoe UI"/>
              </a:rPr>
              <a:t>Azure Knowledge  (compared to AZ-104) </a:t>
            </a:r>
          </a:p>
          <a:p>
            <a:pPr marL="174862" indent="-174862" defTabSz="932563">
              <a:buFont typeface="Arial" panose="020B0604020202020204" pitchFamily="34" charset="0"/>
              <a:buChar char="•"/>
              <a:defRPr/>
            </a:pPr>
            <a:r>
              <a:rPr lang="en-US" sz="1122" dirty="0">
                <a:solidFill>
                  <a:srgbClr val="000000"/>
                </a:solidFill>
                <a:latin typeface="Segoe UI"/>
              </a:rPr>
              <a:t>Azure Subscription with owner rights</a:t>
            </a:r>
          </a:p>
          <a:p>
            <a:pPr marL="174862" indent="-174862" defTabSz="932563">
              <a:buFont typeface="Arial" panose="020B0604020202020204" pitchFamily="34" charset="0"/>
              <a:buChar char="•"/>
              <a:defRPr/>
            </a:pPr>
            <a:r>
              <a:rPr lang="en-US" sz="1122" dirty="0">
                <a:solidFill>
                  <a:srgbClr val="000000"/>
                </a:solidFill>
                <a:latin typeface="Segoe UI"/>
              </a:rPr>
              <a:t>CAF Migrate</a:t>
            </a:r>
          </a:p>
        </p:txBody>
      </p:sp>
      <p:sp>
        <p:nvSpPr>
          <p:cNvPr id="4" name="Textfeld 3">
            <a:extLst>
              <a:ext uri="{FF2B5EF4-FFF2-40B4-BE49-F238E27FC236}">
                <a16:creationId xmlns:a16="http://schemas.microsoft.com/office/drawing/2014/main" id="{0FF81FD5-BE95-41B8-A7C7-23913DE05F1A}"/>
              </a:ext>
            </a:extLst>
          </p:cNvPr>
          <p:cNvSpPr txBox="1"/>
          <p:nvPr/>
        </p:nvSpPr>
        <p:spPr>
          <a:xfrm>
            <a:off x="10467346" y="428395"/>
            <a:ext cx="1384119" cy="512317"/>
          </a:xfrm>
          <a:prstGeom prst="rect">
            <a:avLst/>
          </a:prstGeom>
          <a:noFill/>
        </p:spPr>
        <p:txBody>
          <a:bodyPr wrap="none" lIns="0" tIns="0" rIns="0" bIns="0" rtlCol="0">
            <a:spAutoFit/>
          </a:bodyPr>
          <a:lstStyle/>
          <a:p>
            <a:pPr marL="349724" indent="-349724" defTabSz="932597">
              <a:buFont typeface="Arial" panose="020B0604020202020204" pitchFamily="34" charset="0"/>
              <a:buChar char="•"/>
            </a:pPr>
            <a:r>
              <a:rPr lang="en-US" sz="1632" dirty="0">
                <a:solidFill>
                  <a:prstClr val="white"/>
                </a:solidFill>
                <a:latin typeface="Calibri" panose="020F0502020204030204"/>
              </a:rPr>
              <a:t>Consultants</a:t>
            </a:r>
          </a:p>
          <a:p>
            <a:pPr marL="349724" indent="-349724" defTabSz="932597">
              <a:buFont typeface="Arial" panose="020B0604020202020204" pitchFamily="34" charset="0"/>
              <a:buChar char="•"/>
            </a:pPr>
            <a:r>
              <a:rPr lang="en-US" sz="1632" dirty="0">
                <a:solidFill>
                  <a:prstClr val="white"/>
                </a:solidFill>
                <a:latin typeface="Calibri" panose="020F0502020204030204"/>
              </a:rPr>
              <a:t>Architects</a:t>
            </a:r>
          </a:p>
        </p:txBody>
      </p:sp>
      <p:sp>
        <p:nvSpPr>
          <p:cNvPr id="6" name="Textfeld 5">
            <a:extLst>
              <a:ext uri="{FF2B5EF4-FFF2-40B4-BE49-F238E27FC236}">
                <a16:creationId xmlns:a16="http://schemas.microsoft.com/office/drawing/2014/main" id="{F26F52AA-FB7B-4CD7-AE09-5E25B339C999}"/>
              </a:ext>
            </a:extLst>
          </p:cNvPr>
          <p:cNvSpPr txBox="1"/>
          <p:nvPr/>
        </p:nvSpPr>
        <p:spPr>
          <a:xfrm>
            <a:off x="10438737" y="80592"/>
            <a:ext cx="1968246" cy="350330"/>
          </a:xfrm>
          <a:prstGeom prst="rect">
            <a:avLst/>
          </a:prstGeom>
          <a:noFill/>
        </p:spPr>
        <p:txBody>
          <a:bodyPr wrap="square">
            <a:spAutoFit/>
          </a:bodyPr>
          <a:lstStyle/>
          <a:p>
            <a:pPr defTabSz="951028" fontAlgn="base">
              <a:spcBef>
                <a:spcPct val="0"/>
              </a:spcBef>
              <a:spcAft>
                <a:spcPct val="0"/>
              </a:spcAft>
              <a:defRPr/>
            </a:pPr>
            <a:r>
              <a:rPr lang="de-DE" sz="1632" b="1" dirty="0">
                <a:solidFill>
                  <a:srgbClr val="A5A5A5"/>
                </a:solidFill>
                <a:latin typeface="Segoe UI"/>
              </a:rPr>
              <a:t>Target </a:t>
            </a:r>
            <a:r>
              <a:rPr lang="de-DE" sz="1632" b="1" dirty="0" err="1">
                <a:solidFill>
                  <a:srgbClr val="A5A5A5"/>
                </a:solidFill>
                <a:latin typeface="Segoe UI"/>
              </a:rPr>
              <a:t>roles</a:t>
            </a:r>
            <a:r>
              <a:rPr lang="de-DE" sz="1632" b="1" dirty="0">
                <a:solidFill>
                  <a:srgbClr val="A5A5A5"/>
                </a:solidFill>
                <a:latin typeface="Segoe UI"/>
              </a:rPr>
              <a:t>:</a:t>
            </a:r>
            <a:endParaRPr lang="de-DE" sz="1836" dirty="0">
              <a:solidFill>
                <a:srgbClr val="A5A5A5"/>
              </a:solidFill>
              <a:latin typeface="Segoe UI"/>
              <a:ea typeface="Segoe UI" pitchFamily="34" charset="0"/>
              <a:cs typeface="Segoe UI" pitchFamily="34" charset="0"/>
            </a:endParaRPr>
          </a:p>
        </p:txBody>
      </p:sp>
    </p:spTree>
    <p:extLst>
      <p:ext uri="{BB962C8B-B14F-4D97-AF65-F5344CB8AC3E}">
        <p14:creationId xmlns:p14="http://schemas.microsoft.com/office/powerpoint/2010/main" val="177534458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B53F96-7EA4-4B7B-969F-2EB7D0B785E1}"/>
              </a:ext>
            </a:extLst>
          </p:cNvPr>
          <p:cNvSpPr/>
          <p:nvPr/>
        </p:nvSpPr>
        <p:spPr bwMode="auto">
          <a:xfrm>
            <a:off x="6080752" y="1687840"/>
            <a:ext cx="2894465" cy="2989901"/>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de-DE" sz="1632" dirty="0">
              <a:solidFill>
                <a:srgbClr val="FFFFFF"/>
              </a:solidFill>
              <a:latin typeface="Calibri" panose="020F0502020204030204"/>
            </a:endParaRPr>
          </a:p>
        </p:txBody>
      </p:sp>
      <p:sp>
        <p:nvSpPr>
          <p:cNvPr id="2" name="Title 1">
            <a:extLst>
              <a:ext uri="{FF2B5EF4-FFF2-40B4-BE49-F238E27FC236}">
                <a16:creationId xmlns:a16="http://schemas.microsoft.com/office/drawing/2014/main" id="{931FA9A9-0B64-4936-8B60-7D542B0E598D}"/>
              </a:ext>
            </a:extLst>
          </p:cNvPr>
          <p:cNvSpPr>
            <a:spLocks noGrp="1"/>
          </p:cNvSpPr>
          <p:nvPr>
            <p:ph type="title"/>
          </p:nvPr>
        </p:nvSpPr>
        <p:spPr>
          <a:xfrm>
            <a:off x="599302" y="489328"/>
            <a:ext cx="11237870" cy="565027"/>
          </a:xfrm>
        </p:spPr>
        <p:txBody>
          <a:bodyPr>
            <a:normAutofit fontScale="90000"/>
          </a:bodyPr>
          <a:lstStyle/>
          <a:p>
            <a:r>
              <a:rPr lang="en-US"/>
              <a:t>Microsoft Cloud Adoption Framework for Azure</a:t>
            </a:r>
          </a:p>
        </p:txBody>
      </p:sp>
      <p:cxnSp>
        <p:nvCxnSpPr>
          <p:cNvPr id="72" name="Straight Arrow Connector 71">
            <a:extLst>
              <a:ext uri="{FF2B5EF4-FFF2-40B4-BE49-F238E27FC236}">
                <a16:creationId xmlns:a16="http://schemas.microsoft.com/office/drawing/2014/main" id="{40037F0D-5466-4477-94FD-F614276676D6}"/>
              </a:ext>
              <a:ext uri="{C183D7F6-B498-43B3-948B-1728B52AA6E4}">
                <adec:decorative xmlns:adec="http://schemas.microsoft.com/office/drawing/2017/decorative" val="1"/>
              </a:ext>
            </a:extLst>
          </p:cNvPr>
          <p:cNvCxnSpPr>
            <a:cxnSpLocks/>
          </p:cNvCxnSpPr>
          <p:nvPr/>
        </p:nvCxnSpPr>
        <p:spPr>
          <a:xfrm>
            <a:off x="3363255" y="5661558"/>
            <a:ext cx="8323993" cy="0"/>
          </a:xfrm>
          <a:prstGeom prst="straightConnector1">
            <a:avLst/>
          </a:prstGeom>
          <a:ln w="22225">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75FF3E05-0E6D-4B96-B89B-1AF133C23C40}"/>
              </a:ext>
              <a:ext uri="{C183D7F6-B498-43B3-948B-1728B52AA6E4}">
                <adec:decorative xmlns:adec="http://schemas.microsoft.com/office/drawing/2017/decorative" val="1"/>
              </a:ext>
            </a:extLst>
          </p:cNvPr>
          <p:cNvSpPr/>
          <p:nvPr/>
        </p:nvSpPr>
        <p:spPr>
          <a:xfrm>
            <a:off x="9129274"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4" name="Rectangle: Rounded Corners 73">
            <a:extLst>
              <a:ext uri="{FF2B5EF4-FFF2-40B4-BE49-F238E27FC236}">
                <a16:creationId xmlns:a16="http://schemas.microsoft.com/office/drawing/2014/main" id="{9052B9A6-F550-4FD4-B4B1-3D5F1617A22A}"/>
              </a:ext>
              <a:ext uri="{C183D7F6-B498-43B3-948B-1728B52AA6E4}">
                <adec:decorative xmlns:adec="http://schemas.microsoft.com/office/drawing/2017/decorative" val="1"/>
              </a:ext>
            </a:extLst>
          </p:cNvPr>
          <p:cNvSpPr/>
          <p:nvPr/>
        </p:nvSpPr>
        <p:spPr>
          <a:xfrm>
            <a:off x="6338717"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5" name="TextBox 74">
            <a:extLst>
              <a:ext uri="{FF2B5EF4-FFF2-40B4-BE49-F238E27FC236}">
                <a16:creationId xmlns:a16="http://schemas.microsoft.com/office/drawing/2014/main" id="{3E2F3EE4-5905-4314-94F9-F3B00E5FCAC3}"/>
              </a:ext>
            </a:extLst>
          </p:cNvPr>
          <p:cNvSpPr txBox="1"/>
          <p:nvPr/>
        </p:nvSpPr>
        <p:spPr>
          <a:xfrm>
            <a:off x="6464032" y="2544831"/>
            <a:ext cx="2131052" cy="1375029"/>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Ready</a:t>
            </a:r>
          </a:p>
          <a:p>
            <a:pPr algn="ctr" defTabSz="932597">
              <a:defRPr/>
            </a:pPr>
            <a:endParaRPr lang="en-US" sz="1632"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Azure setup guide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First landing zone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Expand the blueprint</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Best practice Validation</a:t>
            </a:r>
          </a:p>
        </p:txBody>
      </p:sp>
      <p:sp>
        <p:nvSpPr>
          <p:cNvPr id="76" name="Rectangle: Rounded Corners 75">
            <a:extLst>
              <a:ext uri="{FF2B5EF4-FFF2-40B4-BE49-F238E27FC236}">
                <a16:creationId xmlns:a16="http://schemas.microsoft.com/office/drawing/2014/main" id="{7A641BB3-13AF-4560-85A0-6138BAC29024}"/>
              </a:ext>
              <a:ext uri="{C183D7F6-B498-43B3-948B-1728B52AA6E4}">
                <adec:decorative xmlns:adec="http://schemas.microsoft.com/office/drawing/2017/decorative" val="1"/>
              </a:ext>
            </a:extLst>
          </p:cNvPr>
          <p:cNvSpPr/>
          <p:nvPr/>
        </p:nvSpPr>
        <p:spPr>
          <a:xfrm>
            <a:off x="3541346" y="1882226"/>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7" name="TextBox 76">
            <a:extLst>
              <a:ext uri="{FF2B5EF4-FFF2-40B4-BE49-F238E27FC236}">
                <a16:creationId xmlns:a16="http://schemas.microsoft.com/office/drawing/2014/main" id="{07EB3BB5-D724-4542-8D33-DC95B2A403CB}"/>
              </a:ext>
            </a:extLst>
          </p:cNvPr>
          <p:cNvSpPr txBox="1"/>
          <p:nvPr/>
        </p:nvSpPr>
        <p:spPr>
          <a:xfrm>
            <a:off x="3532105" y="2544831"/>
            <a:ext cx="2394124" cy="1318609"/>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Plan</a:t>
            </a: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Digital estate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Initial organization alignment</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Skills readiness plan</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Cloud adoption plan</a:t>
            </a:r>
          </a:p>
        </p:txBody>
      </p:sp>
      <p:sp>
        <p:nvSpPr>
          <p:cNvPr id="78" name="Rectangle: Rounded Corners 77">
            <a:extLst>
              <a:ext uri="{FF2B5EF4-FFF2-40B4-BE49-F238E27FC236}">
                <a16:creationId xmlns:a16="http://schemas.microsoft.com/office/drawing/2014/main" id="{6DD4BA8C-8035-4085-B9FC-C433E77117DA}"/>
              </a:ext>
              <a:ext uri="{C183D7F6-B498-43B3-948B-1728B52AA6E4}">
                <adec:decorative xmlns:adec="http://schemas.microsoft.com/office/drawing/2017/decorative" val="1"/>
              </a:ext>
            </a:extLst>
          </p:cNvPr>
          <p:cNvSpPr/>
          <p:nvPr/>
        </p:nvSpPr>
        <p:spPr>
          <a:xfrm>
            <a:off x="3363255" y="1752013"/>
            <a:ext cx="8323993" cy="2864837"/>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9" name="Rectangle 78">
            <a:extLst>
              <a:ext uri="{FF2B5EF4-FFF2-40B4-BE49-F238E27FC236}">
                <a16:creationId xmlns:a16="http://schemas.microsoft.com/office/drawing/2014/main" id="{31B09133-CED7-4A97-BF57-B55557733130}"/>
              </a:ext>
            </a:extLst>
          </p:cNvPr>
          <p:cNvSpPr/>
          <p:nvPr/>
        </p:nvSpPr>
        <p:spPr>
          <a:xfrm>
            <a:off x="9091103" y="2351417"/>
            <a:ext cx="2401887" cy="350330"/>
          </a:xfrm>
          <a:prstGeom prst="rect">
            <a:avLst/>
          </a:prstGeom>
        </p:spPr>
        <p:txBody>
          <a:bodyPr wrap="square" anchor="t">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Adopt</a:t>
            </a:r>
          </a:p>
        </p:txBody>
      </p:sp>
      <p:sp>
        <p:nvSpPr>
          <p:cNvPr id="80" name="check 3">
            <a:extLst>
              <a:ext uri="{FF2B5EF4-FFF2-40B4-BE49-F238E27FC236}">
                <a16:creationId xmlns:a16="http://schemas.microsoft.com/office/drawing/2014/main" id="{405B9348-AE3D-4CF6-8B5A-5C70C2BC3BFE}"/>
              </a:ext>
              <a:ext uri="{C183D7F6-B498-43B3-948B-1728B52AA6E4}">
                <adec:decorative xmlns:adec="http://schemas.microsoft.com/office/drawing/2017/decorative" val="1"/>
              </a:ext>
            </a:extLst>
          </p:cNvPr>
          <p:cNvSpPr>
            <a:spLocks noChangeAspect="1" noEditPoints="1"/>
          </p:cNvSpPr>
          <p:nvPr/>
        </p:nvSpPr>
        <p:spPr bwMode="auto">
          <a:xfrm>
            <a:off x="7313882" y="2090351"/>
            <a:ext cx="375217" cy="373041"/>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81" name="BulletedList_E8FD">
            <a:extLst>
              <a:ext uri="{FF2B5EF4-FFF2-40B4-BE49-F238E27FC236}">
                <a16:creationId xmlns:a16="http://schemas.microsoft.com/office/drawing/2014/main" id="{B7E7A391-164E-483E-9508-C064DE9BA55F}"/>
              </a:ext>
              <a:ext uri="{C183D7F6-B498-43B3-948B-1728B52AA6E4}">
                <adec:decorative xmlns:adec="http://schemas.microsoft.com/office/drawing/2017/decorative" val="1"/>
              </a:ext>
            </a:extLst>
          </p:cNvPr>
          <p:cNvSpPr>
            <a:spLocks noChangeAspect="1" noEditPoints="1"/>
          </p:cNvSpPr>
          <p:nvPr/>
        </p:nvSpPr>
        <p:spPr bwMode="auto">
          <a:xfrm>
            <a:off x="4519087" y="2145624"/>
            <a:ext cx="370554" cy="262494"/>
          </a:xfrm>
          <a:custGeom>
            <a:avLst/>
            <a:gdLst>
              <a:gd name="T0" fmla="*/ 1321 w 7040"/>
              <a:gd name="T1" fmla="*/ 0 h 3963"/>
              <a:gd name="T2" fmla="*/ 7040 w 7040"/>
              <a:gd name="T3" fmla="*/ 0 h 3963"/>
              <a:gd name="T4" fmla="*/ 0 w 7040"/>
              <a:gd name="T5" fmla="*/ 0 h 3963"/>
              <a:gd name="T6" fmla="*/ 442 w 7040"/>
              <a:gd name="T7" fmla="*/ 0 h 3963"/>
              <a:gd name="T8" fmla="*/ 1321 w 7040"/>
              <a:gd name="T9" fmla="*/ 1321 h 3963"/>
              <a:gd name="T10" fmla="*/ 7040 w 7040"/>
              <a:gd name="T11" fmla="*/ 1321 h 3963"/>
              <a:gd name="T12" fmla="*/ 0 w 7040"/>
              <a:gd name="T13" fmla="*/ 1321 h 3963"/>
              <a:gd name="T14" fmla="*/ 442 w 7040"/>
              <a:gd name="T15" fmla="*/ 1321 h 3963"/>
              <a:gd name="T16" fmla="*/ 1321 w 7040"/>
              <a:gd name="T17" fmla="*/ 2643 h 3963"/>
              <a:gd name="T18" fmla="*/ 7040 w 7040"/>
              <a:gd name="T19" fmla="*/ 2643 h 3963"/>
              <a:gd name="T20" fmla="*/ 0 w 7040"/>
              <a:gd name="T21" fmla="*/ 2643 h 3963"/>
              <a:gd name="T22" fmla="*/ 442 w 7040"/>
              <a:gd name="T23" fmla="*/ 2643 h 3963"/>
              <a:gd name="T24" fmla="*/ 1321 w 7040"/>
              <a:gd name="T25" fmla="*/ 3963 h 3963"/>
              <a:gd name="T26" fmla="*/ 7040 w 7040"/>
              <a:gd name="T27" fmla="*/ 3963 h 3963"/>
              <a:gd name="T28" fmla="*/ 0 w 7040"/>
              <a:gd name="T29" fmla="*/ 3963 h 3963"/>
              <a:gd name="T30" fmla="*/ 442 w 7040"/>
              <a:gd name="T31" fmla="*/ 3963 h 3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40" h="3963">
                <a:moveTo>
                  <a:pt x="1321" y="0"/>
                </a:moveTo>
                <a:lnTo>
                  <a:pt x="7040" y="0"/>
                </a:lnTo>
                <a:moveTo>
                  <a:pt x="0" y="0"/>
                </a:moveTo>
                <a:lnTo>
                  <a:pt x="442" y="0"/>
                </a:lnTo>
                <a:moveTo>
                  <a:pt x="1321" y="1321"/>
                </a:moveTo>
                <a:lnTo>
                  <a:pt x="7040" y="1321"/>
                </a:lnTo>
                <a:moveTo>
                  <a:pt x="0" y="1321"/>
                </a:moveTo>
                <a:lnTo>
                  <a:pt x="442" y="1321"/>
                </a:lnTo>
                <a:moveTo>
                  <a:pt x="1321" y="2643"/>
                </a:moveTo>
                <a:lnTo>
                  <a:pt x="7040" y="2643"/>
                </a:lnTo>
                <a:moveTo>
                  <a:pt x="0" y="2643"/>
                </a:moveTo>
                <a:lnTo>
                  <a:pt x="442" y="2643"/>
                </a:lnTo>
                <a:moveTo>
                  <a:pt x="1321" y="3963"/>
                </a:moveTo>
                <a:lnTo>
                  <a:pt x="7040" y="3963"/>
                </a:lnTo>
                <a:moveTo>
                  <a:pt x="0" y="3963"/>
                </a:moveTo>
                <a:lnTo>
                  <a:pt x="442" y="3963"/>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82" name="arrow_3">
            <a:extLst>
              <a:ext uri="{FF2B5EF4-FFF2-40B4-BE49-F238E27FC236}">
                <a16:creationId xmlns:a16="http://schemas.microsoft.com/office/drawing/2014/main" id="{037F71B0-833E-49AD-81EA-DEF80F6B73E6}"/>
              </a:ext>
              <a:ext uri="{C183D7F6-B498-43B3-948B-1728B52AA6E4}">
                <adec:decorative xmlns:adec="http://schemas.microsoft.com/office/drawing/2017/decorative" val="1"/>
              </a:ext>
            </a:extLst>
          </p:cNvPr>
          <p:cNvSpPr>
            <a:spLocks noChangeAspect="1" noEditPoints="1"/>
          </p:cNvSpPr>
          <p:nvPr/>
        </p:nvSpPr>
        <p:spPr bwMode="auto">
          <a:xfrm>
            <a:off x="10210618" y="2084824"/>
            <a:ext cx="162857" cy="280472"/>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83" name="Rectangle: Rounded Corners 82">
            <a:extLst>
              <a:ext uri="{FF2B5EF4-FFF2-40B4-BE49-F238E27FC236}">
                <a16:creationId xmlns:a16="http://schemas.microsoft.com/office/drawing/2014/main" id="{86DC19F6-B012-4D2A-8C37-363BBBC54494}"/>
              </a:ext>
              <a:ext uri="{C183D7F6-B498-43B3-948B-1728B52AA6E4}">
                <adec:decorative xmlns:adec="http://schemas.microsoft.com/office/drawing/2017/decorative" val="1"/>
              </a:ext>
            </a:extLst>
          </p:cNvPr>
          <p:cNvSpPr/>
          <p:nvPr/>
        </p:nvSpPr>
        <p:spPr>
          <a:xfrm>
            <a:off x="722303"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4" name="TextBox 83">
            <a:extLst>
              <a:ext uri="{FF2B5EF4-FFF2-40B4-BE49-F238E27FC236}">
                <a16:creationId xmlns:a16="http://schemas.microsoft.com/office/drawing/2014/main" id="{B852A818-B8C0-4672-9162-524D04E0C4D5}"/>
              </a:ext>
            </a:extLst>
          </p:cNvPr>
          <p:cNvSpPr txBox="1"/>
          <p:nvPr/>
        </p:nvSpPr>
        <p:spPr>
          <a:xfrm>
            <a:off x="753914" y="2544831"/>
            <a:ext cx="2255946" cy="1342984"/>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a:ea typeface="+mn-lt"/>
                <a:cs typeface="Segoe UI Semibold"/>
              </a:rPr>
              <a:t>Define Strategy</a:t>
            </a:r>
            <a:endParaRPr lang="en-US" sz="1632" b="1">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Understand motivations</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Business outcomes</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Business justification</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Prioritize project</a:t>
            </a:r>
            <a:endParaRPr lang="en-US" sz="1224">
              <a:solidFill>
                <a:srgbClr val="000000"/>
              </a:solidFill>
              <a:latin typeface="Segoe UI"/>
            </a:endParaRPr>
          </a:p>
        </p:txBody>
      </p:sp>
      <p:sp>
        <p:nvSpPr>
          <p:cNvPr id="85" name="plan">
            <a:extLst>
              <a:ext uri="{FF2B5EF4-FFF2-40B4-BE49-F238E27FC236}">
                <a16:creationId xmlns:a16="http://schemas.microsoft.com/office/drawing/2014/main" id="{7EC3DB8A-CE1B-420C-B633-3672634A58FB}"/>
              </a:ext>
              <a:ext uri="{C183D7F6-B498-43B3-948B-1728B52AA6E4}">
                <adec:decorative xmlns:adec="http://schemas.microsoft.com/office/drawing/2017/decorative" val="1"/>
              </a:ext>
            </a:extLst>
          </p:cNvPr>
          <p:cNvSpPr>
            <a:spLocks noChangeAspect="1" noEditPoints="1"/>
          </p:cNvSpPr>
          <p:nvPr/>
        </p:nvSpPr>
        <p:spPr bwMode="auto">
          <a:xfrm>
            <a:off x="1717792" y="2108928"/>
            <a:ext cx="334569" cy="335886"/>
          </a:xfrm>
          <a:custGeom>
            <a:avLst/>
            <a:gdLst>
              <a:gd name="T0" fmla="*/ 116 w 352"/>
              <a:gd name="T1" fmla="*/ 117 h 352"/>
              <a:gd name="T2" fmla="*/ 0 w 352"/>
              <a:gd name="T3" fmla="*/ 0 h 352"/>
              <a:gd name="T4" fmla="*/ 116 w 352"/>
              <a:gd name="T5" fmla="*/ 0 h 352"/>
              <a:gd name="T6" fmla="*/ 0 w 352"/>
              <a:gd name="T7" fmla="*/ 117 h 352"/>
              <a:gd name="T8" fmla="*/ 352 w 352"/>
              <a:gd name="T9" fmla="*/ 352 h 352"/>
              <a:gd name="T10" fmla="*/ 235 w 352"/>
              <a:gd name="T11" fmla="*/ 236 h 352"/>
              <a:gd name="T12" fmla="*/ 352 w 352"/>
              <a:gd name="T13" fmla="*/ 236 h 352"/>
              <a:gd name="T14" fmla="*/ 235 w 352"/>
              <a:gd name="T15" fmla="*/ 352 h 352"/>
              <a:gd name="T16" fmla="*/ 66 w 352"/>
              <a:gd name="T17" fmla="*/ 218 h 352"/>
              <a:gd name="T18" fmla="*/ 2 w 352"/>
              <a:gd name="T19" fmla="*/ 282 h 352"/>
              <a:gd name="T20" fmla="*/ 66 w 352"/>
              <a:gd name="T21" fmla="*/ 347 h 352"/>
              <a:gd name="T22" fmla="*/ 130 w 352"/>
              <a:gd name="T23" fmla="*/ 282 h 352"/>
              <a:gd name="T24" fmla="*/ 66 w 352"/>
              <a:gd name="T25" fmla="*/ 218 h 352"/>
              <a:gd name="T26" fmla="*/ 113 w 352"/>
              <a:gd name="T27" fmla="*/ 239 h 352"/>
              <a:gd name="T28" fmla="*/ 345 w 352"/>
              <a:gd name="T29" fmla="*/ 8 h 352"/>
              <a:gd name="T30" fmla="*/ 345 w 352"/>
              <a:gd name="T31" fmla="*/ 83 h 352"/>
              <a:gd name="T32" fmla="*/ 345 w 352"/>
              <a:gd name="T33" fmla="*/ 7 h 352"/>
              <a:gd name="T34" fmla="*/ 269 w 352"/>
              <a:gd name="T35" fmla="*/ 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2" h="352">
                <a:moveTo>
                  <a:pt x="116" y="117"/>
                </a:moveTo>
                <a:cubicBezTo>
                  <a:pt x="0" y="0"/>
                  <a:pt x="0" y="0"/>
                  <a:pt x="0" y="0"/>
                </a:cubicBezTo>
                <a:moveTo>
                  <a:pt x="116" y="0"/>
                </a:moveTo>
                <a:cubicBezTo>
                  <a:pt x="0" y="117"/>
                  <a:pt x="0" y="117"/>
                  <a:pt x="0" y="117"/>
                </a:cubicBezTo>
                <a:moveTo>
                  <a:pt x="352" y="352"/>
                </a:moveTo>
                <a:cubicBezTo>
                  <a:pt x="235" y="236"/>
                  <a:pt x="235" y="236"/>
                  <a:pt x="235" y="236"/>
                </a:cubicBezTo>
                <a:moveTo>
                  <a:pt x="352" y="236"/>
                </a:moveTo>
                <a:cubicBezTo>
                  <a:pt x="235" y="352"/>
                  <a:pt x="235" y="352"/>
                  <a:pt x="235" y="352"/>
                </a:cubicBezTo>
                <a:moveTo>
                  <a:pt x="66" y="218"/>
                </a:moveTo>
                <a:cubicBezTo>
                  <a:pt x="30" y="218"/>
                  <a:pt x="2" y="247"/>
                  <a:pt x="2" y="282"/>
                </a:cubicBezTo>
                <a:cubicBezTo>
                  <a:pt x="2" y="318"/>
                  <a:pt x="30" y="347"/>
                  <a:pt x="66" y="347"/>
                </a:cubicBezTo>
                <a:cubicBezTo>
                  <a:pt x="101" y="347"/>
                  <a:pt x="130" y="318"/>
                  <a:pt x="130" y="282"/>
                </a:cubicBezTo>
                <a:cubicBezTo>
                  <a:pt x="130" y="247"/>
                  <a:pt x="101" y="218"/>
                  <a:pt x="66" y="218"/>
                </a:cubicBezTo>
                <a:close/>
                <a:moveTo>
                  <a:pt x="113" y="239"/>
                </a:moveTo>
                <a:cubicBezTo>
                  <a:pt x="345" y="8"/>
                  <a:pt x="345" y="8"/>
                  <a:pt x="345" y="8"/>
                </a:cubicBezTo>
                <a:moveTo>
                  <a:pt x="345" y="83"/>
                </a:moveTo>
                <a:cubicBezTo>
                  <a:pt x="345" y="7"/>
                  <a:pt x="345" y="7"/>
                  <a:pt x="345" y="7"/>
                </a:cubicBezTo>
                <a:cubicBezTo>
                  <a:pt x="269" y="7"/>
                  <a:pt x="269" y="7"/>
                  <a:pt x="269" y="7"/>
                </a:cubicBez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a:gradFill>
                <a:gsLst>
                  <a:gs pos="0">
                    <a:srgbClr val="505050"/>
                  </a:gs>
                  <a:gs pos="100000">
                    <a:srgbClr val="505050"/>
                  </a:gs>
                </a:gsLst>
                <a:lin ang="5400000" scaled="1"/>
              </a:gradFill>
              <a:latin typeface="Segoe UI"/>
            </a:endParaRPr>
          </a:p>
        </p:txBody>
      </p:sp>
      <p:sp>
        <p:nvSpPr>
          <p:cNvPr id="86" name="Rectangle: Rounded Corners 85">
            <a:extLst>
              <a:ext uri="{FF2B5EF4-FFF2-40B4-BE49-F238E27FC236}">
                <a16:creationId xmlns:a16="http://schemas.microsoft.com/office/drawing/2014/main" id="{52F4BCC8-4517-42D2-B481-CD21E37B6D05}"/>
              </a:ext>
              <a:ext uri="{C183D7F6-B498-43B3-948B-1728B52AA6E4}">
                <adec:decorative xmlns:adec="http://schemas.microsoft.com/office/drawing/2017/decorative" val="1"/>
              </a:ext>
            </a:extLst>
          </p:cNvPr>
          <p:cNvSpPr/>
          <p:nvPr/>
        </p:nvSpPr>
        <p:spPr>
          <a:xfrm>
            <a:off x="4967281" y="4806206"/>
            <a:ext cx="5115941" cy="1710706"/>
          </a:xfrm>
          <a:prstGeom prst="roundRect">
            <a:avLst>
              <a:gd name="adj" fmla="val 2546"/>
            </a:avLst>
          </a:prstGeom>
          <a:solidFill>
            <a:schemeClr val="bg1"/>
          </a:solid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5" name="Rectangle 4">
            <a:extLst>
              <a:ext uri="{FF2B5EF4-FFF2-40B4-BE49-F238E27FC236}">
                <a16:creationId xmlns:a16="http://schemas.microsoft.com/office/drawing/2014/main" id="{F82DB896-7B65-4C95-B071-65B661933752}"/>
              </a:ext>
            </a:extLst>
          </p:cNvPr>
          <p:cNvSpPr/>
          <p:nvPr/>
        </p:nvSpPr>
        <p:spPr bwMode="auto">
          <a:xfrm>
            <a:off x="4984905" y="4814454"/>
            <a:ext cx="3448265" cy="1702457"/>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de-DE" sz="1632" dirty="0">
              <a:solidFill>
                <a:srgbClr val="FFFFFF"/>
              </a:solidFill>
              <a:latin typeface="Calibri" panose="020F0502020204030204"/>
            </a:endParaRPr>
          </a:p>
        </p:txBody>
      </p:sp>
      <p:sp>
        <p:nvSpPr>
          <p:cNvPr id="87" name="Rectangle: Rounded Corners 86">
            <a:extLst>
              <a:ext uri="{FF2B5EF4-FFF2-40B4-BE49-F238E27FC236}">
                <a16:creationId xmlns:a16="http://schemas.microsoft.com/office/drawing/2014/main" id="{B333A6FE-CFEE-415A-A895-6BC0771F2E7F}"/>
              </a:ext>
              <a:ext uri="{C183D7F6-B498-43B3-948B-1728B52AA6E4}">
                <adec:decorative xmlns:adec="http://schemas.microsoft.com/office/drawing/2017/decorative" val="1"/>
              </a:ext>
            </a:extLst>
          </p:cNvPr>
          <p:cNvSpPr/>
          <p:nvPr/>
        </p:nvSpPr>
        <p:spPr>
          <a:xfrm>
            <a:off x="7607061" y="4934668"/>
            <a:ext cx="2325547" cy="1453780"/>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8" name="TextBox 87">
            <a:extLst>
              <a:ext uri="{FF2B5EF4-FFF2-40B4-BE49-F238E27FC236}">
                <a16:creationId xmlns:a16="http://schemas.microsoft.com/office/drawing/2014/main" id="{70661833-BF6A-497C-BF53-7B243211EB28}"/>
              </a:ext>
            </a:extLst>
          </p:cNvPr>
          <p:cNvSpPr txBox="1"/>
          <p:nvPr/>
        </p:nvSpPr>
        <p:spPr>
          <a:xfrm>
            <a:off x="7613655" y="5564404"/>
            <a:ext cx="2312357" cy="825893"/>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Manage</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Business commitments</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operations baseline •</a:t>
            </a:r>
            <a:br>
              <a:rPr lang="en-US" sz="1122">
                <a:solidFill>
                  <a:srgbClr val="000000"/>
                </a:solidFill>
                <a:latin typeface="Segoe UI" panose="020B0502040204020203" pitchFamily="34" charset="0"/>
                <a:ea typeface="+mn-lt"/>
                <a:cs typeface="Segoe UI" panose="020B0502040204020203" pitchFamily="34" charset="0"/>
              </a:rPr>
            </a:br>
            <a:r>
              <a:rPr lang="en-US" sz="1122">
                <a:solidFill>
                  <a:srgbClr val="000000"/>
                </a:solidFill>
                <a:latin typeface="Segoe UI" panose="020B0502040204020203" pitchFamily="34" charset="0"/>
                <a:ea typeface="+mn-lt"/>
                <a:cs typeface="Segoe UI" panose="020B0502040204020203" pitchFamily="34" charset="0"/>
              </a:rPr>
              <a:t>Ops maturity</a:t>
            </a:r>
          </a:p>
        </p:txBody>
      </p:sp>
      <p:sp>
        <p:nvSpPr>
          <p:cNvPr id="89" name="Trackers_EADF_bidi">
            <a:extLst>
              <a:ext uri="{FF2B5EF4-FFF2-40B4-BE49-F238E27FC236}">
                <a16:creationId xmlns:a16="http://schemas.microsoft.com/office/drawing/2014/main" id="{4C07F06D-2AE5-4E74-93E7-99503384B693}"/>
              </a:ext>
              <a:ext uri="{C183D7F6-B498-43B3-948B-1728B52AA6E4}">
                <adec:decorative xmlns:adec="http://schemas.microsoft.com/office/drawing/2017/decorative" val="1"/>
              </a:ext>
            </a:extLst>
          </p:cNvPr>
          <p:cNvSpPr>
            <a:spLocks noChangeAspect="1" noEditPoints="1"/>
          </p:cNvSpPr>
          <p:nvPr/>
        </p:nvSpPr>
        <p:spPr bwMode="auto">
          <a:xfrm>
            <a:off x="8635291" y="5100733"/>
            <a:ext cx="269084" cy="366908"/>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90" name="Rectangle: Rounded Corners 89">
            <a:extLst>
              <a:ext uri="{FF2B5EF4-FFF2-40B4-BE49-F238E27FC236}">
                <a16:creationId xmlns:a16="http://schemas.microsoft.com/office/drawing/2014/main" id="{EA773F6A-46ED-4788-9B25-722D327F3D60}"/>
              </a:ext>
              <a:ext uri="{C183D7F6-B498-43B3-948B-1728B52AA6E4}">
                <adec:decorative xmlns:adec="http://schemas.microsoft.com/office/drawing/2017/decorative" val="1"/>
              </a:ext>
            </a:extLst>
          </p:cNvPr>
          <p:cNvSpPr/>
          <p:nvPr/>
        </p:nvSpPr>
        <p:spPr>
          <a:xfrm>
            <a:off x="5117896" y="4934668"/>
            <a:ext cx="2325547" cy="1453780"/>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91" name="TextBox 90">
            <a:extLst>
              <a:ext uri="{FF2B5EF4-FFF2-40B4-BE49-F238E27FC236}">
                <a16:creationId xmlns:a16="http://schemas.microsoft.com/office/drawing/2014/main" id="{1F3ABE7C-9C37-431A-B822-32ED792FF40C}"/>
              </a:ext>
            </a:extLst>
          </p:cNvPr>
          <p:cNvSpPr txBox="1"/>
          <p:nvPr/>
        </p:nvSpPr>
        <p:spPr>
          <a:xfrm>
            <a:off x="5233827" y="5564403"/>
            <a:ext cx="2093684" cy="800258"/>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lnSpc>
                <a:spcPct val="90000"/>
              </a:lnSpc>
              <a:defRPr/>
            </a:pPr>
            <a:r>
              <a:rPr lang="en-US" sz="1632" b="1">
                <a:solidFill>
                  <a:srgbClr val="243A5E"/>
                </a:solidFill>
                <a:latin typeface="Segoe UI Semibold" panose="020B0702040204020203" pitchFamily="34" charset="0"/>
                <a:ea typeface="+mn-lt"/>
                <a:cs typeface="Segoe UI Semibold" panose="020B0702040204020203" pitchFamily="34" charset="0"/>
              </a:rPr>
              <a:t>Govern</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Methodology • Benchmark</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initial best practice • Governance maturity</a:t>
            </a:r>
          </a:p>
        </p:txBody>
      </p:sp>
      <p:sp>
        <p:nvSpPr>
          <p:cNvPr id="92" name="Org_ECA6">
            <a:extLst>
              <a:ext uri="{FF2B5EF4-FFF2-40B4-BE49-F238E27FC236}">
                <a16:creationId xmlns:a16="http://schemas.microsoft.com/office/drawing/2014/main" id="{AA374520-977E-43D0-AFF3-663365E13B66}"/>
              </a:ext>
              <a:ext uri="{C183D7F6-B498-43B3-948B-1728B52AA6E4}">
                <adec:decorative xmlns:adec="http://schemas.microsoft.com/office/drawing/2017/decorative" val="1"/>
              </a:ext>
            </a:extLst>
          </p:cNvPr>
          <p:cNvSpPr>
            <a:spLocks noChangeAspect="1" noEditPoints="1"/>
          </p:cNvSpPr>
          <p:nvPr/>
        </p:nvSpPr>
        <p:spPr bwMode="auto">
          <a:xfrm>
            <a:off x="6097305" y="5100733"/>
            <a:ext cx="366728" cy="366908"/>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93" name="TextBox 92">
            <a:extLst>
              <a:ext uri="{FF2B5EF4-FFF2-40B4-BE49-F238E27FC236}">
                <a16:creationId xmlns:a16="http://schemas.microsoft.com/office/drawing/2014/main" id="{62C17142-402B-4E07-B9D0-9B946D669EFC}"/>
              </a:ext>
            </a:extLst>
          </p:cNvPr>
          <p:cNvSpPr txBox="1"/>
          <p:nvPr/>
        </p:nvSpPr>
        <p:spPr>
          <a:xfrm>
            <a:off x="9606359" y="2626843"/>
            <a:ext cx="1683174" cy="910420"/>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defTabSz="932597">
              <a:defRPr/>
            </a:pPr>
            <a:r>
              <a:rPr lang="en-US" sz="1224" b="1">
                <a:solidFill>
                  <a:srgbClr val="243A5E"/>
                </a:solidFill>
                <a:latin typeface="Segoe UI Semibold" panose="020B0702040204020203" pitchFamily="34" charset="0"/>
                <a:ea typeface="+mn-lt"/>
                <a:cs typeface="Segoe UI Semibold" panose="020B0702040204020203" pitchFamily="34" charset="0"/>
              </a:rPr>
              <a:t>Migrate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First workload migration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Expanded scenarios</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Best practice validation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Process improvements</a:t>
            </a:r>
          </a:p>
        </p:txBody>
      </p:sp>
      <p:sp>
        <p:nvSpPr>
          <p:cNvPr id="94" name="TextBox 93">
            <a:extLst>
              <a:ext uri="{FF2B5EF4-FFF2-40B4-BE49-F238E27FC236}">
                <a16:creationId xmlns:a16="http://schemas.microsoft.com/office/drawing/2014/main" id="{D0704318-8173-42BD-8B29-BFB1201F7B78}"/>
              </a:ext>
            </a:extLst>
          </p:cNvPr>
          <p:cNvSpPr txBox="1"/>
          <p:nvPr/>
        </p:nvSpPr>
        <p:spPr>
          <a:xfrm>
            <a:off x="9613530" y="3486104"/>
            <a:ext cx="1642998" cy="926670"/>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defTabSz="932597">
              <a:defRPr/>
            </a:pPr>
            <a:r>
              <a:rPr lang="en-US" sz="1224" b="1">
                <a:solidFill>
                  <a:srgbClr val="243A5E"/>
                </a:solidFill>
                <a:latin typeface="Segoe UI Semibold" panose="020B0702040204020203" pitchFamily="34" charset="0"/>
                <a:ea typeface="+mn-lt"/>
                <a:cs typeface="Segoe UI Semibold" panose="020B0702040204020203" pitchFamily="34" charset="0"/>
              </a:rPr>
              <a:t>Innovate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Innovation guide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Expanded scenarios</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Best practice validation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Process improvements</a:t>
            </a:r>
          </a:p>
        </p:txBody>
      </p:sp>
      <p:sp>
        <p:nvSpPr>
          <p:cNvPr id="95" name="arrow_25">
            <a:extLst>
              <a:ext uri="{FF2B5EF4-FFF2-40B4-BE49-F238E27FC236}">
                <a16:creationId xmlns:a16="http://schemas.microsoft.com/office/drawing/2014/main" id="{E929D150-7E8F-408B-810D-217FAF4AAE4C}"/>
              </a:ext>
              <a:ext uri="{C183D7F6-B498-43B3-948B-1728B52AA6E4}">
                <adec:decorative xmlns:adec="http://schemas.microsoft.com/office/drawing/2017/decorative" val="1"/>
              </a:ext>
            </a:extLst>
          </p:cNvPr>
          <p:cNvSpPr>
            <a:spLocks noChangeAspect="1" noEditPoints="1"/>
          </p:cNvSpPr>
          <p:nvPr/>
        </p:nvSpPr>
        <p:spPr bwMode="auto">
          <a:xfrm>
            <a:off x="9386195" y="2729197"/>
            <a:ext cx="158737" cy="174506"/>
          </a:xfrm>
          <a:custGeom>
            <a:avLst/>
            <a:gdLst>
              <a:gd name="T0" fmla="*/ 58 w 219"/>
              <a:gd name="T1" fmla="*/ 0 h 242"/>
              <a:gd name="T2" fmla="*/ 219 w 219"/>
              <a:gd name="T3" fmla="*/ 0 h 242"/>
              <a:gd name="T4" fmla="*/ 219 w 219"/>
              <a:gd name="T5" fmla="*/ 157 h 242"/>
              <a:gd name="T6" fmla="*/ 219 w 219"/>
              <a:gd name="T7" fmla="*/ 0 h 242"/>
              <a:gd name="T8" fmla="*/ 4 w 219"/>
              <a:gd name="T9" fmla="*/ 233 h 242"/>
              <a:gd name="T10" fmla="*/ 0 w 219"/>
              <a:gd name="T11" fmla="*/ 242 h 242"/>
              <a:gd name="T12" fmla="*/ 0 w 219"/>
              <a:gd name="T13" fmla="*/ 242 h 242"/>
              <a:gd name="T14" fmla="*/ 0 w 219"/>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242">
                <a:moveTo>
                  <a:pt x="58" y="0"/>
                </a:moveTo>
                <a:cubicBezTo>
                  <a:pt x="219" y="0"/>
                  <a:pt x="219" y="0"/>
                  <a:pt x="219" y="0"/>
                </a:cubicBezTo>
                <a:cubicBezTo>
                  <a:pt x="219" y="157"/>
                  <a:pt x="219" y="157"/>
                  <a:pt x="219" y="157"/>
                </a:cubicBezTo>
                <a:moveTo>
                  <a:pt x="219" y="0"/>
                </a:moveTo>
                <a:cubicBezTo>
                  <a:pt x="133" y="61"/>
                  <a:pt x="54" y="143"/>
                  <a:pt x="4" y="233"/>
                </a:cubicBezTo>
                <a:cubicBezTo>
                  <a:pt x="0" y="242"/>
                  <a:pt x="0" y="242"/>
                  <a:pt x="0" y="242"/>
                </a:cubicBezTo>
                <a:cubicBezTo>
                  <a:pt x="0" y="242"/>
                  <a:pt x="0" y="242"/>
                  <a:pt x="0" y="242"/>
                </a:cubicBezTo>
                <a:cubicBezTo>
                  <a:pt x="0" y="242"/>
                  <a:pt x="0" y="242"/>
                  <a:pt x="0" y="242"/>
                </a:cubicBez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96" name="circle_2">
            <a:extLst>
              <a:ext uri="{FF2B5EF4-FFF2-40B4-BE49-F238E27FC236}">
                <a16:creationId xmlns:a16="http://schemas.microsoft.com/office/drawing/2014/main" id="{5981FE0F-FF52-40C9-939D-C06112BA73D2}"/>
              </a:ext>
              <a:ext uri="{C183D7F6-B498-43B3-948B-1728B52AA6E4}">
                <adec:decorative xmlns:adec="http://schemas.microsoft.com/office/drawing/2017/decorative" val="1"/>
              </a:ext>
            </a:extLst>
          </p:cNvPr>
          <p:cNvSpPr>
            <a:spLocks noChangeAspect="1" noEditPoints="1"/>
          </p:cNvSpPr>
          <p:nvPr/>
        </p:nvSpPr>
        <p:spPr bwMode="auto">
          <a:xfrm>
            <a:off x="9343134" y="3578026"/>
            <a:ext cx="244858" cy="231255"/>
          </a:xfrm>
          <a:custGeom>
            <a:avLst/>
            <a:gdLst>
              <a:gd name="T0" fmla="*/ 0 w 335"/>
              <a:gd name="T1" fmla="*/ 205 h 316"/>
              <a:gd name="T2" fmla="*/ 111 w 335"/>
              <a:gd name="T3" fmla="*/ 94 h 316"/>
              <a:gd name="T4" fmla="*/ 222 w 335"/>
              <a:gd name="T5" fmla="*/ 205 h 316"/>
              <a:gd name="T6" fmla="*/ 111 w 335"/>
              <a:gd name="T7" fmla="*/ 316 h 316"/>
              <a:gd name="T8" fmla="*/ 0 w 335"/>
              <a:gd name="T9" fmla="*/ 205 h 316"/>
              <a:gd name="T10" fmla="*/ 224 w 335"/>
              <a:gd name="T11" fmla="*/ 316 h 316"/>
              <a:gd name="T12" fmla="*/ 335 w 335"/>
              <a:gd name="T13" fmla="*/ 205 h 316"/>
              <a:gd name="T14" fmla="*/ 224 w 335"/>
              <a:gd name="T15" fmla="*/ 94 h 316"/>
              <a:gd name="T16" fmla="*/ 113 w 335"/>
              <a:gd name="T17" fmla="*/ 205 h 316"/>
              <a:gd name="T18" fmla="*/ 224 w 335"/>
              <a:gd name="T19" fmla="*/ 316 h 316"/>
              <a:gd name="T20" fmla="*/ 167 w 335"/>
              <a:gd name="T21" fmla="*/ 223 h 316"/>
              <a:gd name="T22" fmla="*/ 279 w 335"/>
              <a:gd name="T23" fmla="*/ 111 h 316"/>
              <a:gd name="T24" fmla="*/ 167 w 335"/>
              <a:gd name="T25" fmla="*/ 0 h 316"/>
              <a:gd name="T26" fmla="*/ 56 w 335"/>
              <a:gd name="T27" fmla="*/ 111 h 316"/>
              <a:gd name="T28" fmla="*/ 167 w 335"/>
              <a:gd name="T29" fmla="*/ 22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316">
                <a:moveTo>
                  <a:pt x="0" y="205"/>
                </a:moveTo>
                <a:cubicBezTo>
                  <a:pt x="0" y="143"/>
                  <a:pt x="49" y="94"/>
                  <a:pt x="111" y="94"/>
                </a:cubicBezTo>
                <a:cubicBezTo>
                  <a:pt x="172" y="94"/>
                  <a:pt x="222" y="143"/>
                  <a:pt x="222" y="205"/>
                </a:cubicBezTo>
                <a:cubicBezTo>
                  <a:pt x="222" y="266"/>
                  <a:pt x="172" y="316"/>
                  <a:pt x="111" y="316"/>
                </a:cubicBezTo>
                <a:cubicBezTo>
                  <a:pt x="49" y="316"/>
                  <a:pt x="0" y="266"/>
                  <a:pt x="0" y="205"/>
                </a:cubicBezTo>
                <a:close/>
                <a:moveTo>
                  <a:pt x="224" y="316"/>
                </a:moveTo>
                <a:cubicBezTo>
                  <a:pt x="285" y="316"/>
                  <a:pt x="335" y="266"/>
                  <a:pt x="335" y="205"/>
                </a:cubicBezTo>
                <a:cubicBezTo>
                  <a:pt x="335" y="143"/>
                  <a:pt x="285" y="94"/>
                  <a:pt x="224" y="94"/>
                </a:cubicBezTo>
                <a:cubicBezTo>
                  <a:pt x="162" y="94"/>
                  <a:pt x="113" y="143"/>
                  <a:pt x="113" y="205"/>
                </a:cubicBezTo>
                <a:cubicBezTo>
                  <a:pt x="113" y="266"/>
                  <a:pt x="162" y="316"/>
                  <a:pt x="224" y="316"/>
                </a:cubicBezTo>
                <a:close/>
                <a:moveTo>
                  <a:pt x="167" y="223"/>
                </a:moveTo>
                <a:cubicBezTo>
                  <a:pt x="229" y="223"/>
                  <a:pt x="279" y="173"/>
                  <a:pt x="279" y="111"/>
                </a:cubicBezTo>
                <a:cubicBezTo>
                  <a:pt x="279" y="50"/>
                  <a:pt x="229" y="0"/>
                  <a:pt x="167" y="0"/>
                </a:cubicBezTo>
                <a:cubicBezTo>
                  <a:pt x="106" y="0"/>
                  <a:pt x="56" y="50"/>
                  <a:pt x="56" y="111"/>
                </a:cubicBezTo>
                <a:cubicBezTo>
                  <a:pt x="56" y="173"/>
                  <a:pt x="106" y="223"/>
                  <a:pt x="167" y="223"/>
                </a:cubicBezTo>
                <a:close/>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cxnSp>
        <p:nvCxnSpPr>
          <p:cNvPr id="97" name="Straight Arrow Connector 96" descr="Right facing arrow">
            <a:extLst>
              <a:ext uri="{FF2B5EF4-FFF2-40B4-BE49-F238E27FC236}">
                <a16:creationId xmlns:a16="http://schemas.microsoft.com/office/drawing/2014/main" id="{9E9C0D5A-E87F-4FD9-95CB-A7E4140F43D7}"/>
              </a:ext>
            </a:extLst>
          </p:cNvPr>
          <p:cNvCxnSpPr>
            <a:cxnSpLocks/>
            <a:endCxn id="76" idx="1"/>
          </p:cNvCxnSpPr>
          <p:nvPr/>
        </p:nvCxnSpPr>
        <p:spPr>
          <a:xfrm>
            <a:off x="3055885" y="3139325"/>
            <a:ext cx="485461"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8" name="Straight Arrow Connector 97" descr="Right facing arrow">
            <a:extLst>
              <a:ext uri="{FF2B5EF4-FFF2-40B4-BE49-F238E27FC236}">
                <a16:creationId xmlns:a16="http://schemas.microsoft.com/office/drawing/2014/main" id="{9C2BA960-7738-4DAF-925D-445F96314D80}"/>
              </a:ext>
            </a:extLst>
          </p:cNvPr>
          <p:cNvCxnSpPr>
            <a:cxnSpLocks/>
            <a:endCxn id="74" idx="1"/>
          </p:cNvCxnSpPr>
          <p:nvPr/>
        </p:nvCxnSpPr>
        <p:spPr>
          <a:xfrm>
            <a:off x="5866893" y="3184431"/>
            <a:ext cx="471824"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9" name="Straight Arrow Connector 98" descr="Right facing arrow">
            <a:extLst>
              <a:ext uri="{FF2B5EF4-FFF2-40B4-BE49-F238E27FC236}">
                <a16:creationId xmlns:a16="http://schemas.microsoft.com/office/drawing/2014/main" id="{1306C960-4EE9-4AF3-9D93-B16C8F0CB351}"/>
              </a:ext>
            </a:extLst>
          </p:cNvPr>
          <p:cNvCxnSpPr>
            <a:cxnSpLocks/>
          </p:cNvCxnSpPr>
          <p:nvPr/>
        </p:nvCxnSpPr>
        <p:spPr>
          <a:xfrm flipV="1">
            <a:off x="8665358" y="2960586"/>
            <a:ext cx="444411" cy="161425"/>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descr="Right facing arrow">
            <a:extLst>
              <a:ext uri="{FF2B5EF4-FFF2-40B4-BE49-F238E27FC236}">
                <a16:creationId xmlns:a16="http://schemas.microsoft.com/office/drawing/2014/main" id="{2AFD17AE-D9CF-489D-A98F-732CFDD37A47}"/>
              </a:ext>
            </a:extLst>
          </p:cNvPr>
          <p:cNvCxnSpPr>
            <a:cxnSpLocks/>
          </p:cNvCxnSpPr>
          <p:nvPr/>
        </p:nvCxnSpPr>
        <p:spPr>
          <a:xfrm>
            <a:off x="8659844" y="3229766"/>
            <a:ext cx="404669" cy="322298"/>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2" name="TextBox 7">
            <a:extLst>
              <a:ext uri="{FF2B5EF4-FFF2-40B4-BE49-F238E27FC236}">
                <a16:creationId xmlns:a16="http://schemas.microsoft.com/office/drawing/2014/main" id="{FAD51010-3FD3-49F2-83A2-4AFBDFABC194}"/>
              </a:ext>
            </a:extLst>
          </p:cNvPr>
          <p:cNvSpPr txBox="1"/>
          <p:nvPr/>
        </p:nvSpPr>
        <p:spPr>
          <a:xfrm>
            <a:off x="603320" y="1068604"/>
            <a:ext cx="8782875" cy="414353"/>
          </a:xfrm>
          <a:prstGeom prst="rect">
            <a:avLst/>
          </a:prstGeom>
          <a:noFill/>
        </p:spPr>
        <p:txBody>
          <a:bodyPr wrap="square" l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51304">
              <a:spcBef>
                <a:spcPct val="0"/>
              </a:spcBef>
              <a:defRPr/>
            </a:pPr>
            <a:r>
              <a:rPr lang="en-US" sz="2040" spc="-51" dirty="0">
                <a:ln w="3175">
                  <a:noFill/>
                </a:ln>
                <a:solidFill>
                  <a:srgbClr val="4472C4"/>
                </a:solidFill>
                <a:latin typeface="Segoe UI"/>
                <a:cs typeface="Segoe UI" pitchFamily="34" charset="0"/>
              </a:rPr>
              <a:t>Modular approach, meeting the customer in their journey</a:t>
            </a:r>
          </a:p>
        </p:txBody>
      </p:sp>
      <p:sp>
        <p:nvSpPr>
          <p:cNvPr id="3" name="TextBox 2">
            <a:extLst>
              <a:ext uri="{FF2B5EF4-FFF2-40B4-BE49-F238E27FC236}">
                <a16:creationId xmlns:a16="http://schemas.microsoft.com/office/drawing/2014/main" id="{F2210797-9B5D-4E0E-BF2B-45BBF7CF6B1D}"/>
              </a:ext>
            </a:extLst>
          </p:cNvPr>
          <p:cNvSpPr txBox="1"/>
          <p:nvPr/>
        </p:nvSpPr>
        <p:spPr>
          <a:xfrm>
            <a:off x="599302" y="6076823"/>
            <a:ext cx="3357372" cy="670445"/>
          </a:xfrm>
          <a:prstGeom prst="rect">
            <a:avLst/>
          </a:prstGeom>
          <a:noFill/>
        </p:spPr>
        <p:txBody>
          <a:bodyPr wrap="square" rtlCol="0">
            <a:spAutoFit/>
          </a:bodyPr>
          <a:lstStyle/>
          <a:p>
            <a:pPr defTabSz="932597"/>
            <a:r>
              <a:rPr lang="en-US" sz="1836">
                <a:solidFill>
                  <a:srgbClr val="4472C4"/>
                </a:solidFill>
                <a:latin typeface="Calibri" panose="020F0502020204030204"/>
              </a:rPr>
              <a:t>Aka.ms/adopt</a:t>
            </a:r>
          </a:p>
          <a:p>
            <a:pPr defTabSz="932597"/>
            <a:r>
              <a:rPr lang="en-US" sz="1836">
                <a:solidFill>
                  <a:srgbClr val="4472C4"/>
                </a:solidFill>
                <a:latin typeface="Calibri" panose="020F0502020204030204"/>
              </a:rPr>
              <a:t>Aka.ms/adopt/overview</a:t>
            </a:r>
          </a:p>
        </p:txBody>
      </p:sp>
    </p:spTree>
    <p:extLst>
      <p:ext uri="{BB962C8B-B14F-4D97-AF65-F5344CB8AC3E}">
        <p14:creationId xmlns:p14="http://schemas.microsoft.com/office/powerpoint/2010/main" val="2327279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3F9EAD-E355-4DCE-831C-79CB5925D677}"/>
              </a:ext>
            </a:extLst>
          </p:cNvPr>
          <p:cNvSpPr>
            <a:spLocks noGrp="1"/>
          </p:cNvSpPr>
          <p:nvPr>
            <p:ph type="title"/>
          </p:nvPr>
        </p:nvSpPr>
        <p:spPr>
          <a:xfrm>
            <a:off x="102768" y="154067"/>
            <a:ext cx="11237870" cy="565027"/>
          </a:xfrm>
        </p:spPr>
        <p:txBody>
          <a:bodyPr wrap="square" anchor="t">
            <a:normAutofit fontScale="90000"/>
          </a:bodyPr>
          <a:lstStyle/>
          <a:p>
            <a:r>
              <a:rPr lang="en-US" dirty="0"/>
              <a:t>Agenda</a:t>
            </a:r>
          </a:p>
        </p:txBody>
      </p:sp>
      <p:graphicFrame>
        <p:nvGraphicFramePr>
          <p:cNvPr id="6" name="Table 4">
            <a:extLst>
              <a:ext uri="{FF2B5EF4-FFF2-40B4-BE49-F238E27FC236}">
                <a16:creationId xmlns:a16="http://schemas.microsoft.com/office/drawing/2014/main" id="{4366DAE7-7248-44E9-9558-51EA60CB8C86}"/>
              </a:ext>
            </a:extLst>
          </p:cNvPr>
          <p:cNvGraphicFramePr>
            <a:graphicFrameLocks noGrp="1"/>
          </p:cNvGraphicFramePr>
          <p:nvPr>
            <p:extLst>
              <p:ext uri="{D42A27DB-BD31-4B8C-83A1-F6EECF244321}">
                <p14:modId xmlns:p14="http://schemas.microsoft.com/office/powerpoint/2010/main" val="1869100157"/>
              </p:ext>
            </p:extLst>
          </p:nvPr>
        </p:nvGraphicFramePr>
        <p:xfrm>
          <a:off x="626448" y="1391176"/>
          <a:ext cx="5361330" cy="4778540"/>
        </p:xfrm>
        <a:graphic>
          <a:graphicData uri="http://schemas.openxmlformats.org/drawingml/2006/table">
            <a:tbl>
              <a:tblPr firstRow="1" bandRow="1">
                <a:tableStyleId>{5C22544A-7EE6-4342-B048-85BDC9FD1C3A}</a:tableStyleId>
              </a:tblPr>
              <a:tblGrid>
                <a:gridCol w="1688862">
                  <a:extLst>
                    <a:ext uri="{9D8B030D-6E8A-4147-A177-3AD203B41FA5}">
                      <a16:colId xmlns:a16="http://schemas.microsoft.com/office/drawing/2014/main" val="3319471549"/>
                    </a:ext>
                  </a:extLst>
                </a:gridCol>
                <a:gridCol w="3672468">
                  <a:extLst>
                    <a:ext uri="{9D8B030D-6E8A-4147-A177-3AD203B41FA5}">
                      <a16:colId xmlns:a16="http://schemas.microsoft.com/office/drawing/2014/main" val="4136005157"/>
                    </a:ext>
                  </a:extLst>
                </a:gridCol>
              </a:tblGrid>
              <a:tr h="0">
                <a:tc>
                  <a:txBody>
                    <a:bodyPr/>
                    <a:lstStyle/>
                    <a:p>
                      <a:pPr algn="l"/>
                      <a:r>
                        <a:rPr lang="de-DE" sz="1800" dirty="0"/>
                        <a:t>Day 01</a:t>
                      </a:r>
                    </a:p>
                  </a:txBody>
                  <a:tcPr marL="93260" marR="93260" marT="46630" marB="46630" anchor="ctr"/>
                </a:tc>
                <a:tc>
                  <a:txBody>
                    <a:bodyPr/>
                    <a:lstStyle/>
                    <a:p>
                      <a:pPr algn="l"/>
                      <a:endParaRPr lang="de-DE" sz="1800" dirty="0"/>
                    </a:p>
                  </a:txBody>
                  <a:tcPr marL="93260" marR="93260" marT="46630" marB="46630" anchor="ctr"/>
                </a:tc>
                <a:extLst>
                  <a:ext uri="{0D108BD9-81ED-4DB2-BD59-A6C34878D82A}">
                    <a16:rowId xmlns:a16="http://schemas.microsoft.com/office/drawing/2014/main" val="3762173376"/>
                  </a:ext>
                </a:extLst>
              </a:tr>
              <a:tr h="154409">
                <a:tc>
                  <a:txBody>
                    <a:bodyPr/>
                    <a:lstStyle/>
                    <a:p>
                      <a:pPr algn="l"/>
                      <a:r>
                        <a:rPr lang="de-DE" sz="1800" dirty="0"/>
                        <a:t>09:00 – 09:45</a:t>
                      </a:r>
                    </a:p>
                  </a:txBody>
                  <a:tcPr marL="93260" marR="93260" marT="46630" marB="46630" anchor="ctr"/>
                </a:tc>
                <a:tc>
                  <a:txBody>
                    <a:bodyPr/>
                    <a:lstStyle/>
                    <a:p>
                      <a:pPr algn="l"/>
                      <a:r>
                        <a:rPr lang="de-DE" sz="1800" dirty="0"/>
                        <a:t>Azure Landing Zones Overview</a:t>
                      </a:r>
                    </a:p>
                  </a:txBody>
                  <a:tcPr marL="93260" marR="93260" marT="46630" marB="46630" anchor="ctr"/>
                </a:tc>
                <a:extLst>
                  <a:ext uri="{0D108BD9-81ED-4DB2-BD59-A6C34878D82A}">
                    <a16:rowId xmlns:a16="http://schemas.microsoft.com/office/drawing/2014/main" val="655615246"/>
                  </a:ext>
                </a:extLst>
              </a:tr>
              <a:tr h="0">
                <a:tc>
                  <a:txBody>
                    <a:bodyPr/>
                    <a:lstStyle/>
                    <a:p>
                      <a:pPr algn="l"/>
                      <a:r>
                        <a:rPr lang="de-DE" sz="1800" dirty="0"/>
                        <a:t>09:45 – 10:30</a:t>
                      </a:r>
                    </a:p>
                  </a:txBody>
                  <a:tcPr marL="93260" marR="93260" marT="46630" marB="46630" anchor="ctr"/>
                </a:tc>
                <a:tc>
                  <a:txBody>
                    <a:bodyPr/>
                    <a:lstStyle/>
                    <a:p>
                      <a:pPr algn="l"/>
                      <a:r>
                        <a:rPr lang="de-DE" sz="1800" dirty="0"/>
                        <a:t>Enterprise Scale Overview</a:t>
                      </a:r>
                    </a:p>
                  </a:txBody>
                  <a:tcPr marL="93260" marR="93260" marT="46630" marB="46630" anchor="ctr"/>
                </a:tc>
                <a:extLst>
                  <a:ext uri="{0D108BD9-81ED-4DB2-BD59-A6C34878D82A}">
                    <a16:rowId xmlns:a16="http://schemas.microsoft.com/office/drawing/2014/main" val="2855514721"/>
                  </a:ext>
                </a:extLst>
              </a:tr>
              <a:tr h="0">
                <a:tc>
                  <a:txBody>
                    <a:bodyPr/>
                    <a:lstStyle/>
                    <a:p>
                      <a:pPr algn="l"/>
                      <a:r>
                        <a:rPr lang="de-DE" sz="1800" dirty="0"/>
                        <a:t>10:30 – 10:45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702941654"/>
                  </a:ext>
                </a:extLst>
              </a:tr>
              <a:tr h="0">
                <a:tc>
                  <a:txBody>
                    <a:bodyPr/>
                    <a:lstStyle/>
                    <a:p>
                      <a:pPr algn="l"/>
                      <a:r>
                        <a:rPr lang="de-DE" sz="1800" dirty="0"/>
                        <a:t>10:45 – 12:30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Azure landing zone design areas</a:t>
                      </a:r>
                    </a:p>
                  </a:txBody>
                  <a:tcPr marL="93260" marR="93260" marT="46630" marB="46630" anchor="ctr"/>
                </a:tc>
                <a:extLst>
                  <a:ext uri="{0D108BD9-81ED-4DB2-BD59-A6C34878D82A}">
                    <a16:rowId xmlns:a16="http://schemas.microsoft.com/office/drawing/2014/main" val="741854825"/>
                  </a:ext>
                </a:extLst>
              </a:tr>
              <a:tr h="0">
                <a:tc>
                  <a:txBody>
                    <a:bodyPr/>
                    <a:lstStyle/>
                    <a:p>
                      <a:pPr algn="l"/>
                      <a:r>
                        <a:rPr lang="de-DE" sz="1800" dirty="0"/>
                        <a:t>12:30 – 13:15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Lunch Break</a:t>
                      </a:r>
                    </a:p>
                  </a:txBody>
                  <a:tcPr marL="93260" marR="93260" marT="46630" marB="46630" anchor="ctr"/>
                </a:tc>
                <a:extLst>
                  <a:ext uri="{0D108BD9-81ED-4DB2-BD59-A6C34878D82A}">
                    <a16:rowId xmlns:a16="http://schemas.microsoft.com/office/drawing/2014/main" val="2267259244"/>
                  </a:ext>
                </a:extLst>
              </a:tr>
              <a:tr h="0">
                <a:tc>
                  <a:txBody>
                    <a:bodyPr/>
                    <a:lstStyle/>
                    <a:p>
                      <a:pPr algn="l"/>
                      <a:r>
                        <a:rPr lang="de-DE" sz="1800" dirty="0"/>
                        <a:t>13:15 – 14:30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Azure landing zone design areas</a:t>
                      </a:r>
                    </a:p>
                  </a:txBody>
                  <a:tcPr marL="93260" marR="93260" marT="46630" marB="46630" anchor="ctr"/>
                </a:tc>
                <a:extLst>
                  <a:ext uri="{0D108BD9-81ED-4DB2-BD59-A6C34878D82A}">
                    <a16:rowId xmlns:a16="http://schemas.microsoft.com/office/drawing/2014/main" val="2361449634"/>
                  </a:ext>
                </a:extLst>
              </a:tr>
              <a:tr h="0">
                <a:tc>
                  <a:txBody>
                    <a:bodyPr/>
                    <a:lstStyle/>
                    <a:p>
                      <a:pPr algn="l"/>
                      <a:r>
                        <a:rPr lang="de-DE" sz="1800" dirty="0"/>
                        <a:t>14:30 – 14:45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5116714"/>
                  </a:ext>
                </a:extLst>
              </a:tr>
              <a:tr h="0">
                <a:tc>
                  <a:txBody>
                    <a:bodyPr/>
                    <a:lstStyle/>
                    <a:p>
                      <a:pPr algn="l"/>
                      <a:r>
                        <a:rPr lang="de-DE" sz="1800" dirty="0"/>
                        <a:t>14:45 – 1600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Azure landing zone design areas</a:t>
                      </a:r>
                    </a:p>
                  </a:txBody>
                  <a:tcPr marL="93260" marR="93260" marT="46630" marB="46630" anchor="ctr"/>
                </a:tc>
                <a:extLst>
                  <a:ext uri="{0D108BD9-81ED-4DB2-BD59-A6C34878D82A}">
                    <a16:rowId xmlns:a16="http://schemas.microsoft.com/office/drawing/2014/main" val="785725799"/>
                  </a:ext>
                </a:extLst>
              </a:tr>
              <a:tr h="0">
                <a:tc>
                  <a:txBody>
                    <a:bodyPr/>
                    <a:lstStyle/>
                    <a:p>
                      <a:pPr algn="l"/>
                      <a:r>
                        <a:rPr lang="de-DE" sz="1800" dirty="0"/>
                        <a:t>16:00 – 16:15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426180262"/>
                  </a:ext>
                </a:extLst>
              </a:tr>
              <a:tr h="0">
                <a:tc>
                  <a:txBody>
                    <a:bodyPr/>
                    <a:lstStyle/>
                    <a:p>
                      <a:pPr algn="l"/>
                      <a:r>
                        <a:rPr lang="de-DE" sz="1800" dirty="0"/>
                        <a:t>16:15 – 16:45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Azure landing zone design areas</a:t>
                      </a:r>
                    </a:p>
                  </a:txBody>
                  <a:tcPr marL="93260" marR="93260" marT="46630" marB="46630" anchor="ctr"/>
                </a:tc>
                <a:extLst>
                  <a:ext uri="{0D108BD9-81ED-4DB2-BD59-A6C34878D82A}">
                    <a16:rowId xmlns:a16="http://schemas.microsoft.com/office/drawing/2014/main" val="421685958"/>
                  </a:ext>
                </a:extLst>
              </a:tr>
              <a:tr h="0">
                <a:tc>
                  <a:txBody>
                    <a:bodyPr/>
                    <a:lstStyle/>
                    <a:p>
                      <a:pPr algn="l"/>
                      <a:r>
                        <a:rPr lang="de-DE" sz="1800" dirty="0"/>
                        <a:t>16:45 – 17:00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AAD Permissions</a:t>
                      </a:r>
                    </a:p>
                  </a:txBody>
                  <a:tcPr marL="93260" marR="93260" marT="46630" marB="46630" anchor="ctr"/>
                </a:tc>
                <a:extLst>
                  <a:ext uri="{0D108BD9-81ED-4DB2-BD59-A6C34878D82A}">
                    <a16:rowId xmlns:a16="http://schemas.microsoft.com/office/drawing/2014/main" val="1094902071"/>
                  </a:ext>
                </a:extLst>
              </a:tr>
              <a:tr h="0">
                <a:tc>
                  <a:txBody>
                    <a:bodyPr/>
                    <a:lstStyle/>
                    <a:p>
                      <a:pPr algn="l"/>
                      <a:r>
                        <a:rPr lang="de-DE" sz="1800" dirty="0"/>
                        <a:t>17:00 – 17:15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Wrap-Up</a:t>
                      </a:r>
                    </a:p>
                  </a:txBody>
                  <a:tcPr marL="93260" marR="93260" marT="46630" marB="46630" anchor="ctr"/>
                </a:tc>
                <a:extLst>
                  <a:ext uri="{0D108BD9-81ED-4DB2-BD59-A6C34878D82A}">
                    <a16:rowId xmlns:a16="http://schemas.microsoft.com/office/drawing/2014/main" val="1049544843"/>
                  </a:ext>
                </a:extLst>
              </a:tr>
            </a:tbl>
          </a:graphicData>
        </a:graphic>
      </p:graphicFrame>
      <p:graphicFrame>
        <p:nvGraphicFramePr>
          <p:cNvPr id="3" name="Table 4">
            <a:extLst>
              <a:ext uri="{FF2B5EF4-FFF2-40B4-BE49-F238E27FC236}">
                <a16:creationId xmlns:a16="http://schemas.microsoft.com/office/drawing/2014/main" id="{E8278B00-1871-26C6-4907-3807EE9A28B8}"/>
              </a:ext>
            </a:extLst>
          </p:cNvPr>
          <p:cNvGraphicFramePr>
            <a:graphicFrameLocks noGrp="1"/>
          </p:cNvGraphicFramePr>
          <p:nvPr>
            <p:extLst>
              <p:ext uri="{D42A27DB-BD31-4B8C-83A1-F6EECF244321}">
                <p14:modId xmlns:p14="http://schemas.microsoft.com/office/powerpoint/2010/main" val="1456759715"/>
              </p:ext>
            </p:extLst>
          </p:nvPr>
        </p:nvGraphicFramePr>
        <p:xfrm>
          <a:off x="6218237" y="1391176"/>
          <a:ext cx="5361330" cy="3308220"/>
        </p:xfrm>
        <a:graphic>
          <a:graphicData uri="http://schemas.openxmlformats.org/drawingml/2006/table">
            <a:tbl>
              <a:tblPr firstRow="1" bandRow="1">
                <a:tableStyleId>{5C22544A-7EE6-4342-B048-85BDC9FD1C3A}</a:tableStyleId>
              </a:tblPr>
              <a:tblGrid>
                <a:gridCol w="1688862">
                  <a:extLst>
                    <a:ext uri="{9D8B030D-6E8A-4147-A177-3AD203B41FA5}">
                      <a16:colId xmlns:a16="http://schemas.microsoft.com/office/drawing/2014/main" val="3319471549"/>
                    </a:ext>
                  </a:extLst>
                </a:gridCol>
                <a:gridCol w="3672468">
                  <a:extLst>
                    <a:ext uri="{9D8B030D-6E8A-4147-A177-3AD203B41FA5}">
                      <a16:colId xmlns:a16="http://schemas.microsoft.com/office/drawing/2014/main" val="4136005157"/>
                    </a:ext>
                  </a:extLst>
                </a:gridCol>
              </a:tblGrid>
              <a:tr h="0">
                <a:tc>
                  <a:txBody>
                    <a:bodyPr/>
                    <a:lstStyle/>
                    <a:p>
                      <a:pPr algn="l"/>
                      <a:r>
                        <a:rPr lang="de-DE" sz="1800" dirty="0"/>
                        <a:t>Day 02</a:t>
                      </a:r>
                    </a:p>
                  </a:txBody>
                  <a:tcPr marL="93260" marR="93260" marT="46630" marB="46630" anchor="ctr"/>
                </a:tc>
                <a:tc>
                  <a:txBody>
                    <a:bodyPr/>
                    <a:lstStyle/>
                    <a:p>
                      <a:pPr algn="l"/>
                      <a:endParaRPr lang="de-DE" sz="1800" dirty="0"/>
                    </a:p>
                  </a:txBody>
                  <a:tcPr marL="93260" marR="93260" marT="46630" marB="46630" anchor="ctr"/>
                </a:tc>
                <a:extLst>
                  <a:ext uri="{0D108BD9-81ED-4DB2-BD59-A6C34878D82A}">
                    <a16:rowId xmlns:a16="http://schemas.microsoft.com/office/drawing/2014/main" val="3762173376"/>
                  </a:ext>
                </a:extLst>
              </a:tr>
              <a:tr h="0">
                <a:tc>
                  <a:txBody>
                    <a:bodyPr/>
                    <a:lstStyle/>
                    <a:p>
                      <a:pPr algn="l"/>
                      <a:r>
                        <a:rPr lang="de-DE" sz="1800" dirty="0"/>
                        <a:t>09:00 – 10:30</a:t>
                      </a:r>
                    </a:p>
                  </a:txBody>
                  <a:tcPr marL="93260" marR="93260" marT="46630" marB="46630" anchor="ctr"/>
                </a:tc>
                <a:tc>
                  <a:txBody>
                    <a:bodyPr/>
                    <a:lstStyle/>
                    <a:p>
                      <a:pPr algn="l"/>
                      <a:r>
                        <a:rPr lang="de-DE" sz="1800" dirty="0"/>
                        <a:t>Challenge 01</a:t>
                      </a:r>
                    </a:p>
                  </a:txBody>
                  <a:tcPr marL="93260" marR="93260" marT="46630" marB="46630" anchor="ctr"/>
                </a:tc>
                <a:extLst>
                  <a:ext uri="{0D108BD9-81ED-4DB2-BD59-A6C34878D82A}">
                    <a16:rowId xmlns:a16="http://schemas.microsoft.com/office/drawing/2014/main" val="655615246"/>
                  </a:ext>
                </a:extLst>
              </a:tr>
              <a:tr h="0">
                <a:tc>
                  <a:txBody>
                    <a:bodyPr/>
                    <a:lstStyle/>
                    <a:p>
                      <a:pPr algn="l"/>
                      <a:r>
                        <a:rPr lang="de-DE" sz="1800" dirty="0"/>
                        <a:t>10:30 – 10:45</a:t>
                      </a:r>
                    </a:p>
                  </a:txBody>
                  <a:tcPr marL="93260" marR="93260" marT="46630" marB="46630" anchor="ctr"/>
                </a:tc>
                <a:tc>
                  <a:txBody>
                    <a:bodyPr/>
                    <a:lstStyle/>
                    <a:p>
                      <a:pPr algn="l"/>
                      <a:r>
                        <a:rPr lang="de-DE" sz="1800" dirty="0"/>
                        <a:t>Break</a:t>
                      </a:r>
                    </a:p>
                  </a:txBody>
                  <a:tcPr marL="93260" marR="93260" marT="46630" marB="46630" anchor="ctr"/>
                </a:tc>
                <a:extLst>
                  <a:ext uri="{0D108BD9-81ED-4DB2-BD59-A6C34878D82A}">
                    <a16:rowId xmlns:a16="http://schemas.microsoft.com/office/drawing/2014/main" val="2855514721"/>
                  </a:ext>
                </a:extLst>
              </a:tr>
              <a:tr h="0">
                <a:tc>
                  <a:txBody>
                    <a:bodyPr/>
                    <a:lstStyle/>
                    <a:p>
                      <a:pPr algn="l"/>
                      <a:r>
                        <a:rPr lang="de-DE" sz="1800" dirty="0"/>
                        <a:t>10:45 – 12:15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Challenge 02</a:t>
                      </a:r>
                    </a:p>
                  </a:txBody>
                  <a:tcPr marL="93260" marR="93260" marT="46630" marB="46630" anchor="ctr"/>
                </a:tc>
                <a:extLst>
                  <a:ext uri="{0D108BD9-81ED-4DB2-BD59-A6C34878D82A}">
                    <a16:rowId xmlns:a16="http://schemas.microsoft.com/office/drawing/2014/main" val="702941654"/>
                  </a:ext>
                </a:extLst>
              </a:tr>
              <a:tr h="0">
                <a:tc>
                  <a:txBody>
                    <a:bodyPr/>
                    <a:lstStyle/>
                    <a:p>
                      <a:pPr algn="l"/>
                      <a:r>
                        <a:rPr lang="de-DE" sz="1800" dirty="0"/>
                        <a:t>12:15 – 13:15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Lunch Break</a:t>
                      </a:r>
                    </a:p>
                  </a:txBody>
                  <a:tcPr marL="93260" marR="93260" marT="46630" marB="46630" anchor="ctr"/>
                </a:tc>
                <a:extLst>
                  <a:ext uri="{0D108BD9-81ED-4DB2-BD59-A6C34878D82A}">
                    <a16:rowId xmlns:a16="http://schemas.microsoft.com/office/drawing/2014/main" val="741854825"/>
                  </a:ext>
                </a:extLst>
              </a:tr>
              <a:tr h="0">
                <a:tc>
                  <a:txBody>
                    <a:bodyPr/>
                    <a:lstStyle/>
                    <a:p>
                      <a:pPr algn="l"/>
                      <a:r>
                        <a:rPr lang="de-DE" sz="1800" dirty="0"/>
                        <a:t>13:15 – 14:15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Challenge 03</a:t>
                      </a:r>
                    </a:p>
                  </a:txBody>
                  <a:tcPr marL="93260" marR="93260" marT="46630" marB="46630" anchor="ctr"/>
                </a:tc>
                <a:extLst>
                  <a:ext uri="{0D108BD9-81ED-4DB2-BD59-A6C34878D82A}">
                    <a16:rowId xmlns:a16="http://schemas.microsoft.com/office/drawing/2014/main" val="3756463425"/>
                  </a:ext>
                </a:extLst>
              </a:tr>
              <a:tr h="0">
                <a:tc>
                  <a:txBody>
                    <a:bodyPr/>
                    <a:lstStyle/>
                    <a:p>
                      <a:pPr algn="l"/>
                      <a:r>
                        <a:rPr lang="de-DE" sz="1800" dirty="0"/>
                        <a:t>14:15 – 14:30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3840682680"/>
                  </a:ext>
                </a:extLst>
              </a:tr>
              <a:tr h="0">
                <a:tc>
                  <a:txBody>
                    <a:bodyPr/>
                    <a:lstStyle/>
                    <a:p>
                      <a:pPr algn="l"/>
                      <a:r>
                        <a:rPr lang="de-DE" sz="1800" dirty="0"/>
                        <a:t>14:30 – 15:30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Challenge 04</a:t>
                      </a:r>
                    </a:p>
                  </a:txBody>
                  <a:tcPr marL="93260" marR="93260" marT="46630" marB="46630" anchor="ctr"/>
                </a:tc>
                <a:extLst>
                  <a:ext uri="{0D108BD9-81ED-4DB2-BD59-A6C34878D82A}">
                    <a16:rowId xmlns:a16="http://schemas.microsoft.com/office/drawing/2014/main" val="256368373"/>
                  </a:ext>
                </a:extLst>
              </a:tr>
              <a:tr h="0">
                <a:tc>
                  <a:txBody>
                    <a:bodyPr/>
                    <a:lstStyle/>
                    <a:p>
                      <a:pPr algn="l"/>
                      <a:r>
                        <a:rPr lang="de-DE" sz="1800" dirty="0"/>
                        <a:t>15:30 – 15:45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Wrap-Up</a:t>
                      </a:r>
                    </a:p>
                  </a:txBody>
                  <a:tcPr marL="93260" marR="93260" marT="46630" marB="46630" anchor="ctr"/>
                </a:tc>
                <a:extLst>
                  <a:ext uri="{0D108BD9-81ED-4DB2-BD59-A6C34878D82A}">
                    <a16:rowId xmlns:a16="http://schemas.microsoft.com/office/drawing/2014/main" val="372709591"/>
                  </a:ext>
                </a:extLst>
              </a:tr>
            </a:tbl>
          </a:graphicData>
        </a:graphic>
      </p:graphicFrame>
    </p:spTree>
    <p:extLst>
      <p:ext uri="{BB962C8B-B14F-4D97-AF65-F5344CB8AC3E}">
        <p14:creationId xmlns:p14="http://schemas.microsoft.com/office/powerpoint/2010/main" val="11262139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48111A-EB71-D706-2C89-29D09253F613}"/>
              </a:ext>
            </a:extLst>
          </p:cNvPr>
          <p:cNvSpPr>
            <a:spLocks noGrp="1"/>
          </p:cNvSpPr>
          <p:nvPr>
            <p:ph type="title"/>
          </p:nvPr>
        </p:nvSpPr>
        <p:spPr/>
        <p:txBody>
          <a:bodyPr/>
          <a:lstStyle/>
          <a:p>
            <a:r>
              <a:rPr lang="en-GB" dirty="0"/>
              <a:t>Challenge 01</a:t>
            </a:r>
          </a:p>
        </p:txBody>
      </p:sp>
      <p:sp>
        <p:nvSpPr>
          <p:cNvPr id="2" name="Text Placeholder 5">
            <a:extLst>
              <a:ext uri="{FF2B5EF4-FFF2-40B4-BE49-F238E27FC236}">
                <a16:creationId xmlns:a16="http://schemas.microsoft.com/office/drawing/2014/main" id="{20CFD66A-05F8-C3C7-7B59-8230A2E14387}"/>
              </a:ext>
            </a:extLst>
          </p:cNvPr>
          <p:cNvSpPr>
            <a:spLocks noGrp="1"/>
          </p:cNvSpPr>
          <p:nvPr>
            <p:ph type="body" sz="quarter" idx="15"/>
          </p:nvPr>
        </p:nvSpPr>
        <p:spPr>
          <a:xfrm>
            <a:off x="451338" y="4436713"/>
            <a:ext cx="5521944" cy="738664"/>
          </a:xfrm>
        </p:spPr>
        <p:txBody>
          <a:bodyPr/>
          <a:lstStyle/>
          <a:p>
            <a:r>
              <a:rPr lang="en-US" dirty="0"/>
              <a:t>In this challenge you will be deploying one of the Enterprise Scale Reference implementations.</a:t>
            </a:r>
            <a:endParaRPr lang="en-GB" dirty="0"/>
          </a:p>
        </p:txBody>
      </p:sp>
    </p:spTree>
    <p:extLst>
      <p:ext uri="{BB962C8B-B14F-4D97-AF65-F5344CB8AC3E}">
        <p14:creationId xmlns:p14="http://schemas.microsoft.com/office/powerpoint/2010/main" val="36188738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3CCE80C-AED5-48F3-ADEB-D46DA80E605E}"/>
              </a:ext>
            </a:extLst>
          </p:cNvPr>
          <p:cNvSpPr>
            <a:spLocks noGrp="1"/>
          </p:cNvSpPr>
          <p:nvPr>
            <p:ph type="title"/>
          </p:nvPr>
        </p:nvSpPr>
        <p:spPr/>
        <p:txBody>
          <a:bodyPr/>
          <a:lstStyle/>
          <a:p>
            <a:r>
              <a:rPr lang="en-US" dirty="0"/>
              <a:t>Challenge 02</a:t>
            </a:r>
          </a:p>
        </p:txBody>
      </p:sp>
      <p:sp>
        <p:nvSpPr>
          <p:cNvPr id="2" name="Text Placeholder 5">
            <a:extLst>
              <a:ext uri="{FF2B5EF4-FFF2-40B4-BE49-F238E27FC236}">
                <a16:creationId xmlns:a16="http://schemas.microsoft.com/office/drawing/2014/main" id="{092B98B6-A8FC-8C59-7887-4248AD954F24}"/>
              </a:ext>
            </a:extLst>
          </p:cNvPr>
          <p:cNvSpPr>
            <a:spLocks noGrp="1"/>
          </p:cNvSpPr>
          <p:nvPr>
            <p:ph type="body" sz="quarter" idx="15"/>
          </p:nvPr>
        </p:nvSpPr>
        <p:spPr>
          <a:xfrm>
            <a:off x="451338" y="4436713"/>
            <a:ext cx="5521944" cy="1015663"/>
          </a:xfrm>
        </p:spPr>
        <p:txBody>
          <a:bodyPr/>
          <a:lstStyle/>
          <a:p>
            <a:r>
              <a:rPr lang="en-US" dirty="0"/>
              <a:t>In this challenge you will be manually creating a CICD pipeline which will allow you to operate the Azure platform using </a:t>
            </a:r>
            <a:r>
              <a:rPr lang="en-US" dirty="0" err="1"/>
              <a:t>AzOps</a:t>
            </a:r>
            <a:r>
              <a:rPr lang="en-US" dirty="0"/>
              <a:t> (</a:t>
            </a:r>
            <a:r>
              <a:rPr lang="en-US" dirty="0" err="1"/>
              <a:t>IaC</a:t>
            </a:r>
            <a:r>
              <a:rPr lang="en-US" dirty="0"/>
              <a:t> with GitHub Actions).</a:t>
            </a:r>
            <a:endParaRPr lang="en-GB" dirty="0"/>
          </a:p>
        </p:txBody>
      </p:sp>
    </p:spTree>
    <p:extLst>
      <p:ext uri="{BB962C8B-B14F-4D97-AF65-F5344CB8AC3E}">
        <p14:creationId xmlns:p14="http://schemas.microsoft.com/office/powerpoint/2010/main" val="32786090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05194E-E386-208E-FA32-66AC6298694C}"/>
              </a:ext>
            </a:extLst>
          </p:cNvPr>
          <p:cNvSpPr>
            <a:spLocks noGrp="1"/>
          </p:cNvSpPr>
          <p:nvPr>
            <p:ph type="title"/>
          </p:nvPr>
        </p:nvSpPr>
        <p:spPr/>
        <p:txBody>
          <a:bodyPr wrap="square" anchor="b">
            <a:normAutofit/>
          </a:bodyPr>
          <a:lstStyle/>
          <a:p>
            <a:r>
              <a:rPr lang="en-GB" dirty="0"/>
              <a:t>Challenge 03</a:t>
            </a:r>
          </a:p>
        </p:txBody>
      </p:sp>
      <p:sp>
        <p:nvSpPr>
          <p:cNvPr id="3" name="Text Placeholder 5">
            <a:extLst>
              <a:ext uri="{FF2B5EF4-FFF2-40B4-BE49-F238E27FC236}">
                <a16:creationId xmlns:a16="http://schemas.microsoft.com/office/drawing/2014/main" id="{0D2C30C4-6DEB-6EFC-76A6-D2FB075571C7}"/>
              </a:ext>
            </a:extLst>
          </p:cNvPr>
          <p:cNvSpPr>
            <a:spLocks noGrp="1"/>
          </p:cNvSpPr>
          <p:nvPr>
            <p:ph type="body" sz="quarter" idx="15"/>
          </p:nvPr>
        </p:nvSpPr>
        <p:spPr>
          <a:xfrm>
            <a:off x="451338" y="4436713"/>
            <a:ext cx="5521944" cy="1292662"/>
          </a:xfrm>
        </p:spPr>
        <p:txBody>
          <a:bodyPr/>
          <a:lstStyle/>
          <a:p>
            <a:r>
              <a:rPr lang="en-US" dirty="0"/>
              <a:t>In this challenge you will be implementing </a:t>
            </a:r>
            <a:r>
              <a:rPr lang="en-US" dirty="0" err="1"/>
              <a:t>AzGovViz</a:t>
            </a:r>
            <a:r>
              <a:rPr lang="en-US" dirty="0"/>
              <a:t> which is a PowerShell based script that iterates your Azure Tenant´s Management Group hierarchy down to Subscription level.</a:t>
            </a:r>
            <a:endParaRPr lang="en-GB" dirty="0"/>
          </a:p>
        </p:txBody>
      </p:sp>
    </p:spTree>
    <p:extLst>
      <p:ext uri="{BB962C8B-B14F-4D97-AF65-F5344CB8AC3E}">
        <p14:creationId xmlns:p14="http://schemas.microsoft.com/office/powerpoint/2010/main" val="118962774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D39818-B7EF-D995-E304-202F614CDADB}"/>
              </a:ext>
            </a:extLst>
          </p:cNvPr>
          <p:cNvSpPr>
            <a:spLocks noGrp="1"/>
          </p:cNvSpPr>
          <p:nvPr>
            <p:ph type="title"/>
          </p:nvPr>
        </p:nvSpPr>
        <p:spPr/>
        <p:txBody>
          <a:bodyPr/>
          <a:lstStyle/>
          <a:p>
            <a:r>
              <a:rPr lang="en-GB" dirty="0"/>
              <a:t>Challenge 04</a:t>
            </a:r>
          </a:p>
        </p:txBody>
      </p:sp>
      <p:sp>
        <p:nvSpPr>
          <p:cNvPr id="6" name="Text Placeholder 5">
            <a:extLst>
              <a:ext uri="{FF2B5EF4-FFF2-40B4-BE49-F238E27FC236}">
                <a16:creationId xmlns:a16="http://schemas.microsoft.com/office/drawing/2014/main" id="{F1C3B1B0-F3C6-1825-85BA-234C05218B41}"/>
              </a:ext>
            </a:extLst>
          </p:cNvPr>
          <p:cNvSpPr>
            <a:spLocks noGrp="1"/>
          </p:cNvSpPr>
          <p:nvPr>
            <p:ph type="body" sz="quarter" idx="15"/>
          </p:nvPr>
        </p:nvSpPr>
        <p:spPr>
          <a:xfrm>
            <a:off x="451338" y="4436713"/>
            <a:ext cx="5521944" cy="1015663"/>
          </a:xfrm>
        </p:spPr>
        <p:txBody>
          <a:bodyPr/>
          <a:lstStyle/>
          <a:p>
            <a:r>
              <a:rPr lang="en-US" dirty="0"/>
              <a:t>In this challenge you will be doing an Azure design review to double-check that best practices are being followed. </a:t>
            </a:r>
            <a:endParaRPr lang="en-GB" dirty="0"/>
          </a:p>
        </p:txBody>
      </p:sp>
    </p:spTree>
    <p:extLst>
      <p:ext uri="{BB962C8B-B14F-4D97-AF65-F5344CB8AC3E}">
        <p14:creationId xmlns:p14="http://schemas.microsoft.com/office/powerpoint/2010/main" val="3926063364"/>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2.xml><?xml version="1.0" encoding="utf-8"?>
<a:theme xmlns:a="http://schemas.openxmlformats.org/drawingml/2006/main" name="Azure 2">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31BFD23-D266-48C1-A711-F11E543D5CFA}" vid="{7FAD9B00-31F5-43C6-A727-B317FB2D1833}"/>
    </a:ext>
  </a:extLst>
</a:theme>
</file>

<file path=ppt/theme/theme4.xml><?xml version="1.0" encoding="utf-8"?>
<a:theme xmlns:a="http://schemas.openxmlformats.org/drawingml/2006/main" name="5-50201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Template_CONFIDENTIAL.potx" id="{F1420D30-492E-40F3-986D-43082B8AE099}" vid="{5EC74E89-855D-4AD3-A4B7-DB708AB8706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Azure_PowerPoint_template_Oct18</Template>
  <TotalTime>0</TotalTime>
  <Words>660</Words>
  <Application>Microsoft Office PowerPoint</Application>
  <PresentationFormat>Custom</PresentationFormat>
  <Paragraphs>138</Paragraphs>
  <Slides>8</Slides>
  <Notes>4</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8</vt:i4>
      </vt:variant>
    </vt:vector>
  </HeadingPairs>
  <TitlesOfParts>
    <vt:vector size="22" baseType="lpstr">
      <vt:lpstr>Arial</vt:lpstr>
      <vt:lpstr>Calibri</vt:lpstr>
      <vt:lpstr>Calibri Light</vt:lpstr>
      <vt:lpstr>Consolas</vt:lpstr>
      <vt:lpstr>Segoe UI</vt:lpstr>
      <vt:lpstr>Segoe UI Light</vt:lpstr>
      <vt:lpstr>Segoe UI Semibold</vt:lpstr>
      <vt:lpstr>Segoe UI Semilight</vt:lpstr>
      <vt:lpstr>Wingdings</vt:lpstr>
      <vt:lpstr>Azure 1</vt:lpstr>
      <vt:lpstr>Azure 2</vt:lpstr>
      <vt:lpstr>9-51052_Microsoft_Ready_Template_Light</vt:lpstr>
      <vt:lpstr>5-50201_Microsoft_Ready_Template</vt:lpstr>
      <vt:lpstr>Office Theme</vt:lpstr>
      <vt:lpstr>CAF-Expert Hackathon Advanced</vt:lpstr>
      <vt:lpstr>PowerPoint Presentation</vt:lpstr>
      <vt:lpstr>Microsoft Cloud Adoption Framework for Azure</vt:lpstr>
      <vt:lpstr>Agenda</vt:lpstr>
      <vt:lpstr>Challenge 01</vt:lpstr>
      <vt:lpstr>Challenge 02</vt:lpstr>
      <vt:lpstr>Challenge 03</vt:lpstr>
      <vt:lpstr>Challenge 04</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2020-03-03T11:51:31Z</dcterms:created>
  <dcterms:modified xsi:type="dcterms:W3CDTF">2022-03-29T14:08:44Z</dcterms:modified>
</cp:coreProperties>
</file>