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3.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4.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p:sldMasterIdLst>
    <p:sldMasterId id="2147484551" r:id="rId1"/>
    <p:sldMasterId id="2147484608" r:id="rId2"/>
    <p:sldMasterId id="2147484611" r:id="rId3"/>
    <p:sldMasterId id="2147484671" r:id="rId4"/>
    <p:sldMasterId id="2147484698" r:id="rId5"/>
  </p:sldMasterIdLst>
  <p:notesMasterIdLst>
    <p:notesMasterId r:id="rId18"/>
  </p:notesMasterIdLst>
  <p:handoutMasterIdLst>
    <p:handoutMasterId r:id="rId19"/>
  </p:handoutMasterIdLst>
  <p:sldIdLst>
    <p:sldId id="1843" r:id="rId6"/>
    <p:sldId id="2076138465" r:id="rId7"/>
    <p:sldId id="2076138471" r:id="rId8"/>
    <p:sldId id="2076138219" r:id="rId9"/>
    <p:sldId id="2076138473" r:id="rId10"/>
    <p:sldId id="2076136677" r:id="rId11"/>
    <p:sldId id="2076138474" r:id="rId12"/>
    <p:sldId id="2076136679" r:id="rId13"/>
    <p:sldId id="2076136687" r:id="rId14"/>
    <p:sldId id="2076138472" r:id="rId15"/>
    <p:sldId id="2076136683" r:id="rId16"/>
    <p:sldId id="2076136686" r:id="rId1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000000"/>
    <a:srgbClr val="FFFFFF"/>
    <a:srgbClr val="EBEBEB"/>
    <a:srgbClr val="3C3C41"/>
    <a:srgbClr val="1A1A1A"/>
    <a:srgbClr val="008272"/>
    <a:srgbClr val="008C72"/>
    <a:srgbClr val="353535"/>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27" autoAdjust="0"/>
    <p:restoredTop sz="76680" autoAdjust="0"/>
  </p:normalViewPr>
  <p:slideViewPr>
    <p:cSldViewPr snapToGrid="0">
      <p:cViewPr varScale="1">
        <p:scale>
          <a:sx n="129" d="100"/>
          <a:sy n="129" d="100"/>
        </p:scale>
        <p:origin x="498" y="13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notesViewPr>
    <p:cSldViewPr snapToGrid="0" showGuides="1">
      <p:cViewPr varScale="1">
        <p:scale>
          <a:sx n="137" d="100"/>
          <a:sy n="137" d="100"/>
        </p:scale>
        <p:origin x="3600"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29-Mar-22 1:49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29-Mar-22 1:49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29-Mar-22 1:49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0598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174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29-Mar-22 1:49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01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de-D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69296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87753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42493482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0.emf"/><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15.jpe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Master" Target="../slideMasters/slideMaster1.xml"/><Relationship Id="rId4" Type="http://schemas.openxmlformats.org/officeDocument/2006/relationships/image" Target="../media/image26.jpe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3.xml"/><Relationship Id="rId4" Type="http://schemas.openxmlformats.org/officeDocument/2006/relationships/image" Target="../media/image35.jp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3.xml"/><Relationship Id="rId4" Type="http://schemas.openxmlformats.org/officeDocument/2006/relationships/image" Target="../media/image35.jp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3.xml"/><Relationship Id="rId4" Type="http://schemas.openxmlformats.org/officeDocument/2006/relationships/image" Target="../media/image35.jpg"/></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0.emf"/><Relationship Id="rId1" Type="http://schemas.openxmlformats.org/officeDocument/2006/relationships/slideMaster" Target="../slideMasters/slideMaster4.xml"/><Relationship Id="rId4" Type="http://schemas.openxmlformats.org/officeDocument/2006/relationships/image" Target="../media/image43.pn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jpeg"/><Relationship Id="rId1" Type="http://schemas.openxmlformats.org/officeDocument/2006/relationships/slideMaster" Target="../slideMasters/slideMaster4.xml"/><Relationship Id="rId4" Type="http://schemas.openxmlformats.org/officeDocument/2006/relationships/image" Target="../media/image46.png"/></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47B7F7-3EAA-3540-BC65-00BDB110EAC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tx2"/>
                </a:solidFill>
              </a:defRPr>
            </a:lvl1pPr>
          </a:lstStyle>
          <a:p>
            <a:r>
              <a:rPr lang="en-US" dirty="0"/>
              <a:t>Azure presentation title </a:t>
            </a:r>
            <a:br>
              <a:rPr lang="en-US" dirty="0"/>
            </a:br>
            <a:r>
              <a:rPr lang="en-US" dirty="0"/>
              <a:t>or event name</a:t>
            </a:r>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10">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9" name="Picture 8">
            <a:extLst>
              <a:ext uri="{FF2B5EF4-FFF2-40B4-BE49-F238E27FC236}">
                <a16:creationId xmlns:a16="http://schemas.microsoft.com/office/drawing/2014/main" id="{92E2926B-CE4C-8042-8EAB-E69CCC77CEF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342898" y="0"/>
            <a:ext cx="6093577" cy="6994525"/>
          </a:xfrm>
          <a:prstGeom prst="rect">
            <a:avLst/>
          </a:prstGeom>
        </p:spPr>
      </p:pic>
    </p:spTree>
    <p:extLst>
      <p:ext uri="{BB962C8B-B14F-4D97-AF65-F5344CB8AC3E}">
        <p14:creationId xmlns:p14="http://schemas.microsoft.com/office/powerpoint/2010/main" val="4151960022"/>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29729-D14D-485A-927D-7314644A3738}"/>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2BD26F20-E535-4079-854A-350CC83CDB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ADEA075E-CEAA-4D34-A4A4-3C6B37A96945}"/>
              </a:ext>
            </a:extLst>
          </p:cNvPr>
          <p:cNvSpPr>
            <a:spLocks noGrp="1"/>
          </p:cNvSpPr>
          <p:nvPr>
            <p:ph type="dt" sz="half" idx="10"/>
          </p:nvPr>
        </p:nvSpPr>
        <p:spPr/>
        <p:txBody>
          <a:bodyPr/>
          <a:lstStyle/>
          <a:p>
            <a:fld id="{A6103BC8-F6D9-49A0-A321-C89AEDD5696C}" type="datetimeFigureOut">
              <a:rPr lang="de-DE" smtClean="0"/>
              <a:t>29.03.2022</a:t>
            </a:fld>
            <a:endParaRPr lang="de-DE"/>
          </a:p>
        </p:txBody>
      </p:sp>
      <p:sp>
        <p:nvSpPr>
          <p:cNvPr id="5" name="Footer Placeholder 4">
            <a:extLst>
              <a:ext uri="{FF2B5EF4-FFF2-40B4-BE49-F238E27FC236}">
                <a16:creationId xmlns:a16="http://schemas.microsoft.com/office/drawing/2014/main" id="{8728EAE2-985D-417D-8930-F55C44CB5838}"/>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581B2D26-089D-4DBB-83FF-EF681544A4F0}"/>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247595900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DC2EC2-123D-4889-9D7C-BEC0D9FEC39F}"/>
              </a:ext>
            </a:extLst>
          </p:cNvPr>
          <p:cNvSpPr>
            <a:spLocks noGrp="1"/>
          </p:cNvSpPr>
          <p:nvPr>
            <p:ph type="title" orient="vert"/>
          </p:nvPr>
        </p:nvSpPr>
        <p:spPr>
          <a:xfrm>
            <a:off x="8899852" y="372394"/>
            <a:ext cx="2681615" cy="5927537"/>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72806AB2-A10A-48B1-8B3F-1EFD1F41D2C6}"/>
              </a:ext>
            </a:extLst>
          </p:cNvPr>
          <p:cNvSpPr>
            <a:spLocks noGrp="1"/>
          </p:cNvSpPr>
          <p:nvPr>
            <p:ph type="body" orient="vert" idx="1"/>
          </p:nvPr>
        </p:nvSpPr>
        <p:spPr>
          <a:xfrm>
            <a:off x="855008" y="372394"/>
            <a:ext cx="7889389" cy="592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4EFEFA4E-8E48-4187-B1A9-2204B3CF2DA6}"/>
              </a:ext>
            </a:extLst>
          </p:cNvPr>
          <p:cNvSpPr>
            <a:spLocks noGrp="1"/>
          </p:cNvSpPr>
          <p:nvPr>
            <p:ph type="dt" sz="half" idx="10"/>
          </p:nvPr>
        </p:nvSpPr>
        <p:spPr/>
        <p:txBody>
          <a:bodyPr/>
          <a:lstStyle/>
          <a:p>
            <a:fld id="{A6103BC8-F6D9-49A0-A321-C89AEDD5696C}" type="datetimeFigureOut">
              <a:rPr lang="de-DE" smtClean="0"/>
              <a:t>29.03.2022</a:t>
            </a:fld>
            <a:endParaRPr lang="de-DE"/>
          </a:p>
        </p:txBody>
      </p:sp>
      <p:sp>
        <p:nvSpPr>
          <p:cNvPr id="5" name="Footer Placeholder 4">
            <a:extLst>
              <a:ext uri="{FF2B5EF4-FFF2-40B4-BE49-F238E27FC236}">
                <a16:creationId xmlns:a16="http://schemas.microsoft.com/office/drawing/2014/main" id="{246183F6-D66A-44FC-83B7-09801F6E35BE}"/>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E2FC4624-DEB7-4186-9B29-FCDD743FD804}"/>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3008105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4" y="2586922"/>
            <a:ext cx="4663678" cy="1017202"/>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95914" y="4041282"/>
            <a:ext cx="4663678" cy="282513"/>
          </a:xfrm>
          <a:noFill/>
        </p:spPr>
        <p:txBody>
          <a:bodyPr wrap="square" lIns="0" tIns="0" rIns="0" bIns="0">
            <a:spAutoFit/>
          </a:bodyPr>
          <a:lstStyle>
            <a:lvl1pPr marL="0" indent="0">
              <a:spcBef>
                <a:spcPts val="0"/>
              </a:spcBef>
              <a:buNone/>
              <a:defRPr sz="204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2" name="MS logo white - EMF" descr="Microsoft logo white text version">
            <a:extLst>
              <a:ext uri="{FF2B5EF4-FFF2-40B4-BE49-F238E27FC236}">
                <a16:creationId xmlns:a16="http://schemas.microsoft.com/office/drawing/2014/main" id="{06EBBF54-797D-47CA-9155-60D2261665F3}"/>
              </a:ext>
            </a:extLst>
          </p:cNvPr>
          <p:cNvPicPr>
            <a:picLocks noChangeAspect="1"/>
          </p:cNvPicPr>
          <p:nvPr userDrawn="1"/>
        </p:nvPicPr>
        <p:blipFill>
          <a:blip r:embed="rId2"/>
          <a:stretch>
            <a:fillRect/>
          </a:stretch>
        </p:blipFill>
        <p:spPr bwMode="black">
          <a:xfrm>
            <a:off x="595915" y="597450"/>
            <a:ext cx="1393641" cy="298433"/>
          </a:xfrm>
          <a:prstGeom prst="rect">
            <a:avLst/>
          </a:prstGeom>
        </p:spPr>
      </p:pic>
      <p:pic>
        <p:nvPicPr>
          <p:cNvPr id="3" name="Picture 2" descr="Cloud illustration.">
            <a:extLst>
              <a:ext uri="{FF2B5EF4-FFF2-40B4-BE49-F238E27FC236}">
                <a16:creationId xmlns:a16="http://schemas.microsoft.com/office/drawing/2014/main" id="{9F48CF08-DC89-4AF9-AFEA-386FBBC53FD4}"/>
              </a:ext>
            </a:extLst>
          </p:cNvPr>
          <p:cNvPicPr>
            <a:picLocks noChangeAspect="1"/>
          </p:cNvPicPr>
          <p:nvPr userDrawn="1"/>
        </p:nvPicPr>
        <p:blipFill>
          <a:blip r:embed="rId3"/>
          <a:srcRect/>
          <a:stretch/>
        </p:blipFill>
        <p:spPr>
          <a:xfrm>
            <a:off x="6401711" y="816875"/>
            <a:ext cx="5074010" cy="5360777"/>
          </a:xfrm>
          <a:prstGeom prst="rect">
            <a:avLst/>
          </a:prstGeom>
        </p:spPr>
      </p:pic>
    </p:spTree>
    <p:extLst>
      <p:ext uri="{BB962C8B-B14F-4D97-AF65-F5344CB8AC3E}">
        <p14:creationId xmlns:p14="http://schemas.microsoft.com/office/powerpoint/2010/main" val="10144914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436475" cy="146835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600059" y="466301"/>
            <a:ext cx="11239464" cy="565027"/>
          </a:xfrm>
        </p:spPr>
        <p:txBody>
          <a:bodyPr anchor="ctr"/>
          <a:lstStyle>
            <a:lvl1pPr>
              <a:defRPr>
                <a:solidFill>
                  <a:schemeClr val="accent3"/>
                </a:solidFill>
              </a:defRPr>
            </a:lvl1p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881398"/>
            <a:ext cx="11239789" cy="4512441"/>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603479" y="-208004"/>
            <a:ext cx="555950" cy="160091"/>
          </a:xfrm>
          <a:prstGeom prst="rect">
            <a:avLst/>
          </a:prstGeom>
          <a:noFill/>
        </p:spPr>
        <p:txBody>
          <a:bodyPr wrap="none" lIns="0" tIns="0" rIns="0" bIns="0" rtlCol="0">
            <a:spAutoFit/>
          </a:bodyPr>
          <a:lstStyle/>
          <a:p>
            <a:pPr algn="l"/>
            <a:r>
              <a:rPr lang="en-US" sz="1020" dirty="0">
                <a:solidFill>
                  <a:srgbClr val="A3A3A3"/>
                </a:solidFill>
              </a:rPr>
              <a:t>ELT layout</a:t>
            </a:r>
          </a:p>
        </p:txBody>
      </p:sp>
    </p:spTree>
    <p:extLst>
      <p:ext uri="{BB962C8B-B14F-4D97-AF65-F5344CB8AC3E}">
        <p14:creationId xmlns:p14="http://schemas.microsoft.com/office/powerpoint/2010/main" val="944534237"/>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493016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603479" y="-208004"/>
            <a:ext cx="555950" cy="160091"/>
          </a:xfrm>
          <a:prstGeom prst="rect">
            <a:avLst/>
          </a:prstGeom>
          <a:noFill/>
        </p:spPr>
        <p:txBody>
          <a:bodyPr wrap="none" lIns="0" tIns="0" rIns="0" bIns="0" rtlCol="0">
            <a:spAutoFit/>
          </a:bodyPr>
          <a:lstStyle/>
          <a:p>
            <a:pPr algn="l"/>
            <a:r>
              <a:rPr lang="en-US" sz="1020" dirty="0">
                <a:solidFill>
                  <a:srgbClr val="A3A3A3"/>
                </a:solidFill>
              </a:rPr>
              <a:t>ELT layout</a:t>
            </a:r>
          </a:p>
        </p:txBody>
      </p:sp>
    </p:spTree>
    <p:extLst>
      <p:ext uri="{BB962C8B-B14F-4D97-AF65-F5344CB8AC3E}">
        <p14:creationId xmlns:p14="http://schemas.microsoft.com/office/powerpoint/2010/main" val="223875880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1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7" name="Picture 6">
            <a:extLst>
              <a:ext uri="{FF2B5EF4-FFF2-40B4-BE49-F238E27FC236}">
                <a16:creationId xmlns:a16="http://schemas.microsoft.com/office/drawing/2014/main" id="{F5B5B5AE-3FA2-9E4F-A2B8-042B9D355724}"/>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342898" y="0"/>
            <a:ext cx="6093577" cy="6994525"/>
          </a:xfrm>
          <a:prstGeom prst="rect">
            <a:avLst/>
          </a:prstGeom>
        </p:spPr>
      </p:pic>
    </p:spTree>
    <p:extLst>
      <p:ext uri="{BB962C8B-B14F-4D97-AF65-F5344CB8AC3E}">
        <p14:creationId xmlns:p14="http://schemas.microsoft.com/office/powerpoint/2010/main" val="93430582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1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7" name="Picture 6">
            <a:extLst>
              <a:ext uri="{FF2B5EF4-FFF2-40B4-BE49-F238E27FC236}">
                <a16:creationId xmlns:a16="http://schemas.microsoft.com/office/drawing/2014/main" id="{8B6D3BFF-96E5-A945-99DA-8C69FBFC85B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342898" y="0"/>
            <a:ext cx="6093577" cy="6994525"/>
          </a:xfrm>
          <a:prstGeom prst="rect">
            <a:avLst/>
          </a:prstGeom>
        </p:spPr>
      </p:pic>
    </p:spTree>
    <p:extLst>
      <p:ext uri="{BB962C8B-B14F-4D97-AF65-F5344CB8AC3E}">
        <p14:creationId xmlns:p14="http://schemas.microsoft.com/office/powerpoint/2010/main" val="161817169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1192213"/>
            <a:ext cx="3690937" cy="917575"/>
          </a:xfrm>
          <a:prstGeom prst="rect">
            <a:avLst/>
          </a:prstGeom>
        </p:spPr>
        <p:txBody>
          <a:bodyPr lIns="0" tIns="0" rIns="0" bIns="0"/>
          <a:lstStyle>
            <a:lvl1pPr>
              <a:defRPr sz="1800" spc="0" baseline="0">
                <a:solidFill>
                  <a:srgbClr val="000000"/>
                </a:solidFill>
              </a:defRPr>
            </a:lvl1pPr>
          </a:lstStyle>
          <a:p>
            <a:r>
              <a:rPr lang="en-US" dirty="0"/>
              <a:t>Contents</a:t>
            </a:r>
          </a:p>
        </p:txBody>
      </p:sp>
      <p:sp>
        <p:nvSpPr>
          <p:cNvPr id="4" name="Text Placeholder 3"/>
          <p:cNvSpPr>
            <a:spLocks noGrp="1"/>
          </p:cNvSpPr>
          <p:nvPr>
            <p:ph type="body" sz="quarter" idx="10" hasCustomPrompt="1"/>
          </p:nvPr>
        </p:nvSpPr>
        <p:spPr>
          <a:xfrm>
            <a:off x="6354764" y="1192213"/>
            <a:ext cx="558414" cy="3862387"/>
          </a:xfrm>
          <a:prstGeom prst="rect">
            <a:avLst/>
          </a:prstGeom>
        </p:spPr>
        <p:txBody>
          <a:bodyPr wrap="square" lIns="0" tIns="0" rIns="0" bIns="0">
            <a:noAutofit/>
          </a:bodyPr>
          <a:lstStyle>
            <a:lvl1pPr marL="0" indent="0" defTabSz="517525">
              <a:spcAft>
                <a:spcPts val="500"/>
              </a:spcAft>
              <a:buNone/>
              <a:defRPr sz="1800" spc="0" baseline="0">
                <a:solidFill>
                  <a:schemeClr val="tx2"/>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a:t>
            </a:r>
            <a:br>
              <a:rPr lang="en-US" dirty="0"/>
            </a:br>
            <a:r>
              <a:rPr lang="en-US" dirty="0"/>
              <a:t>##</a:t>
            </a:r>
            <a:br>
              <a:rPr lang="en-US" dirty="0"/>
            </a:br>
            <a:r>
              <a:rPr lang="en-US" dirty="0"/>
              <a:t>##</a:t>
            </a:r>
            <a:br>
              <a:rPr lang="en-US" dirty="0"/>
            </a:br>
            <a:r>
              <a:rPr lang="en-US" dirty="0"/>
              <a:t>##</a:t>
            </a:r>
            <a:br>
              <a:rPr lang="en-US" dirty="0"/>
            </a:br>
            <a:r>
              <a:rPr lang="en-US" dirty="0"/>
              <a:t>##</a:t>
            </a:r>
          </a:p>
        </p:txBody>
      </p:sp>
      <p:sp>
        <p:nvSpPr>
          <p:cNvPr id="11" name="Text Placeholder 3">
            <a:extLst>
              <a:ext uri="{FF2B5EF4-FFF2-40B4-BE49-F238E27FC236}">
                <a16:creationId xmlns:a16="http://schemas.microsoft.com/office/drawing/2014/main" id="{FF941B29-79EC-DD49-A767-757BAE16FCDB}"/>
              </a:ext>
            </a:extLst>
          </p:cNvPr>
          <p:cNvSpPr>
            <a:spLocks noGrp="1"/>
          </p:cNvSpPr>
          <p:nvPr>
            <p:ph type="body" sz="quarter" idx="11" hasCustomPrompt="1"/>
          </p:nvPr>
        </p:nvSpPr>
        <p:spPr>
          <a:xfrm>
            <a:off x="6913178" y="1192212"/>
            <a:ext cx="3356359" cy="3862387"/>
          </a:xfrm>
          <a:prstGeom prst="rect">
            <a:avLst/>
          </a:prstGeom>
        </p:spPr>
        <p:txBody>
          <a:bodyPr wrap="square" lIns="0" tIns="0" rIns="0" bIns="0">
            <a:noAutofit/>
          </a:bodyPr>
          <a:lstStyle>
            <a:lvl1pPr marL="0" indent="0" defTabSz="517525">
              <a:spcAft>
                <a:spcPts val="500"/>
              </a:spcAft>
              <a:buNone/>
              <a:defRPr sz="1800" spc="0" baseline="0">
                <a:solidFill>
                  <a:srgbClr val="000000"/>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Section Title</a:t>
            </a:r>
            <a:br>
              <a:rPr lang="en-US" dirty="0"/>
            </a:br>
            <a:r>
              <a:rPr lang="en-US" dirty="0"/>
              <a:t>Section Title</a:t>
            </a:r>
            <a:br>
              <a:rPr lang="en-US" dirty="0"/>
            </a:br>
            <a:r>
              <a:rPr lang="en-US" dirty="0"/>
              <a:t>Section Title</a:t>
            </a:r>
            <a:br>
              <a:rPr lang="en-US" dirty="0"/>
            </a:br>
            <a:r>
              <a:rPr lang="en-US" dirty="0"/>
              <a:t>Section Title</a:t>
            </a:r>
            <a:br>
              <a:rPr lang="en-US" dirty="0"/>
            </a:br>
            <a:r>
              <a:rPr lang="en-US" dirty="0"/>
              <a:t>Section Title</a:t>
            </a:r>
          </a:p>
        </p:txBody>
      </p:sp>
      <p:sp>
        <p:nvSpPr>
          <p:cNvPr id="16" name="Text Box 3">
            <a:extLst>
              <a:ext uri="{FF2B5EF4-FFF2-40B4-BE49-F238E27FC236}">
                <a16:creationId xmlns:a16="http://schemas.microsoft.com/office/drawing/2014/main" id="{A2F7DAD6-99FA-B74A-87E5-BFA3CB237070}"/>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16723881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61079"/>
            <a:ext cx="11533187" cy="307777"/>
          </a:xfrm>
          <a:prstGeom prst="rect">
            <a:avLst/>
          </a:prstGeom>
        </p:spPr>
        <p:txBody>
          <a:bodyPr wrap="square" lIns="0" tIns="0" rIns="0" bIns="0">
            <a:spAutoFit/>
          </a:bodyPr>
          <a:lstStyle>
            <a:lvl1pPr marL="0" indent="0">
              <a:lnSpc>
                <a:spcPts val="2400"/>
              </a:lnSpc>
              <a:buNone/>
              <a:defRPr sz="2000" b="0" i="0" spc="0">
                <a:solidFill>
                  <a:srgbClr val="000000"/>
                </a:solidFill>
                <a:latin typeface="+mj-lt"/>
              </a:defRPr>
            </a:lvl1pPr>
            <a:lvl2pPr marL="0" indent="0">
              <a:lnSpc>
                <a:spcPts val="2400"/>
              </a:lnSpc>
              <a:buNone/>
              <a:defRPr spc="0">
                <a:solidFill>
                  <a:srgbClr val="000000"/>
                </a:solidFill>
                <a:latin typeface="+mn-lt"/>
              </a:defRPr>
            </a:lvl2pPr>
            <a:lvl3pPr marL="457200" indent="0">
              <a:buNone/>
              <a:defRPr/>
            </a:lvl3pPr>
            <a:lvl4pPr marL="685800" indent="0">
              <a:buNone/>
              <a:defRPr/>
            </a:lvl4pPr>
            <a:lvl5pPr marL="914400" indent="0">
              <a:buNone/>
              <a:defRPr/>
            </a:lvl5pPr>
          </a:lstStyle>
          <a:p>
            <a:pPr lvl="1"/>
            <a:r>
              <a:rPr lang="en-US" dirty="0"/>
              <a:t>Large: subhead Segoe UI Regular 20/24</a:t>
            </a:r>
          </a:p>
        </p:txBody>
      </p:sp>
      <p:sp>
        <p:nvSpPr>
          <p:cNvPr id="5" name="Text Placeholder 4"/>
          <p:cNvSpPr>
            <a:spLocks noGrp="1"/>
          </p:cNvSpPr>
          <p:nvPr>
            <p:ph type="body" sz="quarter" idx="11" hasCustomPrompt="1"/>
          </p:nvPr>
        </p:nvSpPr>
        <p:spPr>
          <a:xfrm>
            <a:off x="465138" y="3075739"/>
            <a:ext cx="11533187" cy="220510"/>
          </a:xfrm>
          <a:prstGeom prst="rect">
            <a:avLst/>
          </a:prstGeom>
        </p:spPr>
        <p:txBody>
          <a:bodyPr lIns="0" tIns="0" rIns="0" bIns="0"/>
          <a:lstStyle>
            <a:lvl1pPr marL="0" indent="0">
              <a:lnSpc>
                <a:spcPts val="1800"/>
              </a:lnSpc>
              <a:spcBef>
                <a:spcPts val="0"/>
              </a:spcBef>
              <a:buNone/>
              <a:defRPr sz="1400" b="0" spc="0">
                <a:solidFill>
                  <a:schemeClr val="tx2"/>
                </a:solidFill>
                <a:latin typeface="+mj-lt"/>
              </a:defRPr>
            </a:lvl1pPr>
            <a:lvl2pPr marL="0" indent="0">
              <a:lnSpc>
                <a:spcPts val="1800"/>
              </a:lnSpc>
              <a:spcBef>
                <a:spcPts val="0"/>
              </a:spcBef>
              <a:buNone/>
              <a:defRPr sz="1400" spc="0">
                <a:solidFill>
                  <a:srgbClr val="000000"/>
                </a:solidFill>
              </a:defRPr>
            </a:lvl2pPr>
            <a:lvl3pPr marL="457200" indent="0">
              <a:buNone/>
              <a:defRPr/>
            </a:lvl3pPr>
            <a:lvl4pPr marL="685800" indent="0">
              <a:buNone/>
              <a:defRPr/>
            </a:lvl4pPr>
            <a:lvl5pPr marL="914400" indent="0">
              <a:buNone/>
              <a:defRPr/>
            </a:lvl5pPr>
          </a:lstStyle>
          <a:p>
            <a:pPr lvl="0"/>
            <a:r>
              <a:rPr lang="en-US" dirty="0"/>
              <a:t>Medium: paragraph heading Segoe UI </a:t>
            </a:r>
            <a:r>
              <a:rPr lang="en-US" dirty="0" err="1"/>
              <a:t>Semibold</a:t>
            </a:r>
            <a:r>
              <a:rPr lang="en-US" dirty="0"/>
              <a:t> 14/18</a:t>
            </a:r>
          </a:p>
        </p:txBody>
      </p:sp>
      <p:sp>
        <p:nvSpPr>
          <p:cNvPr id="10" name="Text Placeholder 6">
            <a:extLst>
              <a:ext uri="{FF2B5EF4-FFF2-40B4-BE49-F238E27FC236}">
                <a16:creationId xmlns:a16="http://schemas.microsoft.com/office/drawing/2014/main" id="{76E35749-090F-0542-9B4B-BF37EFC334BC}"/>
              </a:ext>
            </a:extLst>
          </p:cNvPr>
          <p:cNvSpPr>
            <a:spLocks noGrp="1"/>
          </p:cNvSpPr>
          <p:nvPr>
            <p:ph type="body" sz="quarter" idx="14" hasCustomPrompt="1"/>
          </p:nvPr>
        </p:nvSpPr>
        <p:spPr>
          <a:xfrm>
            <a:off x="465138" y="4593491"/>
            <a:ext cx="11533187" cy="153888"/>
          </a:xfrm>
          <a:prstGeom prst="rect">
            <a:avLst/>
          </a:prstGeom>
        </p:spPr>
        <p:txBody>
          <a:bodyPr lIns="0" tIns="0" rIns="0" bIns="0"/>
          <a:lstStyle>
            <a:lvl1pPr marL="0" indent="0">
              <a:lnSpc>
                <a:spcPts val="1200"/>
              </a:lnSpc>
              <a:spcBef>
                <a:spcPts val="0"/>
              </a:spcBef>
              <a:buNone/>
              <a:defRPr sz="1000" spc="0">
                <a:solidFill>
                  <a:schemeClr val="tx1"/>
                </a:solidFill>
              </a:defRPr>
            </a:lvl1pPr>
            <a:lvl2pPr marL="0" indent="0">
              <a:lnSpc>
                <a:spcPct val="100000"/>
              </a:lnSpc>
              <a:spcBef>
                <a:spcPts val="0"/>
              </a:spcBef>
              <a:buNone/>
              <a:defRPr sz="1000" spc="0">
                <a:solidFill>
                  <a:srgbClr val="000000"/>
                </a:solidFill>
              </a:defRPr>
            </a:lvl2pPr>
            <a:lvl3pPr marL="457200" indent="0">
              <a:buNone/>
              <a:defRPr/>
            </a:lvl3pPr>
            <a:lvl4pPr marL="685800" indent="0">
              <a:buNone/>
              <a:defRPr/>
            </a:lvl4pPr>
            <a:lvl5pPr marL="0" indent="0">
              <a:lnSpc>
                <a:spcPct val="100000"/>
              </a:lnSpc>
              <a:buNone/>
              <a:defRPr>
                <a:solidFill>
                  <a:srgbClr val="000000"/>
                </a:solidFill>
              </a:defRPr>
            </a:lvl5pPr>
          </a:lstStyle>
          <a:p>
            <a:pPr lvl="1"/>
            <a:r>
              <a:rPr lang="en-US" dirty="0"/>
              <a:t>Small: caption body copy Segoe Regular 10/12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9" name="Text Placeholder 3">
            <a:extLst>
              <a:ext uri="{FF2B5EF4-FFF2-40B4-BE49-F238E27FC236}">
                <a16:creationId xmlns:a16="http://schemas.microsoft.com/office/drawing/2014/main" id="{68F32AD9-0E33-284C-8468-E63BF69AF2EB}"/>
              </a:ext>
            </a:extLst>
          </p:cNvPr>
          <p:cNvSpPr>
            <a:spLocks noGrp="1"/>
          </p:cNvSpPr>
          <p:nvPr>
            <p:ph type="body" sz="quarter" idx="24" hasCustomPrompt="1"/>
          </p:nvPr>
        </p:nvSpPr>
        <p:spPr>
          <a:xfrm>
            <a:off x="463276" y="4385524"/>
            <a:ext cx="11533187" cy="207967"/>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Small: caption title Segoe UI Bold 10/12. </a:t>
            </a:r>
          </a:p>
        </p:txBody>
      </p:sp>
      <p:sp>
        <p:nvSpPr>
          <p:cNvPr id="21" name="Text Placeholder 4">
            <a:extLst>
              <a:ext uri="{FF2B5EF4-FFF2-40B4-BE49-F238E27FC236}">
                <a16:creationId xmlns:a16="http://schemas.microsoft.com/office/drawing/2014/main" id="{BA46FDB1-D336-7C45-BF92-D58B6C550364}"/>
              </a:ext>
            </a:extLst>
          </p:cNvPr>
          <p:cNvSpPr>
            <a:spLocks noGrp="1"/>
          </p:cNvSpPr>
          <p:nvPr>
            <p:ph type="body" sz="quarter" idx="18" hasCustomPrompt="1"/>
          </p:nvPr>
        </p:nvSpPr>
        <p:spPr>
          <a:xfrm>
            <a:off x="463276" y="3323870"/>
            <a:ext cx="11533187" cy="22044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body copy Segoe UI Regular 14/18</a:t>
            </a:r>
          </a:p>
        </p:txBody>
      </p:sp>
    </p:spTree>
    <p:extLst>
      <p:ext uri="{BB962C8B-B14F-4D97-AF65-F5344CB8AC3E}">
        <p14:creationId xmlns:p14="http://schemas.microsoft.com/office/powerpoint/2010/main" val="82208845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Heading Segoe UI </a:t>
            </a:r>
            <a:r>
              <a:rPr lang="en-US" dirty="0" err="1"/>
              <a:t>Semibold</a:t>
            </a:r>
            <a:r>
              <a:rPr lang="en-US" dirty="0"/>
              <a:t> 28/32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65138" y="1960860"/>
            <a:ext cx="9572625" cy="3385542"/>
          </a:xfrm>
          <a:prstGeom prst="rect">
            <a:avLst/>
          </a:prstGeom>
        </p:spPr>
        <p:txBody>
          <a:bodyPr wrap="square" lIns="0" tIns="0" rIns="0" bIns="0">
            <a:spAutoFit/>
          </a:bodyPr>
          <a:lstStyle>
            <a:lvl1pPr marL="342900" marR="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br>
              <a:rPr lang="en-US" dirty="0"/>
            </a:br>
            <a:endParaRPr lang="en-US" dirty="0"/>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br>
              <a:rPr lang="en-US" dirty="0"/>
            </a:br>
            <a:endParaRPr lang="en-US" dirty="0"/>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60860"/>
            <a:ext cx="9572625" cy="615553"/>
          </a:xfrm>
          <a:prstGeom prst="rect">
            <a:avLst/>
          </a:prstGeom>
        </p:spPr>
        <p:txBody>
          <a:bodyPr wrap="square" lIns="0" tIns="0" rIns="0" bIns="0">
            <a:spAutoFit/>
          </a:bodyPr>
          <a:lstStyle>
            <a:lvl1pPr marL="0" indent="0">
              <a:lnSpc>
                <a:spcPts val="2400"/>
              </a:lnSpc>
              <a:buNone/>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405042"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313383"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3" name="Text Box 3">
            <a:extLst>
              <a:ext uri="{FF2B5EF4-FFF2-40B4-BE49-F238E27FC236}">
                <a16:creationId xmlns:a16="http://schemas.microsoft.com/office/drawing/2014/main" id="{DD31BD93-DFDF-4C46-8FDE-B1B55850B6B2}"/>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24" name="Text Placeholder 4">
            <a:extLst>
              <a:ext uri="{FF2B5EF4-FFF2-40B4-BE49-F238E27FC236}">
                <a16:creationId xmlns:a16="http://schemas.microsoft.com/office/drawing/2014/main" id="{2951A14E-1D63-9E44-9361-FD57A8BD812A}"/>
              </a:ext>
            </a:extLst>
          </p:cNvPr>
          <p:cNvSpPr>
            <a:spLocks noGrp="1"/>
          </p:cNvSpPr>
          <p:nvPr>
            <p:ph type="body" sz="quarter" idx="17" hasCustomPrompt="1"/>
          </p:nvPr>
        </p:nvSpPr>
        <p:spPr>
          <a:xfrm>
            <a:off x="463276"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5" name="Text Placeholder 4">
            <a:extLst>
              <a:ext uri="{FF2B5EF4-FFF2-40B4-BE49-F238E27FC236}">
                <a16:creationId xmlns:a16="http://schemas.microsoft.com/office/drawing/2014/main" id="{1C3BF983-4009-1049-9AD7-C94BE3AA193C}"/>
              </a:ext>
            </a:extLst>
          </p:cNvPr>
          <p:cNvSpPr>
            <a:spLocks noGrp="1"/>
          </p:cNvSpPr>
          <p:nvPr>
            <p:ph type="body" sz="quarter" idx="18" hasCustomPrompt="1"/>
          </p:nvPr>
        </p:nvSpPr>
        <p:spPr>
          <a:xfrm>
            <a:off x="4405042"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6" name="Text Placeholder 4">
            <a:extLst>
              <a:ext uri="{FF2B5EF4-FFF2-40B4-BE49-F238E27FC236}">
                <a16:creationId xmlns:a16="http://schemas.microsoft.com/office/drawing/2014/main" id="{2361C016-E331-F44F-ACAE-52E4AE73469E}"/>
              </a:ext>
            </a:extLst>
          </p:cNvPr>
          <p:cNvSpPr>
            <a:spLocks noGrp="1"/>
          </p:cNvSpPr>
          <p:nvPr>
            <p:ph type="body" sz="quarter" idx="19" hasCustomPrompt="1"/>
          </p:nvPr>
        </p:nvSpPr>
        <p:spPr>
          <a:xfrm>
            <a:off x="8320326"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69385498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2: two columns copy heavy</a:t>
            </a:r>
          </a:p>
        </p:txBody>
      </p:sp>
      <p:sp>
        <p:nvSpPr>
          <p:cNvPr id="16" name="Text Placeholder 4">
            <a:extLst>
              <a:ext uri="{FF2B5EF4-FFF2-40B4-BE49-F238E27FC236}">
                <a16:creationId xmlns:a16="http://schemas.microsoft.com/office/drawing/2014/main" id="{99E39B6D-21AF-485C-B606-D6EA248988A6}"/>
              </a:ext>
            </a:extLst>
          </p:cNvPr>
          <p:cNvSpPr>
            <a:spLocks noGrp="1"/>
          </p:cNvSpPr>
          <p:nvPr>
            <p:ph type="body" sz="quarter" idx="13" hasCustomPrompt="1"/>
          </p:nvPr>
        </p:nvSpPr>
        <p:spPr>
          <a:xfrm>
            <a:off x="465138" y="2410676"/>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7" name="Text Placeholder 4">
            <a:extLst>
              <a:ext uri="{FF2B5EF4-FFF2-40B4-BE49-F238E27FC236}">
                <a16:creationId xmlns:a16="http://schemas.microsoft.com/office/drawing/2014/main" id="{D0D85DDD-B7EA-4D73-BA98-A5ACF1DB2D33}"/>
              </a:ext>
            </a:extLst>
          </p:cNvPr>
          <p:cNvSpPr>
            <a:spLocks noGrp="1"/>
          </p:cNvSpPr>
          <p:nvPr>
            <p:ph type="body" sz="quarter" idx="14" hasCustomPrompt="1"/>
          </p:nvPr>
        </p:nvSpPr>
        <p:spPr>
          <a:xfrm>
            <a:off x="4389438" y="2410676"/>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3" name="Text Box 3">
            <a:extLst>
              <a:ext uri="{FF2B5EF4-FFF2-40B4-BE49-F238E27FC236}">
                <a16:creationId xmlns:a16="http://schemas.microsoft.com/office/drawing/2014/main" id="{CCDF1654-4D2D-794C-BBB7-E1447C036FDB}"/>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8" name="Text Placeholder 4">
            <a:extLst>
              <a:ext uri="{FF2B5EF4-FFF2-40B4-BE49-F238E27FC236}">
                <a16:creationId xmlns:a16="http://schemas.microsoft.com/office/drawing/2014/main" id="{82A6E05B-C65A-8C44-AC8B-AA08746E6668}"/>
              </a:ext>
            </a:extLst>
          </p:cNvPr>
          <p:cNvSpPr>
            <a:spLocks noGrp="1"/>
          </p:cNvSpPr>
          <p:nvPr>
            <p:ph type="body" sz="quarter" idx="17" hasCustomPrompt="1"/>
          </p:nvPr>
        </p:nvSpPr>
        <p:spPr>
          <a:xfrm>
            <a:off x="465138" y="2645384"/>
            <a:ext cx="3690937" cy="2067104"/>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9" name="Text Placeholder 4">
            <a:extLst>
              <a:ext uri="{FF2B5EF4-FFF2-40B4-BE49-F238E27FC236}">
                <a16:creationId xmlns:a16="http://schemas.microsoft.com/office/drawing/2014/main" id="{D52482AC-A354-B546-9AAD-B3E028512046}"/>
              </a:ext>
            </a:extLst>
          </p:cNvPr>
          <p:cNvSpPr>
            <a:spLocks noGrp="1"/>
          </p:cNvSpPr>
          <p:nvPr>
            <p:ph type="body" sz="quarter" idx="18" hasCustomPrompt="1"/>
          </p:nvPr>
        </p:nvSpPr>
        <p:spPr>
          <a:xfrm>
            <a:off x="4372768" y="2645384"/>
            <a:ext cx="3690937" cy="2067104"/>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111839620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b="-1"/>
          <a:stretch/>
        </p:blipFill>
        <p:spPr>
          <a:xfrm>
            <a:off x="8307388" y="1631566"/>
            <a:ext cx="3681793" cy="3165507"/>
          </a:xfrm>
          <a:prstGeom prst="rect">
            <a:avLst/>
          </a:prstGeom>
        </p:spPr>
      </p:pic>
      <p:pic>
        <p:nvPicPr>
          <p:cNvPr id="6" name="Picture 5"/>
          <p:cNvPicPr>
            <a:picLocks noChangeAspect="1"/>
          </p:cNvPicPr>
          <p:nvPr userDrawn="1"/>
        </p:nvPicPr>
        <p:blipFill rotWithShape="1">
          <a:blip r:embed="rId3" cstate="email">
            <a:extLst>
              <a:ext uri="{28A0092B-C50C-407E-A947-70E740481C1C}">
                <a14:useLocalDpi xmlns:a14="http://schemas.microsoft.com/office/drawing/2010/main"/>
              </a:ext>
            </a:extLst>
          </a:blip>
          <a:srcRect b="-1"/>
          <a:stretch/>
        </p:blipFill>
        <p:spPr>
          <a:xfrm>
            <a:off x="4395406" y="1631567"/>
            <a:ext cx="3684970" cy="3161095"/>
          </a:xfrm>
          <a:prstGeom prst="rect">
            <a:avLst/>
          </a:prstGeom>
        </p:spPr>
      </p:pic>
      <p:pic>
        <p:nvPicPr>
          <p:cNvPr id="3" name="Picture 2"/>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474280" y="1631568"/>
            <a:ext cx="3681793" cy="3169920"/>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10" name="Text Placeholder 4"/>
          <p:cNvSpPr>
            <a:spLocks noGrp="1"/>
          </p:cNvSpPr>
          <p:nvPr>
            <p:ph type="body" sz="quarter" idx="13" hasCustomPrompt="1"/>
          </p:nvPr>
        </p:nvSpPr>
        <p:spPr>
          <a:xfrm>
            <a:off x="830738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38943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474663" y="2939529"/>
            <a:ext cx="3681412" cy="553998"/>
          </a:xfrm>
          <a:prstGeom prst="rect">
            <a:avLst/>
          </a:prstGeom>
        </p:spPr>
        <p:txBody>
          <a:bodyPr/>
          <a:lstStyle>
            <a:lvl1pPr algn="ctr">
              <a:defRPr>
                <a:solidFill>
                  <a:schemeClr val="bg1"/>
                </a:solidFill>
              </a:defRPr>
            </a:lvl1pPr>
          </a:lstStyle>
          <a:p>
            <a:r>
              <a:rPr lang="en-US" dirty="0"/>
              <a:t>Drop photo here</a:t>
            </a:r>
          </a:p>
        </p:txBody>
      </p:sp>
      <p:sp>
        <p:nvSpPr>
          <p:cNvPr id="11" name="Picture Placeholder 10">
            <a:extLst>
              <a:ext uri="{FF2B5EF4-FFF2-40B4-BE49-F238E27FC236}">
                <a16:creationId xmlns:a16="http://schemas.microsoft.com/office/drawing/2014/main" id="{5877AA6F-F5D0-8349-8D7F-7A036C53AFEC}"/>
              </a:ext>
            </a:extLst>
          </p:cNvPr>
          <p:cNvSpPr>
            <a:spLocks noGrp="1"/>
          </p:cNvSpPr>
          <p:nvPr>
            <p:ph type="pic" sz="quarter" idx="22" hasCustomPrompt="1"/>
          </p:nvPr>
        </p:nvSpPr>
        <p:spPr>
          <a:xfrm>
            <a:off x="4389438" y="2932948"/>
            <a:ext cx="3690937" cy="553998"/>
          </a:xfrm>
          <a:prstGeom prst="rect">
            <a:avLst/>
          </a:prstGeom>
        </p:spPr>
        <p:txBody>
          <a:bodyPr/>
          <a:lstStyle>
            <a:lvl1pPr algn="ctr">
              <a:defRPr>
                <a:solidFill>
                  <a:schemeClr val="bg1"/>
                </a:solidFill>
              </a:defRPr>
            </a:lvl1pPr>
          </a:lstStyle>
          <a:p>
            <a:r>
              <a:rPr lang="en-US" dirty="0"/>
              <a:t>Drop photo here</a:t>
            </a:r>
          </a:p>
        </p:txBody>
      </p:sp>
      <p:sp>
        <p:nvSpPr>
          <p:cNvPr id="14" name="Picture Placeholder 13">
            <a:extLst>
              <a:ext uri="{FF2B5EF4-FFF2-40B4-BE49-F238E27FC236}">
                <a16:creationId xmlns:a16="http://schemas.microsoft.com/office/drawing/2014/main" id="{983A4321-3796-F044-9126-51A6AA308B77}"/>
              </a:ext>
            </a:extLst>
          </p:cNvPr>
          <p:cNvSpPr>
            <a:spLocks noGrp="1"/>
          </p:cNvSpPr>
          <p:nvPr>
            <p:ph type="pic" sz="quarter" idx="23" hasCustomPrompt="1"/>
          </p:nvPr>
        </p:nvSpPr>
        <p:spPr>
          <a:xfrm>
            <a:off x="8307388" y="2946446"/>
            <a:ext cx="3681412" cy="553998"/>
          </a:xfrm>
          <a:prstGeom prst="rect">
            <a:avLst/>
          </a:prstGeom>
        </p:spPr>
        <p:txBody>
          <a:bodyPr/>
          <a:lstStyle>
            <a:lvl1pPr algn="ctr">
              <a:defRPr>
                <a:solidFill>
                  <a:schemeClr val="bg1"/>
                </a:solidFill>
              </a:defRPr>
            </a:lvl1pPr>
          </a:lstStyle>
          <a:p>
            <a:r>
              <a:rPr lang="en-US" dirty="0"/>
              <a:t>Drop photo here</a:t>
            </a:r>
          </a:p>
        </p:txBody>
      </p:sp>
      <p:sp>
        <p:nvSpPr>
          <p:cNvPr id="18" name="Text Box 3">
            <a:extLst>
              <a:ext uri="{FF2B5EF4-FFF2-40B4-BE49-F238E27FC236}">
                <a16:creationId xmlns:a16="http://schemas.microsoft.com/office/drawing/2014/main" id="{06DC0489-95B2-B74C-8FE4-80E75D67DE41}"/>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74280"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392422"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307388"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4" name="Text Placeholder 4"/>
          <p:cNvSpPr>
            <a:spLocks noGrp="1"/>
          </p:cNvSpPr>
          <p:nvPr>
            <p:ph type="body" sz="quarter" idx="15" hasCustomPrompt="1"/>
          </p:nvPr>
        </p:nvSpPr>
        <p:spPr>
          <a:xfrm>
            <a:off x="242601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6" name="Text Placeholder 4"/>
          <p:cNvSpPr>
            <a:spLocks noGrp="1"/>
          </p:cNvSpPr>
          <p:nvPr>
            <p:ph type="body" sz="quarter" idx="17" hasCustomPrompt="1"/>
          </p:nvPr>
        </p:nvSpPr>
        <p:spPr>
          <a:xfrm>
            <a:off x="438689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8" name="Text Placeholder 4"/>
          <p:cNvSpPr>
            <a:spLocks noGrp="1"/>
          </p:cNvSpPr>
          <p:nvPr>
            <p:ph type="body" sz="quarter" idx="19" hasCustomPrompt="1"/>
          </p:nvPr>
        </p:nvSpPr>
        <p:spPr>
          <a:xfrm>
            <a:off x="634777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20" name="Text Placeholder 4"/>
          <p:cNvSpPr>
            <a:spLocks noGrp="1"/>
          </p:cNvSpPr>
          <p:nvPr>
            <p:ph type="body" sz="quarter" idx="21" hasCustomPrompt="1"/>
          </p:nvPr>
        </p:nvSpPr>
        <p:spPr>
          <a:xfrm>
            <a:off x="830865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22" name="Text Placeholder 4"/>
          <p:cNvSpPr>
            <a:spLocks noGrp="1"/>
          </p:cNvSpPr>
          <p:nvPr>
            <p:ph type="body" sz="quarter" idx="23" hasCustomPrompt="1"/>
          </p:nvPr>
        </p:nvSpPr>
        <p:spPr>
          <a:xfrm>
            <a:off x="10269538"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25" name="Content Placeholder 15"/>
          <p:cNvSpPr>
            <a:spLocks noGrp="1"/>
          </p:cNvSpPr>
          <p:nvPr>
            <p:ph sz="quarter" idx="26" hasCustomPrompt="1"/>
          </p:nvPr>
        </p:nvSpPr>
        <p:spPr>
          <a:xfrm>
            <a:off x="242601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6" name="Content Placeholder 15"/>
          <p:cNvSpPr>
            <a:spLocks noGrp="1"/>
          </p:cNvSpPr>
          <p:nvPr>
            <p:ph sz="quarter" idx="27" hasCustomPrompt="1"/>
          </p:nvPr>
        </p:nvSpPr>
        <p:spPr>
          <a:xfrm>
            <a:off x="438689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7" name="Content Placeholder 15"/>
          <p:cNvSpPr>
            <a:spLocks noGrp="1"/>
          </p:cNvSpPr>
          <p:nvPr>
            <p:ph sz="quarter" idx="28" hasCustomPrompt="1"/>
          </p:nvPr>
        </p:nvSpPr>
        <p:spPr>
          <a:xfrm>
            <a:off x="634777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8" name="Content Placeholder 15"/>
          <p:cNvSpPr>
            <a:spLocks noGrp="1"/>
          </p:cNvSpPr>
          <p:nvPr>
            <p:ph sz="quarter" idx="29" hasCustomPrompt="1"/>
          </p:nvPr>
        </p:nvSpPr>
        <p:spPr>
          <a:xfrm>
            <a:off x="830865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9" name="Content Placeholder 15"/>
          <p:cNvSpPr>
            <a:spLocks noGrp="1"/>
          </p:cNvSpPr>
          <p:nvPr>
            <p:ph sz="quarter" idx="30" hasCustomPrompt="1"/>
          </p:nvPr>
        </p:nvSpPr>
        <p:spPr>
          <a:xfrm>
            <a:off x="10269538"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4" name="Text Placeholder 3">
            <a:extLst>
              <a:ext uri="{FF2B5EF4-FFF2-40B4-BE49-F238E27FC236}">
                <a16:creationId xmlns:a16="http://schemas.microsoft.com/office/drawing/2014/main" id="{44FF16C0-0541-41AD-98F7-A469609E8DC6}"/>
              </a:ext>
            </a:extLst>
          </p:cNvPr>
          <p:cNvSpPr>
            <a:spLocks noGrp="1"/>
          </p:cNvSpPr>
          <p:nvPr>
            <p:ph type="body" sz="quarter" idx="31" hasCustomPrompt="1"/>
          </p:nvPr>
        </p:nvSpPr>
        <p:spPr>
          <a:xfrm>
            <a:off x="465139"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1.</a:t>
            </a:r>
          </a:p>
        </p:txBody>
      </p:sp>
      <p:sp>
        <p:nvSpPr>
          <p:cNvPr id="37" name="Text Placeholder 3">
            <a:extLst>
              <a:ext uri="{FF2B5EF4-FFF2-40B4-BE49-F238E27FC236}">
                <a16:creationId xmlns:a16="http://schemas.microsoft.com/office/drawing/2014/main" id="{95171A5B-905D-4832-B11A-13594619F33F}"/>
              </a:ext>
            </a:extLst>
          </p:cNvPr>
          <p:cNvSpPr>
            <a:spLocks noGrp="1"/>
          </p:cNvSpPr>
          <p:nvPr>
            <p:ph type="body" sz="quarter" idx="32" hasCustomPrompt="1"/>
          </p:nvPr>
        </p:nvSpPr>
        <p:spPr>
          <a:xfrm>
            <a:off x="242728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2.</a:t>
            </a:r>
          </a:p>
        </p:txBody>
      </p:sp>
      <p:sp>
        <p:nvSpPr>
          <p:cNvPr id="38" name="Text Placeholder 3">
            <a:extLst>
              <a:ext uri="{FF2B5EF4-FFF2-40B4-BE49-F238E27FC236}">
                <a16:creationId xmlns:a16="http://schemas.microsoft.com/office/drawing/2014/main" id="{DDBE933A-166C-4934-8425-2A89AAA211E9}"/>
              </a:ext>
            </a:extLst>
          </p:cNvPr>
          <p:cNvSpPr>
            <a:spLocks noGrp="1"/>
          </p:cNvSpPr>
          <p:nvPr>
            <p:ph type="body" sz="quarter" idx="33" hasCustomPrompt="1"/>
          </p:nvPr>
        </p:nvSpPr>
        <p:spPr>
          <a:xfrm>
            <a:off x="438943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3.</a:t>
            </a:r>
          </a:p>
        </p:txBody>
      </p:sp>
      <p:sp>
        <p:nvSpPr>
          <p:cNvPr id="39" name="Text Placeholder 3">
            <a:extLst>
              <a:ext uri="{FF2B5EF4-FFF2-40B4-BE49-F238E27FC236}">
                <a16:creationId xmlns:a16="http://schemas.microsoft.com/office/drawing/2014/main" id="{171069D2-CF68-4D89-9134-20A61AFA10DD}"/>
              </a:ext>
            </a:extLst>
          </p:cNvPr>
          <p:cNvSpPr>
            <a:spLocks noGrp="1"/>
          </p:cNvSpPr>
          <p:nvPr>
            <p:ph type="body" sz="quarter" idx="34" hasCustomPrompt="1"/>
          </p:nvPr>
        </p:nvSpPr>
        <p:spPr>
          <a:xfrm>
            <a:off x="6354763"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4.</a:t>
            </a:r>
          </a:p>
        </p:txBody>
      </p:sp>
      <p:sp>
        <p:nvSpPr>
          <p:cNvPr id="40" name="Text Placeholder 3">
            <a:extLst>
              <a:ext uri="{FF2B5EF4-FFF2-40B4-BE49-F238E27FC236}">
                <a16:creationId xmlns:a16="http://schemas.microsoft.com/office/drawing/2014/main" id="{77858A5B-7408-41FF-9369-C0F9B773A308}"/>
              </a:ext>
            </a:extLst>
          </p:cNvPr>
          <p:cNvSpPr>
            <a:spLocks noGrp="1"/>
          </p:cNvSpPr>
          <p:nvPr>
            <p:ph type="body" sz="quarter" idx="35" hasCustomPrompt="1"/>
          </p:nvPr>
        </p:nvSpPr>
        <p:spPr>
          <a:xfrm>
            <a:off x="8302625"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5.</a:t>
            </a:r>
          </a:p>
        </p:txBody>
      </p:sp>
      <p:sp>
        <p:nvSpPr>
          <p:cNvPr id="41" name="Text Placeholder 3">
            <a:extLst>
              <a:ext uri="{FF2B5EF4-FFF2-40B4-BE49-F238E27FC236}">
                <a16:creationId xmlns:a16="http://schemas.microsoft.com/office/drawing/2014/main" id="{AF637A76-D1E1-49A2-AF33-3521BBC721C4}"/>
              </a:ext>
            </a:extLst>
          </p:cNvPr>
          <p:cNvSpPr>
            <a:spLocks noGrp="1"/>
          </p:cNvSpPr>
          <p:nvPr>
            <p:ph type="body" sz="quarter" idx="36" hasCustomPrompt="1"/>
          </p:nvPr>
        </p:nvSpPr>
        <p:spPr>
          <a:xfrm>
            <a:off x="1026953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6.</a:t>
            </a:r>
          </a:p>
        </p:txBody>
      </p:sp>
      <p:sp>
        <p:nvSpPr>
          <p:cNvPr id="33" name="Text Box 3">
            <a:extLst>
              <a:ext uri="{FF2B5EF4-FFF2-40B4-BE49-F238E27FC236}">
                <a16:creationId xmlns:a16="http://schemas.microsoft.com/office/drawing/2014/main" id="{75395D73-9049-014E-BEF9-A35587DB4139}"/>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34" name="Text Placeholder 4">
            <a:extLst>
              <a:ext uri="{FF2B5EF4-FFF2-40B4-BE49-F238E27FC236}">
                <a16:creationId xmlns:a16="http://schemas.microsoft.com/office/drawing/2014/main" id="{3CC09D91-3BB7-5C4A-98CF-F87FD6AACD86}"/>
              </a:ext>
            </a:extLst>
          </p:cNvPr>
          <p:cNvSpPr>
            <a:spLocks noGrp="1"/>
          </p:cNvSpPr>
          <p:nvPr>
            <p:ph type="body" sz="quarter" idx="24" hasCustomPrompt="1"/>
          </p:nvPr>
        </p:nvSpPr>
        <p:spPr>
          <a:xfrm>
            <a:off x="463276"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35" name="Text Placeholder 4">
            <a:extLst>
              <a:ext uri="{FF2B5EF4-FFF2-40B4-BE49-F238E27FC236}">
                <a16:creationId xmlns:a16="http://schemas.microsoft.com/office/drawing/2014/main" id="{90A489FF-470D-734F-9769-61F47A78897E}"/>
              </a:ext>
            </a:extLst>
          </p:cNvPr>
          <p:cNvSpPr>
            <a:spLocks noGrp="1"/>
          </p:cNvSpPr>
          <p:nvPr>
            <p:ph type="body" sz="quarter" idx="37" hasCustomPrompt="1"/>
          </p:nvPr>
        </p:nvSpPr>
        <p:spPr>
          <a:xfrm>
            <a:off x="2426019"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36" name="Text Placeholder 4">
            <a:extLst>
              <a:ext uri="{FF2B5EF4-FFF2-40B4-BE49-F238E27FC236}">
                <a16:creationId xmlns:a16="http://schemas.microsoft.com/office/drawing/2014/main" id="{6F43AC1C-4836-034C-B18E-A886EB0A0954}"/>
              </a:ext>
            </a:extLst>
          </p:cNvPr>
          <p:cNvSpPr>
            <a:spLocks noGrp="1"/>
          </p:cNvSpPr>
          <p:nvPr>
            <p:ph type="body" sz="quarter" idx="38" hasCustomPrompt="1"/>
          </p:nvPr>
        </p:nvSpPr>
        <p:spPr>
          <a:xfrm>
            <a:off x="4386899"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2" name="Text Placeholder 4">
            <a:extLst>
              <a:ext uri="{FF2B5EF4-FFF2-40B4-BE49-F238E27FC236}">
                <a16:creationId xmlns:a16="http://schemas.microsoft.com/office/drawing/2014/main" id="{9221C77D-8F08-6C49-9011-B244AD138F0B}"/>
              </a:ext>
            </a:extLst>
          </p:cNvPr>
          <p:cNvSpPr>
            <a:spLocks noGrp="1"/>
          </p:cNvSpPr>
          <p:nvPr>
            <p:ph type="body" sz="quarter" idx="39" hasCustomPrompt="1"/>
          </p:nvPr>
        </p:nvSpPr>
        <p:spPr>
          <a:xfrm>
            <a:off x="6354763"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3" name="Text Placeholder 4">
            <a:extLst>
              <a:ext uri="{FF2B5EF4-FFF2-40B4-BE49-F238E27FC236}">
                <a16:creationId xmlns:a16="http://schemas.microsoft.com/office/drawing/2014/main" id="{F3776908-857F-F24D-9AF6-14CF938B5693}"/>
              </a:ext>
            </a:extLst>
          </p:cNvPr>
          <p:cNvSpPr>
            <a:spLocks noGrp="1"/>
          </p:cNvSpPr>
          <p:nvPr>
            <p:ph type="body" sz="quarter" idx="40" hasCustomPrompt="1"/>
          </p:nvPr>
        </p:nvSpPr>
        <p:spPr>
          <a:xfrm>
            <a:off x="8302625"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4" name="Text Placeholder 4">
            <a:extLst>
              <a:ext uri="{FF2B5EF4-FFF2-40B4-BE49-F238E27FC236}">
                <a16:creationId xmlns:a16="http://schemas.microsoft.com/office/drawing/2014/main" id="{EFB7F2E6-D12A-0A47-939B-737BAD817601}"/>
              </a:ext>
            </a:extLst>
          </p:cNvPr>
          <p:cNvSpPr>
            <a:spLocks noGrp="1"/>
          </p:cNvSpPr>
          <p:nvPr>
            <p:ph type="body" sz="quarter" idx="41" hasCustomPrompt="1"/>
          </p:nvPr>
        </p:nvSpPr>
        <p:spPr>
          <a:xfrm>
            <a:off x="10245998"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pic>
        <p:nvPicPr>
          <p:cNvPr id="46" name="Picture 45">
            <a:extLst>
              <a:ext uri="{FF2B5EF4-FFF2-40B4-BE49-F238E27FC236}">
                <a16:creationId xmlns:a16="http://schemas.microsoft.com/office/drawing/2014/main" id="{15EF402B-0A39-4444-AF7E-380A1C25739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940440" y="2347335"/>
            <a:ext cx="660400" cy="660400"/>
          </a:xfrm>
          <a:prstGeom prst="rect">
            <a:avLst/>
          </a:prstGeom>
        </p:spPr>
      </p:pic>
      <p:pic>
        <p:nvPicPr>
          <p:cNvPr id="47" name="Picture 46">
            <a:extLst>
              <a:ext uri="{FF2B5EF4-FFF2-40B4-BE49-F238E27FC236}">
                <a16:creationId xmlns:a16="http://schemas.microsoft.com/office/drawing/2014/main" id="{3E2F996C-B451-5D43-A1A7-18659348D8D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79398" y="2347335"/>
            <a:ext cx="660400" cy="660400"/>
          </a:xfrm>
          <a:prstGeom prst="rect">
            <a:avLst/>
          </a:prstGeom>
        </p:spPr>
      </p:pic>
      <p:pic>
        <p:nvPicPr>
          <p:cNvPr id="48" name="Picture 47">
            <a:extLst>
              <a:ext uri="{FF2B5EF4-FFF2-40B4-BE49-F238E27FC236}">
                <a16:creationId xmlns:a16="http://schemas.microsoft.com/office/drawing/2014/main" id="{2164D954-D4BE-604E-A1FA-5D4A16CC77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860201" y="2347335"/>
            <a:ext cx="660400" cy="660400"/>
          </a:xfrm>
          <a:prstGeom prst="rect">
            <a:avLst/>
          </a:prstGeom>
        </p:spPr>
      </p:pic>
      <p:pic>
        <p:nvPicPr>
          <p:cNvPr id="49" name="Picture 48">
            <a:extLst>
              <a:ext uri="{FF2B5EF4-FFF2-40B4-BE49-F238E27FC236}">
                <a16:creationId xmlns:a16="http://schemas.microsoft.com/office/drawing/2014/main" id="{5FC96516-B0E2-964A-9976-F62D8A3CA035}"/>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6888163" y="2347335"/>
            <a:ext cx="660400" cy="660400"/>
          </a:xfrm>
          <a:prstGeom prst="rect">
            <a:avLst/>
          </a:prstGeom>
        </p:spPr>
      </p:pic>
      <p:pic>
        <p:nvPicPr>
          <p:cNvPr id="50" name="Picture 49">
            <a:extLst>
              <a:ext uri="{FF2B5EF4-FFF2-40B4-BE49-F238E27FC236}">
                <a16:creationId xmlns:a16="http://schemas.microsoft.com/office/drawing/2014/main" id="{C42970E5-3D59-6D4C-802D-2A054118D505}"/>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4899298" y="2347335"/>
            <a:ext cx="660400" cy="660400"/>
          </a:xfrm>
          <a:prstGeom prst="rect">
            <a:avLst/>
          </a:prstGeom>
        </p:spPr>
      </p:pic>
      <p:pic>
        <p:nvPicPr>
          <p:cNvPr id="51" name="Picture 50">
            <a:extLst>
              <a:ext uri="{FF2B5EF4-FFF2-40B4-BE49-F238E27FC236}">
                <a16:creationId xmlns:a16="http://schemas.microsoft.com/office/drawing/2014/main" id="{32F713FA-C34D-0546-BEC6-2429F7B462C9}"/>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1022715" y="2347335"/>
            <a:ext cx="660400" cy="660400"/>
          </a:xfrm>
          <a:prstGeom prst="rect">
            <a:avLst/>
          </a:prstGeom>
        </p:spPr>
      </p:pic>
    </p:spTree>
    <p:extLst>
      <p:ext uri="{BB962C8B-B14F-4D97-AF65-F5344CB8AC3E}">
        <p14:creationId xmlns:p14="http://schemas.microsoft.com/office/powerpoint/2010/main" val="245306977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9829" y="483228"/>
            <a:ext cx="1362456" cy="194066"/>
          </a:xfrm>
          <a:prstGeom prst="rect">
            <a:avLst/>
          </a:prstGeom>
        </p:spPr>
      </p:pic>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bg2"/>
                </a:solidFill>
              </a:defRPr>
            </a:lvl1pPr>
          </a:lstStyle>
          <a:p>
            <a:r>
              <a:rPr lang="en-US" dirty="0"/>
              <a:t>Azure presentation title </a:t>
            </a:r>
            <a:br>
              <a:rPr lang="en-US" dirty="0"/>
            </a:br>
            <a:r>
              <a:rPr lang="en-US" dirty="0"/>
              <a:t>or event name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chemeClr val="bg2"/>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dirty="0"/>
              <a:t>Title</a:t>
            </a:r>
          </a:p>
        </p:txBody>
      </p:sp>
      <p:sp>
        <p:nvSpPr>
          <p:cNvPr id="8" name="Text Box 3">
            <a:extLst>
              <a:ext uri="{FF2B5EF4-FFF2-40B4-BE49-F238E27FC236}">
                <a16:creationId xmlns:a16="http://schemas.microsoft.com/office/drawing/2014/main" id="{3F1DAFF6-F27C-B74D-96EC-43A1B70AA06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 y="0"/>
            <a:ext cx="12436475" cy="6994525"/>
          </a:xfrm>
          <a:prstGeom prst="rect">
            <a:avLst/>
          </a:prstGeom>
        </p:spPr>
      </p:pic>
      <p:sp>
        <p:nvSpPr>
          <p:cNvPr id="5" name="Title 35">
            <a:extLst>
              <a:ext uri="{FF2B5EF4-FFF2-40B4-BE49-F238E27FC236}">
                <a16:creationId xmlns:a16="http://schemas.microsoft.com/office/drawing/2014/main" id="{60388DA1-8C2D-4FFD-88BD-DE4D7CEFD0D2}"/>
              </a:ext>
            </a:extLst>
          </p:cNvPr>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chemeClr val="tx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3835041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54762" y="-1"/>
            <a:ext cx="6093577" cy="6994525"/>
          </a:xfrm>
          <a:prstGeom prst="rect">
            <a:avLst/>
          </a:prstGeom>
        </p:spPr>
      </p:pic>
      <p:sp>
        <p:nvSpPr>
          <p:cNvPr id="2" name="Title 1"/>
          <p:cNvSpPr>
            <a:spLocks noGrp="1"/>
          </p:cNvSpPr>
          <p:nvPr>
            <p:ph type="title" hasCustomPrompt="1"/>
          </p:nvPr>
        </p:nvSpPr>
        <p:spPr>
          <a:xfrm>
            <a:off x="465138" y="632779"/>
            <a:ext cx="5653087" cy="411162"/>
          </a:xfrm>
          <a:prstGeom prst="rect">
            <a:avLst/>
          </a:prstGeom>
        </p:spPr>
        <p:txBody>
          <a:bodyPr wrap="square" lIns="0" tIns="0" rIns="0" bIns="0">
            <a:spAutoFit/>
          </a:bodyPr>
          <a:lstStyle>
            <a:lvl1pPr>
              <a:lnSpc>
                <a:spcPts val="3200"/>
              </a:lnSpc>
              <a:defRPr sz="2800" baseline="0">
                <a:solidFill>
                  <a:srgbClr val="000000"/>
                </a:solidFill>
              </a:defRPr>
            </a:lvl1pPr>
          </a:lstStyle>
          <a:p>
            <a:r>
              <a:rPr lang="en-US" dirty="0"/>
              <a:t>Photo layout 1</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65138" y="2410676"/>
            <a:ext cx="4919662" cy="206794"/>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a:p>
            <a:pPr lvl="1"/>
            <a:endParaRPr lang="en-US" dirty="0"/>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65138" y="1960860"/>
            <a:ext cx="4919661" cy="307777"/>
          </a:xfrm>
          <a:prstGeom prst="rect">
            <a:avLst/>
          </a:prstGeom>
        </p:spPr>
        <p:txBody>
          <a:bodyPr wrap="square" lIns="0" tIns="0" rIns="0" bIns="0">
            <a:spAutoFit/>
          </a:bodyPr>
          <a:lstStyle>
            <a:lvl1pPr marL="0" indent="0">
              <a:lnSpc>
                <a:spcPts val="2400"/>
              </a:lnSpc>
              <a:buNone/>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54763" y="3183626"/>
            <a:ext cx="6092825" cy="553998"/>
          </a:xfrm>
          <a:prstGeom prst="rect">
            <a:avLst/>
          </a:prstGeom>
        </p:spPr>
        <p:txBody>
          <a:bodyPr/>
          <a:lstStyle>
            <a:lvl1pPr algn="ctr">
              <a:defRPr>
                <a:solidFill>
                  <a:schemeClr val="bg1"/>
                </a:solidFill>
              </a:defRPr>
            </a:lvl1pPr>
          </a:lstStyle>
          <a:p>
            <a:r>
              <a:rPr lang="en-US" dirty="0"/>
              <a:t>Drop photo here</a:t>
            </a:r>
          </a:p>
        </p:txBody>
      </p:sp>
      <p:sp>
        <p:nvSpPr>
          <p:cNvPr id="13" name="Text Box 3">
            <a:extLst>
              <a:ext uri="{FF2B5EF4-FFF2-40B4-BE49-F238E27FC236}">
                <a16:creationId xmlns:a16="http://schemas.microsoft.com/office/drawing/2014/main" id="{9B6CD1B2-B033-3544-BC3C-77A135C65972}"/>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65138" y="2627970"/>
            <a:ext cx="4919661" cy="72739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65137" y="3497262"/>
            <a:ext cx="4919662" cy="206794"/>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a:p>
            <a:pPr lvl="1"/>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65137" y="3711916"/>
            <a:ext cx="4919661" cy="72739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Photo layout 2</a:t>
            </a:r>
          </a:p>
        </p:txBody>
      </p:sp>
      <p:sp>
        <p:nvSpPr>
          <p:cNvPr id="5" name="Text Placeholder 4"/>
          <p:cNvSpPr>
            <a:spLocks noGrp="1"/>
          </p:cNvSpPr>
          <p:nvPr>
            <p:ph type="body" sz="quarter" idx="11" hasCustomPrompt="1"/>
          </p:nvPr>
        </p:nvSpPr>
        <p:spPr>
          <a:xfrm>
            <a:off x="465138"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sp>
        <p:nvSpPr>
          <p:cNvPr id="9" name="Text Placeholder 4"/>
          <p:cNvSpPr>
            <a:spLocks noGrp="1"/>
          </p:cNvSpPr>
          <p:nvPr>
            <p:ph type="body" sz="quarter" idx="12" hasCustomPrompt="1"/>
          </p:nvPr>
        </p:nvSpPr>
        <p:spPr>
          <a:xfrm>
            <a:off x="4386263"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sz="1400">
                <a:solidFill>
                  <a:schemeClr val="tx2"/>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sp>
        <p:nvSpPr>
          <p:cNvPr id="10" name="Text Placeholder 4"/>
          <p:cNvSpPr>
            <a:spLocks noGrp="1"/>
          </p:cNvSpPr>
          <p:nvPr>
            <p:ph type="body" sz="quarter" idx="13" hasCustomPrompt="1"/>
          </p:nvPr>
        </p:nvSpPr>
        <p:spPr>
          <a:xfrm>
            <a:off x="8307388"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sz="1400">
                <a:solidFill>
                  <a:schemeClr val="tx2"/>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pic>
        <p:nvPicPr>
          <p:cNvPr id="15" name="Picture 14"/>
          <p:cNvPicPr>
            <a:picLocks noChangeAspect="1"/>
          </p:cNvPicPr>
          <p:nvPr userDrawn="1"/>
        </p:nvPicPr>
        <p:blipFill rotWithShape="1">
          <a:blip r:embed="rId2" cstate="email">
            <a:extLst>
              <a:ext uri="{28A0092B-C50C-407E-A947-70E740481C1C}">
                <a14:useLocalDpi xmlns:a14="http://schemas.microsoft.com/office/drawing/2010/main"/>
              </a:ext>
            </a:extLst>
          </a:blip>
          <a:srcRect r="-1"/>
          <a:stretch/>
        </p:blipFill>
        <p:spPr>
          <a:xfrm>
            <a:off x="8313791" y="2195639"/>
            <a:ext cx="3695703" cy="2641473"/>
          </a:xfrm>
          <a:prstGeom prst="rect">
            <a:avLst/>
          </a:prstGeom>
        </p:spPr>
      </p:pic>
      <p:pic>
        <p:nvPicPr>
          <p:cNvPr id="16" name="Picture 15"/>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34182" y="2195639"/>
            <a:ext cx="3721892" cy="2641473"/>
          </a:xfrm>
          <a:prstGeom prst="rect">
            <a:avLst/>
          </a:prstGeom>
        </p:spPr>
      </p:pic>
      <p:pic>
        <p:nvPicPr>
          <p:cNvPr id="17" name="Picture 16"/>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4381499" y="2195637"/>
            <a:ext cx="3695702" cy="2641475"/>
          </a:xfrm>
          <a:prstGeom prst="rect">
            <a:avLst/>
          </a:prstGeom>
        </p:spPr>
      </p:pic>
      <p:sp>
        <p:nvSpPr>
          <p:cNvPr id="4" name="Picture Placeholder 3">
            <a:extLst>
              <a:ext uri="{FF2B5EF4-FFF2-40B4-BE49-F238E27FC236}">
                <a16:creationId xmlns:a16="http://schemas.microsoft.com/office/drawing/2014/main" id="{2717A0C5-B07A-A34B-9DBC-AEA2B456E25A}"/>
              </a:ext>
            </a:extLst>
          </p:cNvPr>
          <p:cNvSpPr>
            <a:spLocks noGrp="1"/>
          </p:cNvSpPr>
          <p:nvPr>
            <p:ph type="pic" sz="quarter" idx="14" hasCustomPrompt="1"/>
          </p:nvPr>
        </p:nvSpPr>
        <p:spPr>
          <a:xfrm>
            <a:off x="434975" y="3257272"/>
            <a:ext cx="3721100" cy="553998"/>
          </a:xfrm>
          <a:prstGeom prst="rect">
            <a:avLst/>
          </a:prstGeom>
        </p:spPr>
        <p:txBody>
          <a:bodyPr/>
          <a:lstStyle>
            <a:lvl1pPr algn="ctr">
              <a:defRPr>
                <a:solidFill>
                  <a:schemeClr val="bg1"/>
                </a:solidFill>
              </a:defRPr>
            </a:lvl1pPr>
          </a:lstStyle>
          <a:p>
            <a:r>
              <a:rPr lang="en-US" dirty="0"/>
              <a:t>Drop photo here</a:t>
            </a:r>
          </a:p>
        </p:txBody>
      </p:sp>
      <p:sp>
        <p:nvSpPr>
          <p:cNvPr id="7" name="Picture Placeholder 6">
            <a:extLst>
              <a:ext uri="{FF2B5EF4-FFF2-40B4-BE49-F238E27FC236}">
                <a16:creationId xmlns:a16="http://schemas.microsoft.com/office/drawing/2014/main" id="{F5287B92-3963-B94C-821F-3908B3544A42}"/>
              </a:ext>
            </a:extLst>
          </p:cNvPr>
          <p:cNvSpPr>
            <a:spLocks noGrp="1"/>
          </p:cNvSpPr>
          <p:nvPr>
            <p:ph type="pic" sz="quarter" idx="15" hasCustomPrompt="1"/>
          </p:nvPr>
        </p:nvSpPr>
        <p:spPr>
          <a:xfrm>
            <a:off x="4386263" y="3250274"/>
            <a:ext cx="3690937" cy="553998"/>
          </a:xfrm>
          <a:prstGeom prst="rect">
            <a:avLst/>
          </a:prstGeom>
        </p:spPr>
        <p:txBody>
          <a:bodyPr/>
          <a:lstStyle>
            <a:lvl1pPr algn="ctr">
              <a:defRPr>
                <a:solidFill>
                  <a:schemeClr val="bg1"/>
                </a:solidFill>
              </a:defRPr>
            </a:lvl1pPr>
          </a:lstStyle>
          <a:p>
            <a:r>
              <a:rPr lang="en-US" dirty="0"/>
              <a:t>Drop photo here</a:t>
            </a:r>
          </a:p>
        </p:txBody>
      </p:sp>
      <p:sp>
        <p:nvSpPr>
          <p:cNvPr id="11" name="Picture Placeholder 10">
            <a:extLst>
              <a:ext uri="{FF2B5EF4-FFF2-40B4-BE49-F238E27FC236}">
                <a16:creationId xmlns:a16="http://schemas.microsoft.com/office/drawing/2014/main" id="{1DC31788-B7D8-9D46-BE0A-6B7EED7110B6}"/>
              </a:ext>
            </a:extLst>
          </p:cNvPr>
          <p:cNvSpPr>
            <a:spLocks noGrp="1"/>
          </p:cNvSpPr>
          <p:nvPr>
            <p:ph type="pic" sz="quarter" idx="16" hasCustomPrompt="1"/>
          </p:nvPr>
        </p:nvSpPr>
        <p:spPr>
          <a:xfrm>
            <a:off x="8313738" y="3250274"/>
            <a:ext cx="3684587" cy="553998"/>
          </a:xfrm>
          <a:prstGeom prst="rect">
            <a:avLst/>
          </a:prstGeom>
        </p:spPr>
        <p:txBody>
          <a:bodyPr/>
          <a:lstStyle>
            <a:lvl1pPr algn="ctr">
              <a:defRPr>
                <a:solidFill>
                  <a:schemeClr val="bg1"/>
                </a:solidFill>
              </a:defRPr>
            </a:lvl1pPr>
          </a:lstStyle>
          <a:p>
            <a:r>
              <a:rPr lang="en-US" dirty="0"/>
              <a:t>Drop photo here</a:t>
            </a:r>
          </a:p>
        </p:txBody>
      </p:sp>
      <p:sp>
        <p:nvSpPr>
          <p:cNvPr id="20" name="Text Box 3">
            <a:extLst>
              <a:ext uri="{FF2B5EF4-FFF2-40B4-BE49-F238E27FC236}">
                <a16:creationId xmlns:a16="http://schemas.microsoft.com/office/drawing/2014/main" id="{F848FF14-9025-D34E-A47B-6D1957DCA63E}"/>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22" name="Text Placeholder 4">
            <a:extLst>
              <a:ext uri="{FF2B5EF4-FFF2-40B4-BE49-F238E27FC236}">
                <a16:creationId xmlns:a16="http://schemas.microsoft.com/office/drawing/2014/main" id="{B97163EF-E7E8-4446-98C1-DF17E29E7379}"/>
              </a:ext>
            </a:extLst>
          </p:cNvPr>
          <p:cNvSpPr>
            <a:spLocks noGrp="1"/>
          </p:cNvSpPr>
          <p:nvPr>
            <p:ph type="body" sz="quarter" idx="42" hasCustomPrompt="1"/>
          </p:nvPr>
        </p:nvSpPr>
        <p:spPr>
          <a:xfrm>
            <a:off x="463276" y="5260860"/>
            <a:ext cx="3690937"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
        <p:nvSpPr>
          <p:cNvPr id="23" name="Text Placeholder 4">
            <a:extLst>
              <a:ext uri="{FF2B5EF4-FFF2-40B4-BE49-F238E27FC236}">
                <a16:creationId xmlns:a16="http://schemas.microsoft.com/office/drawing/2014/main" id="{8E57B78A-F25C-4D46-917C-E53FD3A557E0}"/>
              </a:ext>
            </a:extLst>
          </p:cNvPr>
          <p:cNvSpPr>
            <a:spLocks noGrp="1"/>
          </p:cNvSpPr>
          <p:nvPr>
            <p:ph type="body" sz="quarter" idx="43" hasCustomPrompt="1"/>
          </p:nvPr>
        </p:nvSpPr>
        <p:spPr>
          <a:xfrm>
            <a:off x="4388443" y="5260860"/>
            <a:ext cx="3688758"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
        <p:nvSpPr>
          <p:cNvPr id="24" name="Text Placeholder 4">
            <a:extLst>
              <a:ext uri="{FF2B5EF4-FFF2-40B4-BE49-F238E27FC236}">
                <a16:creationId xmlns:a16="http://schemas.microsoft.com/office/drawing/2014/main" id="{A1AA5291-B66D-8249-B809-BA15DD1EEA3E}"/>
              </a:ext>
            </a:extLst>
          </p:cNvPr>
          <p:cNvSpPr>
            <a:spLocks noGrp="1"/>
          </p:cNvSpPr>
          <p:nvPr>
            <p:ph type="body" sz="quarter" idx="44" hasCustomPrompt="1"/>
          </p:nvPr>
        </p:nvSpPr>
        <p:spPr>
          <a:xfrm>
            <a:off x="8313738" y="5260860"/>
            <a:ext cx="3690937"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Tree>
    <p:extLst>
      <p:ext uri="{BB962C8B-B14F-4D97-AF65-F5344CB8AC3E}">
        <p14:creationId xmlns:p14="http://schemas.microsoft.com/office/powerpoint/2010/main" val="354089618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61079"/>
            <a:ext cx="4853623" cy="615553"/>
          </a:xfrm>
          <a:prstGeom prst="rect">
            <a:avLst/>
          </a:prstGeom>
        </p:spPr>
        <p:txBody>
          <a:bodyPr wrap="square" lIns="0" tIns="0" rIns="0" bIns="0">
            <a:spAutoFit/>
          </a:bodyPr>
          <a:lstStyle>
            <a:lvl1pPr marL="0" indent="0">
              <a:lnSpc>
                <a:spcPts val="2400"/>
              </a:lnSpc>
              <a:buNone/>
              <a:defRPr sz="2000" b="0" i="0">
                <a:solidFill>
                  <a:srgbClr val="000000"/>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Large 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522101"/>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p:nvPr>
        </p:nvSpPr>
        <p:spPr>
          <a:xfrm>
            <a:off x="6485449" y="3490932"/>
            <a:ext cx="5951026" cy="553998"/>
          </a:xfrm>
          <a:prstGeom prst="rect">
            <a:avLst/>
          </a:prstGeom>
        </p:spPr>
        <p:txBody>
          <a:bodyPr anchor="ctr" anchorCtr="0"/>
          <a:lstStyle>
            <a:lvl1pPr algn="ctr">
              <a:defRPr>
                <a:solidFill>
                  <a:srgbClr val="000000"/>
                </a:solidFill>
              </a:defRPr>
            </a:lvl1pPr>
          </a:lstStyle>
          <a:p>
            <a:r>
              <a:rPr lang="en-US" dirty="0"/>
              <a:t>Drag picture to placeholder or click icon to add</a:t>
            </a:r>
          </a:p>
        </p:txBody>
      </p:sp>
      <p:sp>
        <p:nvSpPr>
          <p:cNvPr id="14" name="Text Box 3">
            <a:extLst>
              <a:ext uri="{FF2B5EF4-FFF2-40B4-BE49-F238E27FC236}">
                <a16:creationId xmlns:a16="http://schemas.microsoft.com/office/drawing/2014/main" id="{9732C163-B0E6-5B41-A1A7-C570F404A2CB}"/>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9DE98C-91A8-4163-A280-8BB561692C8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9" name="Picture Placeholder 11">
            <a:extLst>
              <a:ext uri="{FF2B5EF4-FFF2-40B4-BE49-F238E27FC236}">
                <a16:creationId xmlns:a16="http://schemas.microsoft.com/office/drawing/2014/main" id="{784CA30E-A92E-4E40-944A-73B1CF9EEE0A}"/>
              </a:ext>
            </a:extLst>
          </p:cNvPr>
          <p:cNvSpPr>
            <a:spLocks noGrp="1"/>
          </p:cNvSpPr>
          <p:nvPr>
            <p:ph type="pic" sz="quarter" idx="12"/>
          </p:nvPr>
        </p:nvSpPr>
        <p:spPr>
          <a:xfrm>
            <a:off x="6485449" y="3490932"/>
            <a:ext cx="5951026" cy="553998"/>
          </a:xfrm>
          <a:prstGeom prst="rect">
            <a:avLst/>
          </a:prstGeom>
        </p:spPr>
        <p:txBody>
          <a:bodyPr anchor="ctr" anchorCtr="0"/>
          <a:lstStyle>
            <a:lvl1pPr algn="ctr">
              <a:defRPr>
                <a:solidFill>
                  <a:srgbClr val="000000"/>
                </a:solidFill>
              </a:defRPr>
            </a:lvl1pPr>
          </a:lstStyle>
          <a:p>
            <a:r>
              <a:rPr lang="en-US" dirty="0"/>
              <a:t>Drag picture to placeholder or click icon to add</a:t>
            </a:r>
          </a:p>
        </p:txBody>
      </p:sp>
      <p:sp>
        <p:nvSpPr>
          <p:cNvPr id="13" name="Text Placeholder 4">
            <a:extLst>
              <a:ext uri="{FF2B5EF4-FFF2-40B4-BE49-F238E27FC236}">
                <a16:creationId xmlns:a16="http://schemas.microsoft.com/office/drawing/2014/main" id="{8D17D4B4-B6B9-4273-ACCB-7A5ED46F35A8}"/>
              </a:ext>
            </a:extLst>
          </p:cNvPr>
          <p:cNvSpPr>
            <a:spLocks noGrp="1"/>
          </p:cNvSpPr>
          <p:nvPr>
            <p:ph type="body" sz="quarter" idx="11" hasCustomPrompt="1"/>
          </p:nvPr>
        </p:nvSpPr>
        <p:spPr>
          <a:xfrm>
            <a:off x="466849" y="2040568"/>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endParaRPr lang="en-US" dirty="0"/>
          </a:p>
        </p:txBody>
      </p:sp>
      <p:sp>
        <p:nvSpPr>
          <p:cNvPr id="14" name="Text Placeholder 4">
            <a:extLst>
              <a:ext uri="{FF2B5EF4-FFF2-40B4-BE49-F238E27FC236}">
                <a16:creationId xmlns:a16="http://schemas.microsoft.com/office/drawing/2014/main" id="{FB204BE2-B985-4315-8D5B-9C54B1074DD6}"/>
              </a:ext>
            </a:extLst>
          </p:cNvPr>
          <p:cNvSpPr>
            <a:spLocks noGrp="1"/>
          </p:cNvSpPr>
          <p:nvPr>
            <p:ph type="body" sz="quarter" idx="13" hasCustomPrompt="1"/>
          </p:nvPr>
        </p:nvSpPr>
        <p:spPr>
          <a:xfrm>
            <a:off x="2433638" y="2040568"/>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endParaRPr lang="en-US" dirty="0"/>
          </a:p>
        </p:txBody>
      </p:sp>
      <p:sp>
        <p:nvSpPr>
          <p:cNvPr id="15" name="Title 1">
            <a:extLst>
              <a:ext uri="{FF2B5EF4-FFF2-40B4-BE49-F238E27FC236}">
                <a16:creationId xmlns:a16="http://schemas.microsoft.com/office/drawing/2014/main" id="{889045D2-7C49-4F5C-A376-228A5A2B015B}"/>
              </a:ext>
            </a:extLst>
          </p:cNvPr>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2: two columns</a:t>
            </a:r>
          </a:p>
        </p:txBody>
      </p:sp>
      <p:sp>
        <p:nvSpPr>
          <p:cNvPr id="17" name="Text Box 3">
            <a:extLst>
              <a:ext uri="{FF2B5EF4-FFF2-40B4-BE49-F238E27FC236}">
                <a16:creationId xmlns:a16="http://schemas.microsoft.com/office/drawing/2014/main" id="{E9958694-2D93-5A49-BF9C-C2FD1753BAA3}"/>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8" name="Text Placeholder 4">
            <a:extLst>
              <a:ext uri="{FF2B5EF4-FFF2-40B4-BE49-F238E27FC236}">
                <a16:creationId xmlns:a16="http://schemas.microsoft.com/office/drawing/2014/main" id="{02963930-27DC-A146-BED0-307A0CE5F43A}"/>
              </a:ext>
            </a:extLst>
          </p:cNvPr>
          <p:cNvSpPr>
            <a:spLocks noGrp="1"/>
          </p:cNvSpPr>
          <p:nvPr>
            <p:ph type="body" sz="quarter" idx="42" hasCustomPrompt="1"/>
          </p:nvPr>
        </p:nvSpPr>
        <p:spPr>
          <a:xfrm>
            <a:off x="463277" y="2501585"/>
            <a:ext cx="1727200" cy="198585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9" name="Text Placeholder 4">
            <a:extLst>
              <a:ext uri="{FF2B5EF4-FFF2-40B4-BE49-F238E27FC236}">
                <a16:creationId xmlns:a16="http://schemas.microsoft.com/office/drawing/2014/main" id="{8EE99189-A4FF-8C44-809C-285F33AF913B}"/>
              </a:ext>
            </a:extLst>
          </p:cNvPr>
          <p:cNvSpPr>
            <a:spLocks noGrp="1"/>
          </p:cNvSpPr>
          <p:nvPr>
            <p:ph type="body" sz="quarter" idx="43" hasCustomPrompt="1"/>
          </p:nvPr>
        </p:nvSpPr>
        <p:spPr>
          <a:xfrm>
            <a:off x="2433365" y="2501585"/>
            <a:ext cx="1727200" cy="198585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85303834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91953" y="496641"/>
            <a:ext cx="11087895" cy="6497884"/>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3</a:t>
            </a:r>
          </a:p>
        </p:txBody>
      </p:sp>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p:nvPr>
        </p:nvSpPr>
        <p:spPr>
          <a:xfrm>
            <a:off x="2339975" y="3559515"/>
            <a:ext cx="7832726" cy="553998"/>
          </a:xfrm>
          <a:prstGeom prst="rect">
            <a:avLst/>
          </a:prstGeom>
        </p:spPr>
        <p:txBody>
          <a:bodyPr anchor="ctr" anchorCtr="0"/>
          <a:lstStyle>
            <a:lvl1pPr algn="ctr">
              <a:defRPr>
                <a:solidFill>
                  <a:srgbClr val="000000"/>
                </a:solidFill>
              </a:defRPr>
            </a:lvl1pPr>
          </a:lstStyle>
          <a:p>
            <a:r>
              <a:rPr lang="en-US" dirty="0"/>
              <a:t>Drag picture to placeholder or click icon to add</a:t>
            </a:r>
          </a:p>
        </p:txBody>
      </p:sp>
      <p:sp>
        <p:nvSpPr>
          <p:cNvPr id="12" name="Text Box 3">
            <a:extLst>
              <a:ext uri="{FF2B5EF4-FFF2-40B4-BE49-F238E27FC236}">
                <a16:creationId xmlns:a16="http://schemas.microsoft.com/office/drawing/2014/main" id="{A8F5F40B-56C9-1D43-9521-8583515F1C5D}"/>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1989614"/>
            <a:ext cx="3690933" cy="3605213"/>
          </a:xfrm>
          <a:prstGeom prst="rect">
            <a:avLst/>
          </a:prstGeom>
        </p:spPr>
        <p:txBody>
          <a:bodyPr anchor="ctr">
            <a:noAutofit/>
          </a:bodyPr>
          <a:lstStyle>
            <a:lvl1pPr marL="0" indent="0" algn="ctr">
              <a:buNone/>
              <a:defRPr sz="2400">
                <a:solidFill>
                  <a:srgbClr val="000000"/>
                </a:solidFill>
              </a:defRPr>
            </a:lvl1pPr>
          </a:lstStyle>
          <a:p>
            <a:r>
              <a:rPr lang="en-US" dirty="0"/>
              <a:t>Click icon to add chart</a:t>
            </a:r>
          </a:p>
        </p:txBody>
      </p:sp>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Chart examples</a:t>
            </a:r>
          </a:p>
        </p:txBody>
      </p:sp>
      <p:sp>
        <p:nvSpPr>
          <p:cNvPr id="9" name="Text Placeholder 4"/>
          <p:cNvSpPr>
            <a:spLocks noGrp="1"/>
          </p:cNvSpPr>
          <p:nvPr>
            <p:ph type="body" sz="quarter" idx="12" hasCustomPrompt="1"/>
          </p:nvPr>
        </p:nvSpPr>
        <p:spPr>
          <a:xfrm>
            <a:off x="465135" y="5973763"/>
            <a:ext cx="3690937" cy="307777"/>
          </a:xfrm>
          <a:prstGeom prst="rect">
            <a:avLst/>
          </a:prstGeom>
        </p:spPr>
        <p:txBody>
          <a:bodyPr lIns="0" tIns="0" rIns="0" bIns="0"/>
          <a:lstStyle>
            <a:lvl1pPr marL="0" indent="0">
              <a:lnSpc>
                <a:spcPts val="1200"/>
              </a:lnSpc>
              <a:spcBef>
                <a:spcPts val="900"/>
              </a:spcBef>
              <a:buFont typeface="Arial" panose="020B0604020202020204" pitchFamily="34" charset="0"/>
              <a:buNone/>
              <a:defRPr sz="1000" b="0" i="0" spc="0">
                <a:solidFill>
                  <a:srgbClr val="000000"/>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7" name="Text Placeholder 4"/>
          <p:cNvSpPr>
            <a:spLocks noGrp="1"/>
          </p:cNvSpPr>
          <p:nvPr>
            <p:ph type="body" sz="quarter" idx="18" hasCustomPrompt="1"/>
          </p:nvPr>
        </p:nvSpPr>
        <p:spPr>
          <a:xfrm>
            <a:off x="4389438" y="5973763"/>
            <a:ext cx="3679825" cy="307777"/>
          </a:xfrm>
          <a:prstGeom prst="rect">
            <a:avLst/>
          </a:prstGeom>
        </p:spPr>
        <p:txBody>
          <a:bodyPr vert="horz" wrap="square" lIns="0" tIns="0" rIns="0" bIns="0" rtlCol="0">
            <a:spAutoFit/>
          </a:bodyPr>
          <a:lstStyle>
            <a:lvl1pPr>
              <a:tabLst/>
              <a:defRPr lang="en-US" sz="1000" b="0" i="0" spc="0" dirty="0" smtClean="0">
                <a:solidFill>
                  <a:srgbClr val="000000"/>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1989614"/>
            <a:ext cx="3679825" cy="3605213"/>
          </a:xfrm>
          <a:prstGeom prst="rect">
            <a:avLst/>
          </a:prstGeom>
        </p:spPr>
        <p:txBody>
          <a:bodyPr anchor="ctr">
            <a:noAutofit/>
          </a:bodyPr>
          <a:lstStyle>
            <a:lvl1pPr marL="0" indent="0" algn="ctr">
              <a:buNone/>
              <a:defRPr sz="2400">
                <a:solidFill>
                  <a:srgbClr val="000000"/>
                </a:solidFill>
              </a:defRPr>
            </a:lvl1pPr>
          </a:lstStyle>
          <a:p>
            <a:r>
              <a:rPr lang="en-US" dirty="0"/>
              <a:t>Click icon to add chart</a:t>
            </a:r>
          </a:p>
        </p:txBody>
      </p:sp>
      <p:sp>
        <p:nvSpPr>
          <p:cNvPr id="21" name="Chart Placeholder 6"/>
          <p:cNvSpPr>
            <a:spLocks noGrp="1"/>
          </p:cNvSpPr>
          <p:nvPr>
            <p:ph type="chart" sz="quarter" idx="23"/>
          </p:nvPr>
        </p:nvSpPr>
        <p:spPr>
          <a:xfrm>
            <a:off x="8302624" y="1989614"/>
            <a:ext cx="3695701" cy="3605213"/>
          </a:xfrm>
          <a:prstGeom prst="rect">
            <a:avLst/>
          </a:prstGeom>
        </p:spPr>
        <p:txBody>
          <a:bodyPr anchor="ctr">
            <a:noAutofit/>
          </a:bodyPr>
          <a:lstStyle>
            <a:lvl1pPr marL="0" indent="0" algn="ctr">
              <a:buNone/>
              <a:defRPr sz="2400">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65134"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400549"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302624"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302624" y="5973763"/>
            <a:ext cx="3679825" cy="307777"/>
          </a:xfrm>
          <a:prstGeom prst="rect">
            <a:avLst/>
          </a:prstGeom>
        </p:spPr>
        <p:txBody>
          <a:bodyPr vert="horz" wrap="square" lIns="0" tIns="0" rIns="0" bIns="0" rtlCol="0">
            <a:spAutoFit/>
          </a:bodyPr>
          <a:lstStyle>
            <a:lvl1pPr>
              <a:tabLst/>
              <a:defRPr lang="en-US" sz="1000" b="0" i="0" spc="0" dirty="0" smtClean="0">
                <a:solidFill>
                  <a:srgbClr val="000000"/>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9" name="Text Box 3">
            <a:extLst>
              <a:ext uri="{FF2B5EF4-FFF2-40B4-BE49-F238E27FC236}">
                <a16:creationId xmlns:a16="http://schemas.microsoft.com/office/drawing/2014/main" id="{DD3304D6-24AF-6742-A22C-8D78DC39B073}"/>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00000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1F9C5D-BBFD-AE42-A1D5-DA2C27C2E9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9829" y="483228"/>
            <a:ext cx="1362456" cy="194066"/>
          </a:xfrm>
          <a:prstGeom prst="rect">
            <a:avLst/>
          </a:prstGeom>
        </p:spPr>
      </p:pic>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bg2"/>
                </a:solidFill>
              </a:defRPr>
            </a:lvl1pPr>
          </a:lstStyle>
          <a:p>
            <a:r>
              <a:rPr lang="en-US" dirty="0"/>
              <a:t>Azure presentation title </a:t>
            </a:r>
            <a:br>
              <a:rPr lang="en-US" dirty="0"/>
            </a:br>
            <a:r>
              <a:rPr lang="en-US" dirty="0"/>
              <a:t>or event name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chemeClr val="bg2"/>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54886129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Table styling</a:t>
            </a:r>
          </a:p>
        </p:txBody>
      </p:sp>
      <p:sp>
        <p:nvSpPr>
          <p:cNvPr id="4" name="Table Placeholder 3"/>
          <p:cNvSpPr>
            <a:spLocks noGrp="1"/>
          </p:cNvSpPr>
          <p:nvPr>
            <p:ph type="tbl" sz="quarter" idx="10"/>
          </p:nvPr>
        </p:nvSpPr>
        <p:spPr>
          <a:xfrm>
            <a:off x="465138" y="2201862"/>
            <a:ext cx="11533187" cy="4159883"/>
          </a:xfrm>
          <a:prstGeom prst="rect">
            <a:avLst/>
          </a:prstGeom>
        </p:spPr>
        <p:txBody>
          <a:bodyPr anchor="ctr" anchorCtr="0"/>
          <a:lstStyle>
            <a:lvl1pPr algn="ctr">
              <a:defRPr/>
            </a:lvl1pPr>
          </a:lstStyle>
          <a:p>
            <a:r>
              <a:rPr lang="en-US" dirty="0"/>
              <a:t>Click icon to add table</a:t>
            </a:r>
          </a:p>
        </p:txBody>
      </p:sp>
      <p:sp>
        <p:nvSpPr>
          <p:cNvPr id="10" name="Text Box 3">
            <a:extLst>
              <a:ext uri="{FF2B5EF4-FFF2-40B4-BE49-F238E27FC236}">
                <a16:creationId xmlns:a16="http://schemas.microsoft.com/office/drawing/2014/main" id="{AD9F5927-827C-2E4D-8781-07CF39C2749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chemeClr val="tx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65138" y="1882011"/>
            <a:ext cx="7604125" cy="1502728"/>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r>
              <a:rPr lang="en-US" dirty="0"/>
              <a:t>Thank you.</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3277" y="448056"/>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8538443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oftware code slide">
    <p:bg>
      <p:bgPr>
        <a:solidFill>
          <a:schemeClr val="bg2"/>
        </a:solidFill>
        <a:effectLst/>
      </p:bgPr>
    </p:bg>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ACEE2ED2-76B4-9F41-8074-736FC3EE60AE}"/>
              </a:ext>
            </a:extLst>
          </p:cNvPr>
          <p:cNvSpPr>
            <a:spLocks noGrp="1"/>
          </p:cNvSpPr>
          <p:nvPr>
            <p:ph type="title" hasCustomPrompt="1"/>
          </p:nvPr>
        </p:nvSpPr>
        <p:spPr>
          <a:xfrm>
            <a:off x="465138" y="567457"/>
            <a:ext cx="11530584" cy="830020"/>
          </a:xfrm>
          <a:prstGeom prst="rect">
            <a:avLst/>
          </a:prstGeom>
        </p:spPr>
        <p:txBody>
          <a:bodyPr vert="horz" wrap="square" lIns="0" tIns="91440" rIns="146304" bIns="91440" rtlCol="0" anchor="t">
            <a:noAutofit/>
          </a:bodyPr>
          <a:lstStyle/>
          <a:p>
            <a:r>
              <a:rPr lang="en-US" dirty="0"/>
              <a:t>Software code slide</a:t>
            </a:r>
          </a:p>
        </p:txBody>
      </p:sp>
    </p:spTree>
    <p:extLst>
      <p:ext uri="{BB962C8B-B14F-4D97-AF65-F5344CB8AC3E}">
        <p14:creationId xmlns:p14="http://schemas.microsoft.com/office/powerpoint/2010/main" val="15073064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white">
          <a:xfrm>
            <a:off x="595915" y="597450"/>
            <a:ext cx="1393641" cy="298433"/>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611461" y="2971302"/>
            <a:ext cx="2848537" cy="1436333"/>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078068" y="-1"/>
            <a:ext cx="6358407" cy="6994526"/>
          </a:xfrm>
          <a:prstGeom prst="rect">
            <a:avLst/>
          </a:prstGeom>
        </p:spPr>
      </p:pic>
    </p:spTree>
    <p:extLst>
      <p:ext uri="{BB962C8B-B14F-4D97-AF65-F5344CB8AC3E}">
        <p14:creationId xmlns:p14="http://schemas.microsoft.com/office/powerpoint/2010/main" val="38031462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72" spc="-51"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95915" y="4041281"/>
            <a:ext cx="9327356" cy="345294"/>
          </a:xfrm>
          <a:noFill/>
        </p:spPr>
        <p:txBody>
          <a:bodyPr wrap="square" lIns="0" tIns="0" rIns="0" bIns="0">
            <a:spAutoFit/>
          </a:bodyPr>
          <a:lstStyle>
            <a:lvl1pPr marL="0" indent="0">
              <a:spcBef>
                <a:spcPts val="0"/>
              </a:spcBef>
              <a:buNone/>
              <a:defRPr sz="2244"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Box 5">
            <a:extLst>
              <a:ext uri="{FF2B5EF4-FFF2-40B4-BE49-F238E27FC236}">
                <a16:creationId xmlns:a16="http://schemas.microsoft.com/office/drawing/2014/main" id="{55172CF2-8949-41D2-A849-0D7A7B2175D6}"/>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
        <p:nvSpPr>
          <p:cNvPr id="8" name="Text Placeholder 16">
            <a:extLst>
              <a:ext uri="{FF2B5EF4-FFF2-40B4-BE49-F238E27FC236}">
                <a16:creationId xmlns:a16="http://schemas.microsoft.com/office/drawing/2014/main" id="{8C8FE31B-78EE-49BB-83BA-C27F01056949}"/>
              </a:ext>
            </a:extLst>
          </p:cNvPr>
          <p:cNvSpPr>
            <a:spLocks noGrp="1"/>
          </p:cNvSpPr>
          <p:nvPr>
            <p:ph type="body" sz="quarter" idx="13" hasCustomPrompt="1"/>
          </p:nvPr>
        </p:nvSpPr>
        <p:spPr>
          <a:xfrm>
            <a:off x="8577606" y="601344"/>
            <a:ext cx="3264575" cy="313932"/>
          </a:xfrm>
        </p:spPr>
        <p:txBody>
          <a:bodyPr lIns="0" tIns="0" rIns="0" bIns="0"/>
          <a:lstStyle>
            <a:lvl1pPr marL="0" indent="0" algn="r">
              <a:buNone/>
              <a:defRPr sz="2040">
                <a:latin typeface="+mn-lt"/>
              </a:defRPr>
            </a:lvl1pPr>
            <a:lvl2pPr marL="349724" indent="0">
              <a:buNone/>
              <a:defRPr sz="2040"/>
            </a:lvl2pPr>
            <a:lvl3pPr marL="582873" indent="0">
              <a:buNone/>
              <a:defRPr sz="2040"/>
            </a:lvl3pPr>
            <a:lvl4pPr marL="816022" indent="0">
              <a:buNone/>
              <a:defRPr sz="2040"/>
            </a:lvl4pPr>
            <a:lvl5pPr marL="1049171" indent="0">
              <a:buNone/>
              <a:defRPr sz="2040"/>
            </a:lvl5pPr>
          </a:lstStyle>
          <a:p>
            <a:pPr lvl="0"/>
            <a:r>
              <a:rPr lang="en-US"/>
              <a:t>Session code</a:t>
            </a:r>
          </a:p>
        </p:txBody>
      </p:sp>
    </p:spTree>
    <p:extLst>
      <p:ext uri="{BB962C8B-B14F-4D97-AF65-F5344CB8AC3E}">
        <p14:creationId xmlns:p14="http://schemas.microsoft.com/office/powerpoint/2010/main" val="3453530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16448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a:extLst>
              <a:ext uri="{FF2B5EF4-FFF2-40B4-BE49-F238E27FC236}">
                <a16:creationId xmlns:a16="http://schemas.microsoft.com/office/drawing/2014/main" id="{523C46B0-B5A4-4CF0-8CF6-AEFC88BC846A}"/>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4044038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8148" y="1462924"/>
            <a:ext cx="11239464" cy="1644874"/>
          </a:xfrm>
        </p:spPr>
        <p:txBody>
          <a:bodyPr wrap="square">
            <a:spAutoFit/>
          </a:bodyPr>
          <a:lstStyle>
            <a:lvl1pPr marL="0" indent="0">
              <a:buNone/>
              <a:defRPr/>
            </a:lvl1pPr>
            <a:lvl2pPr marL="233149" indent="0">
              <a:buNone/>
              <a:defRPr/>
            </a:lvl2pPr>
            <a:lvl3pPr marL="466298" indent="0">
              <a:buNone/>
              <a:defRPr/>
            </a:lvl3pPr>
            <a:lvl4pPr marL="699447" indent="0">
              <a:buNone/>
              <a:defRPr/>
            </a:lvl4pPr>
            <a:lvl5pPr marL="93259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67AFE834-965D-46BB-AD35-6485534E837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0223877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95915" y="1463669"/>
            <a:ext cx="5316270" cy="16448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517814" y="1463669"/>
            <a:ext cx="5324366" cy="16448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E6DD86A3-370B-4B16-8C94-A5F62AE9207E}"/>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7819084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600059" y="466301"/>
            <a:ext cx="11239464" cy="565027"/>
          </a:xfrm>
        </p:spPr>
        <p:txBody>
          <a:bodyPr/>
          <a:lstStyle/>
          <a:p>
            <a:r>
              <a:rPr lang="en-US"/>
              <a:t>Click to edit Master title style</a:t>
            </a:r>
          </a:p>
        </p:txBody>
      </p:sp>
      <p:sp>
        <p:nvSpPr>
          <p:cNvPr id="4" name="Text Placeholder 3"/>
          <p:cNvSpPr>
            <a:spLocks noGrp="1"/>
          </p:cNvSpPr>
          <p:nvPr>
            <p:ph type="body" sz="quarter" idx="10"/>
          </p:nvPr>
        </p:nvSpPr>
        <p:spPr>
          <a:xfrm>
            <a:off x="595914"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panose="020B0502040204020203" pitchFamily="34" charset="0"/>
                <a:cs typeface="Segoe UI" panose="020B05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48"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panose="020B0502040204020203" pitchFamily="34" charset="0"/>
                <a:cs typeface="Segoe UI" panose="020B05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1C08635B-C0DD-495F-B861-310107245327}"/>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24774571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pic>
        <p:nvPicPr>
          <p:cNvPr id="4" name="Picture 3">
            <a:extLst>
              <a:ext uri="{FF2B5EF4-FFF2-40B4-BE49-F238E27FC236}">
                <a16:creationId xmlns:a16="http://schemas.microsoft.com/office/drawing/2014/main" id="{B17E0C00-A5F5-2C47-A206-E97CA711F73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142622429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83EBA8-9428-5042-A6AB-BA1563CB953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pic>
        <p:nvPicPr>
          <p:cNvPr id="5" name="Picture 4">
            <a:extLst>
              <a:ext uri="{FF2B5EF4-FFF2-40B4-BE49-F238E27FC236}">
                <a16:creationId xmlns:a16="http://schemas.microsoft.com/office/drawing/2014/main" id="{B0419340-DB0C-B34E-84FE-2AA1A19A58C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975074" y="0"/>
            <a:ext cx="6093577" cy="6994525"/>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915" y="466302"/>
            <a:ext cx="5618874" cy="379824"/>
          </a:xfrm>
        </p:spPr>
        <p:txBody>
          <a:bodyPr tIns="64008"/>
          <a:lstStyle>
            <a:lvl1pPr>
              <a:defRPr sz="2040" spc="0">
                <a:latin typeface="+mj-lt"/>
                <a:cs typeface="Segoe UI" panose="020B0502040204020203" pitchFamily="34" charset="0"/>
              </a:defRPr>
            </a:lvl1pPr>
          </a:lstStyle>
          <a:p>
            <a:r>
              <a:rPr lang="en-US"/>
              <a:t>Click to edit Master title style</a:t>
            </a:r>
          </a:p>
        </p:txBody>
      </p:sp>
      <p:sp>
        <p:nvSpPr>
          <p:cNvPr id="3" name="TextBox 2">
            <a:extLst>
              <a:ext uri="{FF2B5EF4-FFF2-40B4-BE49-F238E27FC236}">
                <a16:creationId xmlns:a16="http://schemas.microsoft.com/office/drawing/2014/main" id="{918F250C-1973-44C9-969A-F234C50A6682}"/>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78602886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5483FF-8A1C-4A5D-8C77-461D48701F35}"/>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50040" y="5269662"/>
            <a:ext cx="1429455" cy="1434546"/>
          </a:xfrm>
          <a:prstGeom prst="rect">
            <a:avLst/>
          </a:prstGeom>
        </p:spPr>
      </p:pic>
      <p:pic>
        <p:nvPicPr>
          <p:cNvPr id="8" name="Picture 7">
            <a:extLst>
              <a:ext uri="{FF2B5EF4-FFF2-40B4-BE49-F238E27FC236}">
                <a16:creationId xmlns:a16="http://schemas.microsoft.com/office/drawing/2014/main" id="{A3DAB50B-5EC8-4B34-AC71-D14D9E2A9609}"/>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07075" y="296239"/>
            <a:ext cx="1434749" cy="1434546"/>
          </a:xfrm>
          <a:prstGeom prst="rect">
            <a:avLst/>
          </a:prstGeom>
        </p:spPr>
      </p:pic>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600059" y="2056213"/>
            <a:ext cx="4241746" cy="1130181"/>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95915" y="3605924"/>
            <a:ext cx="4245890" cy="345351"/>
          </a:xfrm>
        </p:spPr>
        <p:txBody>
          <a:bodyPr/>
          <a:lstStyle>
            <a:lvl1pPr marL="0" indent="0">
              <a:buNone/>
              <a:defRPr sz="2244">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noChangeAspect="1"/>
          </p:cNvSpPr>
          <p:nvPr>
            <p:ph type="pic" sz="quarter" idx="11" hasCustomPrompt="1"/>
          </p:nvPr>
        </p:nvSpPr>
        <p:spPr bwMode="gray">
          <a:xfrm>
            <a:off x="6033147" y="575118"/>
            <a:ext cx="5838925" cy="5838097"/>
          </a:xfrm>
          <a:blipFill>
            <a:blip r:embed="rId4"/>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4608AE61-1E2A-44F6-AA70-26B8856E071F}"/>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23217225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600059" y="2930553"/>
            <a:ext cx="4243366" cy="1130181"/>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94CFD0E0-1625-4117-8F11-2251437741C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50040" y="5269662"/>
            <a:ext cx="1429455" cy="1434546"/>
          </a:xfrm>
          <a:prstGeom prst="rect">
            <a:avLst/>
          </a:prstGeom>
        </p:spPr>
      </p:pic>
      <p:pic>
        <p:nvPicPr>
          <p:cNvPr id="7" name="Picture 6">
            <a:extLst>
              <a:ext uri="{FF2B5EF4-FFF2-40B4-BE49-F238E27FC236}">
                <a16:creationId xmlns:a16="http://schemas.microsoft.com/office/drawing/2014/main" id="{12B0A8A0-01D8-444A-B0DE-A28AE7708E1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07075" y="296239"/>
            <a:ext cx="1434749" cy="1434546"/>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6033147" y="575118"/>
            <a:ext cx="5838925" cy="5838097"/>
          </a:xfrm>
          <a:blipFill>
            <a:blip r:embed="rId4"/>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4165140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600060" y="3056179"/>
            <a:ext cx="4246604" cy="878959"/>
          </a:xfrm>
        </p:spPr>
        <p:txBody>
          <a:bodyPr anchor="t"/>
          <a:lstStyle>
            <a:lvl1pPr>
              <a:defRPr sz="2856"/>
            </a:lvl1pPr>
          </a:lstStyle>
          <a:p>
            <a:r>
              <a:rPr lang="en-US"/>
              <a:t>Square photo layout with smaller text</a:t>
            </a:r>
          </a:p>
        </p:txBody>
      </p:sp>
      <p:sp>
        <p:nvSpPr>
          <p:cNvPr id="5" name="TextBox 4">
            <a:extLst>
              <a:ext uri="{FF2B5EF4-FFF2-40B4-BE49-F238E27FC236}">
                <a16:creationId xmlns:a16="http://schemas.microsoft.com/office/drawing/2014/main" id="{60C38699-A815-46DF-8683-AD9D70C457F0}"/>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02CD22C3-9CBF-447D-924C-78F5E388080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50040" y="5269662"/>
            <a:ext cx="1429455" cy="1434546"/>
          </a:xfrm>
          <a:prstGeom prst="rect">
            <a:avLst/>
          </a:prstGeom>
        </p:spPr>
      </p:pic>
      <p:pic>
        <p:nvPicPr>
          <p:cNvPr id="7" name="Picture 6">
            <a:extLst>
              <a:ext uri="{FF2B5EF4-FFF2-40B4-BE49-F238E27FC236}">
                <a16:creationId xmlns:a16="http://schemas.microsoft.com/office/drawing/2014/main" id="{51B93FF3-2504-4A0A-96C9-427F96655F8B}"/>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07075" y="296239"/>
            <a:ext cx="1434749" cy="1434546"/>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6033147" y="575118"/>
            <a:ext cx="5838925" cy="5838097"/>
          </a:xfrm>
          <a:blipFill>
            <a:blip r:embed="rId4"/>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10565183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600059" y="2930553"/>
            <a:ext cx="4243366" cy="1130181"/>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738333" y="298433"/>
            <a:ext cx="6398566" cy="6397659"/>
          </a:xfrm>
          <a:blipFill>
            <a:blip r:embed="rId2"/>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39147261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600059" y="5544315"/>
            <a:ext cx="11239464" cy="56509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436475" cy="4663017"/>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28"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98157016-2979-4ABA-B2ED-33A7582D68F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18710146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600059" y="883500"/>
            <a:ext cx="11239464" cy="56509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429" y="2331508"/>
            <a:ext cx="12436475" cy="4663017"/>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28"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03496014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600059" y="466301"/>
            <a:ext cx="11239464" cy="56509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95913" y="5802865"/>
            <a:ext cx="5475158" cy="313932"/>
          </a:xfrm>
        </p:spPr>
        <p:txBody>
          <a:bodyPr/>
          <a:lstStyle>
            <a:lvl1pPr marL="0" indent="0" algn="ctr">
              <a:spcBef>
                <a:spcPts val="0"/>
              </a:spcBef>
              <a:buNone/>
              <a:defRPr sz="204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94295" y="2065975"/>
            <a:ext cx="5475158" cy="3543893"/>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20"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367022" y="5802865"/>
            <a:ext cx="5475158" cy="313932"/>
          </a:xfrm>
        </p:spPr>
        <p:txBody>
          <a:bodyPr/>
          <a:lstStyle>
            <a:lvl1pPr marL="0" indent="0" algn="ctr">
              <a:spcBef>
                <a:spcPts val="0"/>
              </a:spcBef>
              <a:buNone/>
              <a:defRPr sz="204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364365" y="2065975"/>
            <a:ext cx="5475158" cy="3543893"/>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20"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
        <p:nvSpPr>
          <p:cNvPr id="7" name="TextBox 6">
            <a:extLst>
              <a:ext uri="{FF2B5EF4-FFF2-40B4-BE49-F238E27FC236}">
                <a16:creationId xmlns:a16="http://schemas.microsoft.com/office/drawing/2014/main" id="{1B28AF1D-BAC8-4480-8E8D-9C72BBB7CF5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658378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600059" y="466301"/>
            <a:ext cx="11239464" cy="56509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94296" y="5802865"/>
            <a:ext cx="3544719" cy="313932"/>
          </a:xfrm>
        </p:spPr>
        <p:txBody>
          <a:bodyPr/>
          <a:lstStyle>
            <a:lvl1pPr marL="0" indent="0" algn="ctr">
              <a:spcBef>
                <a:spcPts val="0"/>
              </a:spcBef>
              <a:buNone/>
              <a:defRPr sz="204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94295" y="2065975"/>
            <a:ext cx="3544395" cy="3543893"/>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16"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446040" y="5802865"/>
            <a:ext cx="3544719" cy="313932"/>
          </a:xfrm>
        </p:spPr>
        <p:txBody>
          <a:bodyPr/>
          <a:lstStyle>
            <a:lvl1pPr marL="0" indent="0" algn="ctr">
              <a:spcBef>
                <a:spcPts val="0"/>
              </a:spcBef>
              <a:buNone/>
              <a:defRPr sz="204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446040" y="2065975"/>
            <a:ext cx="3544395" cy="3543893"/>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16"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297462" y="5802865"/>
            <a:ext cx="3544719" cy="313932"/>
          </a:xfrm>
        </p:spPr>
        <p:txBody>
          <a:bodyPr/>
          <a:lstStyle>
            <a:lvl1pPr marL="0" indent="0" algn="ctr">
              <a:spcBef>
                <a:spcPts val="0"/>
              </a:spcBef>
              <a:buNone/>
              <a:defRPr sz="204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295128" y="2065975"/>
            <a:ext cx="3544395" cy="3543893"/>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16"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CDB6A170-31B0-4B7A-9E80-BC461A6C25D7}"/>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2261164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600059" y="466301"/>
            <a:ext cx="11239464" cy="56509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94295"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94294"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82364"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82364"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370433"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370433"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258503"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258503"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C9A03A1B-DC26-4C7A-B4A8-14CF66851FFF}"/>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30431832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7" name="Picture 6">
            <a:extLst>
              <a:ext uri="{FF2B5EF4-FFF2-40B4-BE49-F238E27FC236}">
                <a16:creationId xmlns:a16="http://schemas.microsoft.com/office/drawing/2014/main" id="{F64BDF03-4137-9B4F-811A-B300BDF9B2A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412523" y="210208"/>
            <a:ext cx="5695363" cy="6537434"/>
          </a:xfrm>
          <a:prstGeom prst="rect">
            <a:avLst/>
          </a:prstGeom>
        </p:spPr>
      </p:pic>
    </p:spTree>
    <p:extLst>
      <p:ext uri="{BB962C8B-B14F-4D97-AF65-F5344CB8AC3E}">
        <p14:creationId xmlns:p14="http://schemas.microsoft.com/office/powerpoint/2010/main" val="34029454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278029" y="2057881"/>
            <a:ext cx="3564152" cy="313932"/>
          </a:xfrm>
        </p:spPr>
        <p:txBody>
          <a:bodyPr/>
          <a:lstStyle>
            <a:lvl1pPr marL="0" indent="0">
              <a:buFontTx/>
              <a:buNone/>
              <a:defRPr sz="204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94294" y="1465289"/>
            <a:ext cx="7398732" cy="4928550"/>
          </a:xfrm>
          <a:blipFill>
            <a:blip r:embed="rId2" cstate="email">
              <a:extLst>
                <a:ext uri="{28A0092B-C50C-407E-A947-70E740481C1C}">
                  <a14:useLocalDpi xmlns:a14="http://schemas.microsoft.com/office/drawing/2010/main"/>
                </a:ext>
              </a:extLst>
            </a:blip>
            <a:stretch>
              <a:fillRect/>
            </a:stretch>
          </a:blipFill>
        </p:spPr>
        <p:txBody>
          <a:bodyPr bIns="1005840" anchor="ctr">
            <a:noAutofit/>
          </a:bodyPr>
          <a:lstStyle>
            <a:lvl1pPr marL="0" indent="0" algn="ctr">
              <a:buNone/>
              <a:defRPr sz="102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
        <p:nvSpPr>
          <p:cNvPr id="5" name="TextBox 4">
            <a:extLst>
              <a:ext uri="{FF2B5EF4-FFF2-40B4-BE49-F238E27FC236}">
                <a16:creationId xmlns:a16="http://schemas.microsoft.com/office/drawing/2014/main" id="{272386A9-F950-4490-BCED-202D3722652F}"/>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861965356"/>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95914" y="2351744"/>
            <a:ext cx="3538516" cy="1130181"/>
          </a:xfrm>
        </p:spPr>
        <p:txBody>
          <a:bodyPr/>
          <a:lstStyle>
            <a:lvl1pPr>
              <a:defRPr sz="3672">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739268" y="2495753"/>
            <a:ext cx="7100774" cy="376706"/>
          </a:xfrm>
        </p:spPr>
        <p:txBody>
          <a:bodyPr/>
          <a:lstStyle>
            <a:lvl1pPr marL="0" indent="0">
              <a:spcAft>
                <a:spcPts val="1224"/>
              </a:spcAft>
              <a:buNone/>
              <a:defRPr sz="2448"/>
            </a:lvl1pPr>
            <a:lvl2pPr marL="233149"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600059" y="2057880"/>
            <a:ext cx="3547053"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741406" y="2057880"/>
            <a:ext cx="7100774"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551D233-6F8A-453D-AB33-CA6F7D4D4FD9}"/>
              </a:ext>
            </a:extLst>
          </p:cNvPr>
          <p:cNvSpPr txBox="1"/>
          <p:nvPr userDrawn="1"/>
        </p:nvSpPr>
        <p:spPr>
          <a:xfrm>
            <a:off x="474140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908220572"/>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443449" cy="699452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600059" y="3213098"/>
            <a:ext cx="3247476" cy="565091"/>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37338" y="3275904"/>
            <a:ext cx="6803399" cy="439479"/>
          </a:xfrm>
        </p:spPr>
        <p:txBody>
          <a:bodyPr anchor="ctr" anchorCtr="0"/>
          <a:lstStyle>
            <a:lvl1pPr marL="0" indent="0">
              <a:spcAft>
                <a:spcPts val="1224"/>
              </a:spcAft>
              <a:buNone/>
              <a:defRPr sz="2856"/>
            </a:lvl1pPr>
            <a:lvl2pPr marL="233149"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FDFAE24-49DD-4117-830E-CAB9C32FC015}"/>
              </a:ext>
            </a:extLst>
          </p:cNvPr>
          <p:cNvSpPr txBox="1"/>
          <p:nvPr userDrawn="1"/>
        </p:nvSpPr>
        <p:spPr>
          <a:xfrm>
            <a:off x="5037338"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766316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443449" cy="699452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600059" y="3213098"/>
            <a:ext cx="3247476" cy="565091"/>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37338" y="3275904"/>
            <a:ext cx="6803399" cy="439479"/>
          </a:xfrm>
        </p:spPr>
        <p:txBody>
          <a:bodyPr anchor="ctr" anchorCtr="0"/>
          <a:lstStyle>
            <a:lvl1pPr marL="0" indent="0">
              <a:spcAft>
                <a:spcPts val="1224"/>
              </a:spcAft>
              <a:buNone/>
              <a:defRPr sz="2856"/>
            </a:lvl1pPr>
            <a:lvl2pPr marL="233149"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AE46A67-6A63-41F9-A6E2-3792133F2FCC}"/>
              </a:ext>
            </a:extLst>
          </p:cNvPr>
          <p:cNvSpPr txBox="1"/>
          <p:nvPr userDrawn="1"/>
        </p:nvSpPr>
        <p:spPr>
          <a:xfrm>
            <a:off x="5037338"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73068996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600060" y="3213098"/>
            <a:ext cx="3245833" cy="565091"/>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5040983" y="3275904"/>
            <a:ext cx="6801197" cy="43947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443449" y="2629424"/>
            <a:ext cx="0" cy="173567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AC92D28-5D28-4AEB-BFEA-F6A5F00D48E2}"/>
              </a:ext>
            </a:extLst>
          </p:cNvPr>
          <p:cNvSpPr txBox="1"/>
          <p:nvPr userDrawn="1"/>
        </p:nvSpPr>
        <p:spPr>
          <a:xfrm>
            <a:off x="5040983"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41936253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7"/>
            <a:ext cx="9327356" cy="345294"/>
          </a:xfrm>
          <a:noFill/>
        </p:spPr>
        <p:txBody>
          <a:bodyPr lIns="0" tIns="0" rIns="0" bIns="0">
            <a:spAutoFit/>
          </a:bodyPr>
          <a:lstStyle>
            <a:lvl1pPr marL="0" indent="0">
              <a:spcBef>
                <a:spcPts val="0"/>
              </a:spcBef>
              <a:spcAft>
                <a:spcPts val="0"/>
              </a:spcAft>
              <a:buFont typeface="Arial" panose="020B0604020202020204" pitchFamily="34" charset="0"/>
              <a:buNone/>
              <a:defRPr sz="2244"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3A80AAD6-0B67-4551-8E09-5CC8B341A820}"/>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8325799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7"/>
            <a:ext cx="9327356" cy="345294"/>
          </a:xfrm>
          <a:noFill/>
        </p:spPr>
        <p:txBody>
          <a:bodyPr lIns="0" tIns="0" rIns="0" bIns="0">
            <a:spAutoFit/>
          </a:bodyPr>
          <a:lstStyle>
            <a:lvl1pPr marL="0" indent="0">
              <a:spcBef>
                <a:spcPts val="0"/>
              </a:spcBef>
              <a:spcAft>
                <a:spcPts val="0"/>
              </a:spcAft>
              <a:buFont typeface="Arial" panose="020B0604020202020204" pitchFamily="34" charset="0"/>
              <a:buNone/>
              <a:defRPr sz="2244"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86A9DFCC-781C-459D-AE29-71C69B84DE4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152045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solidFill>
                  <a:srgbClr val="50E6FF"/>
                </a:soli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7941EE98-1D5E-42BA-AC44-9CC0B043C811}"/>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8473569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CF645DA7-B742-4854-BE09-96D9E884426C}"/>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3314660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0D5E06-84D0-4280-8263-0CDB2F5832E4}"/>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41370904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8" name="Picture 7">
            <a:extLst>
              <a:ext uri="{FF2B5EF4-FFF2-40B4-BE49-F238E27FC236}">
                <a16:creationId xmlns:a16="http://schemas.microsoft.com/office/drawing/2014/main" id="{67DB9C92-5B22-1645-98AA-DEA153351D4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574421" y="327991"/>
            <a:ext cx="5522090" cy="6338542"/>
          </a:xfrm>
          <a:prstGeom prst="rect">
            <a:avLst/>
          </a:prstGeom>
        </p:spPr>
      </p:pic>
    </p:spTree>
    <p:extLst>
      <p:ext uri="{BB962C8B-B14F-4D97-AF65-F5344CB8AC3E}">
        <p14:creationId xmlns:p14="http://schemas.microsoft.com/office/powerpoint/2010/main" val="3820680019"/>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2214F6-AD52-4A0A-B088-BDFE743DD0BE}"/>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5283373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89"/>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931012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1260809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95914" y="1465289"/>
            <a:ext cx="11239789" cy="2260106"/>
          </a:xfrm>
        </p:spPr>
        <p:txBody>
          <a:bodyPr>
            <a:spAutoFit/>
          </a:bodyPr>
          <a:lstStyle>
            <a:lvl1pPr>
              <a:defRPr sz="3672">
                <a:latin typeface="+mn-lt"/>
              </a:defRPr>
            </a:lvl1pPr>
            <a:lvl2pPr>
              <a:defRPr sz="2856">
                <a:latin typeface="+mn-lt"/>
              </a:defRPr>
            </a:lvl2pPr>
            <a:lvl3pPr>
              <a:defRPr sz="2448">
                <a:latin typeface="+mn-lt"/>
              </a:defRPr>
            </a:lvl3pPr>
            <a:lvl4pPr>
              <a:defRPr sz="2040">
                <a:latin typeface="+mn-lt"/>
              </a:defRPr>
            </a:lvl4pPr>
            <a:lvl5pPr>
              <a:defRPr sz="1836">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1809052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Walk-in 1">
    <p:bg>
      <p:bgPr>
        <a:solidFill>
          <a:schemeClr val="accent2"/>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38F91980-4640-4420-B101-C9BEC37A107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8" name="TextBox 7">
            <a:extLst>
              <a:ext uri="{FF2B5EF4-FFF2-40B4-BE49-F238E27FC236}">
                <a16:creationId xmlns:a16="http://schemas.microsoft.com/office/drawing/2014/main" id="{29E379F3-BC61-44ED-8F9B-54F8B85025ED}"/>
              </a:ext>
            </a:extLst>
          </p:cNvPr>
          <p:cNvSpPr txBox="1"/>
          <p:nvPr userDrawn="1"/>
        </p:nvSpPr>
        <p:spPr>
          <a:xfrm>
            <a:off x="598344" y="4302474"/>
            <a:ext cx="2528788" cy="640363"/>
          </a:xfrm>
          <a:prstGeom prst="rect">
            <a:avLst/>
          </a:prstGeom>
          <a:noFill/>
        </p:spPr>
        <p:txBody>
          <a:bodyPr wrap="none" lIns="0" tIns="0" rIns="0" bIns="0" rtlCol="0">
            <a:spAutoFit/>
          </a:bodyPr>
          <a:lstStyle/>
          <a:p>
            <a:pPr algn="l"/>
            <a:r>
              <a:rPr lang="en-US" sz="2040">
                <a:gradFill>
                  <a:gsLst>
                    <a:gs pos="80176">
                      <a:schemeClr val="tx1"/>
                    </a:gs>
                    <a:gs pos="68282">
                      <a:schemeClr val="tx1"/>
                    </a:gs>
                  </a:gsLst>
                  <a:lin ang="5400000" scaled="0"/>
                </a:gradFill>
              </a:rPr>
              <a:t>February 11–15, 2019</a:t>
            </a:r>
          </a:p>
          <a:p>
            <a:pPr algn="l"/>
            <a:r>
              <a:rPr lang="en-US" sz="2040">
                <a:gradFill>
                  <a:gsLst>
                    <a:gs pos="80176">
                      <a:schemeClr val="tx1"/>
                    </a:gs>
                    <a:gs pos="68282">
                      <a:schemeClr val="tx1"/>
                    </a:gs>
                  </a:gsLst>
                  <a:lin ang="5400000" scaled="0"/>
                </a:gradFill>
              </a:rPr>
              <a:t>Seattle, WA</a:t>
            </a:r>
          </a:p>
        </p:txBody>
      </p:sp>
      <p:pic>
        <p:nvPicPr>
          <p:cNvPr id="11" name="Picture 10">
            <a:extLst>
              <a:ext uri="{FF2B5EF4-FFF2-40B4-BE49-F238E27FC236}">
                <a16:creationId xmlns:a16="http://schemas.microsoft.com/office/drawing/2014/main" id="{D7ADB113-B00E-4752-81DB-AE332342DDD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bwMode="black">
          <a:xfrm>
            <a:off x="5200347" y="597450"/>
            <a:ext cx="7236127" cy="6397074"/>
          </a:xfrm>
          <a:prstGeom prst="rect">
            <a:avLst/>
          </a:prstGeom>
        </p:spPr>
      </p:pic>
      <p:pic>
        <p:nvPicPr>
          <p:cNvPr id="13" name="Picture 12">
            <a:extLst>
              <a:ext uri="{FF2B5EF4-FFF2-40B4-BE49-F238E27FC236}">
                <a16:creationId xmlns:a16="http://schemas.microsoft.com/office/drawing/2014/main" id="{BEAA312A-DD58-46FD-BCDC-F49B62DD9C5A}"/>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bwMode="black">
          <a:xfrm>
            <a:off x="595915" y="2368773"/>
            <a:ext cx="3072588" cy="1554947"/>
          </a:xfrm>
          <a:prstGeom prst="rect">
            <a:avLst/>
          </a:prstGeom>
        </p:spPr>
      </p:pic>
    </p:spTree>
    <p:extLst>
      <p:ext uri="{BB962C8B-B14F-4D97-AF65-F5344CB8AC3E}">
        <p14:creationId xmlns:p14="http://schemas.microsoft.com/office/powerpoint/2010/main" val="23841850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Walk-in 2">
    <p:bg>
      <p:bgRef idx="1001">
        <a:schemeClr val="bg1"/>
      </p:bgRef>
    </p:bg>
    <p:spTree>
      <p:nvGrpSpPr>
        <p:cNvPr id="1" name=""/>
        <p:cNvGrpSpPr/>
        <p:nvPr/>
      </p:nvGrpSpPr>
      <p:grpSpPr>
        <a:xfrm>
          <a:off x="0" y="0"/>
          <a:ext cx="0" cy="0"/>
          <a:chOff x="0" y="0"/>
          <a:chExt cx="0" cy="0"/>
        </a:xfrm>
      </p:grpSpPr>
      <p:pic>
        <p:nvPicPr>
          <p:cNvPr id="3" name="Picture 2" descr="A group of people sitting in front of a crowd&#10;&#10;Description generated with very high confidence">
            <a:extLst>
              <a:ext uri="{FF2B5EF4-FFF2-40B4-BE49-F238E27FC236}">
                <a16:creationId xmlns:a16="http://schemas.microsoft.com/office/drawing/2014/main" id="{ADC57F9E-658E-424C-9EF1-3587089C95F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440956" y="0"/>
            <a:ext cx="6995518" cy="6994525"/>
          </a:xfrm>
          <a:prstGeom prst="rect">
            <a:avLst/>
          </a:prstGeom>
        </p:spPr>
      </p:pic>
      <p:pic>
        <p:nvPicPr>
          <p:cNvPr id="10" name="MS logo gray - EMF" descr="Microsoft logo, gray text version">
            <a:extLst>
              <a:ext uri="{FF2B5EF4-FFF2-40B4-BE49-F238E27FC236}">
                <a16:creationId xmlns:a16="http://schemas.microsoft.com/office/drawing/2014/main" id="{B802B7FF-9FAE-427A-B679-4364FE2DB5F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95914" y="597450"/>
            <a:ext cx="1393840" cy="298433"/>
          </a:xfrm>
          <a:prstGeom prst="rect">
            <a:avLst/>
          </a:prstGeom>
        </p:spPr>
      </p:pic>
      <p:sp>
        <p:nvSpPr>
          <p:cNvPr id="12" name="TextBox 11">
            <a:extLst>
              <a:ext uri="{FF2B5EF4-FFF2-40B4-BE49-F238E27FC236}">
                <a16:creationId xmlns:a16="http://schemas.microsoft.com/office/drawing/2014/main" id="{4731E8BB-BB76-41F9-856D-368DE9900663}"/>
              </a:ext>
            </a:extLst>
          </p:cNvPr>
          <p:cNvSpPr txBox="1"/>
          <p:nvPr userDrawn="1"/>
        </p:nvSpPr>
        <p:spPr>
          <a:xfrm>
            <a:off x="598344" y="4303055"/>
            <a:ext cx="2528788" cy="640363"/>
          </a:xfrm>
          <a:prstGeom prst="rect">
            <a:avLst/>
          </a:prstGeom>
          <a:noFill/>
        </p:spPr>
        <p:txBody>
          <a:bodyPr wrap="none" lIns="0" tIns="0" rIns="0" bIns="0" rtlCol="0">
            <a:spAutoFit/>
          </a:bodyPr>
          <a:lstStyle/>
          <a:p>
            <a:pPr algn="l"/>
            <a:r>
              <a:rPr lang="en-US" sz="2040">
                <a:gradFill>
                  <a:gsLst>
                    <a:gs pos="82234">
                      <a:schemeClr val="accent2"/>
                    </a:gs>
                    <a:gs pos="68282">
                      <a:schemeClr val="accent2"/>
                    </a:gs>
                  </a:gsLst>
                  <a:lin ang="5400000" scaled="0"/>
                </a:gradFill>
              </a:rPr>
              <a:t>February 11–15, 2019</a:t>
            </a:r>
          </a:p>
          <a:p>
            <a:pPr algn="l"/>
            <a:r>
              <a:rPr lang="en-US" sz="2040">
                <a:gradFill>
                  <a:gsLst>
                    <a:gs pos="82234">
                      <a:schemeClr val="accent2"/>
                    </a:gs>
                    <a:gs pos="68282">
                      <a:schemeClr val="accent2"/>
                    </a:gs>
                  </a:gsLst>
                  <a:lin ang="5400000" scaled="0"/>
                </a:gradFill>
              </a:rPr>
              <a:t>Seattle, WA</a:t>
            </a:r>
          </a:p>
        </p:txBody>
      </p:sp>
      <p:pic>
        <p:nvPicPr>
          <p:cNvPr id="13" name="Picture 12" descr="A close up of a sign&#10;&#10;Description generated with very high confidence">
            <a:extLst>
              <a:ext uri="{FF2B5EF4-FFF2-40B4-BE49-F238E27FC236}">
                <a16:creationId xmlns:a16="http://schemas.microsoft.com/office/drawing/2014/main" id="{29E6D70F-8056-4653-91E4-BE7FAAFEBA52}"/>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595914" y="2368773"/>
            <a:ext cx="3072589" cy="1554947"/>
          </a:xfrm>
          <a:prstGeom prst="rect">
            <a:avLst/>
          </a:prstGeom>
        </p:spPr>
      </p:pic>
    </p:spTree>
    <p:extLst>
      <p:ext uri="{BB962C8B-B14F-4D97-AF65-F5344CB8AC3E}">
        <p14:creationId xmlns:p14="http://schemas.microsoft.com/office/powerpoint/2010/main" val="26128238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95915" y="4041282"/>
            <a:ext cx="9327356" cy="313904"/>
          </a:xfrm>
          <a:noFill/>
        </p:spPr>
        <p:txBody>
          <a:bodyPr wrap="square" lIns="0" tIns="0" rIns="0" bIns="0">
            <a:spAutoFit/>
          </a:bodyPr>
          <a:lstStyle>
            <a:lvl1pPr marL="0" indent="0">
              <a:spcBef>
                <a:spcPts val="0"/>
              </a:spcBef>
              <a:buNone/>
              <a:defRPr sz="204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577606" y="601344"/>
            <a:ext cx="3264575" cy="313932"/>
          </a:xfrm>
        </p:spPr>
        <p:txBody>
          <a:bodyPr lIns="0" tIns="0" rIns="0" bIns="0"/>
          <a:lstStyle>
            <a:lvl1pPr marL="0" indent="0" algn="r">
              <a:buNone/>
              <a:defRPr sz="2040">
                <a:latin typeface="+mn-lt"/>
              </a:defRPr>
            </a:lvl1pPr>
            <a:lvl2pPr marL="349724" indent="0">
              <a:buNone/>
              <a:defRPr sz="2040"/>
            </a:lvl2pPr>
            <a:lvl3pPr marL="582873" indent="0">
              <a:buNone/>
              <a:defRPr sz="2040"/>
            </a:lvl3pPr>
            <a:lvl4pPr marL="816022" indent="0">
              <a:buNone/>
              <a:defRPr sz="2040"/>
            </a:lvl4pPr>
            <a:lvl5pPr marL="1049171" indent="0">
              <a:buNone/>
              <a:defRPr sz="2040"/>
            </a:lvl5pPr>
          </a:lstStyle>
          <a:p>
            <a:pPr lvl="0"/>
            <a:r>
              <a:rPr lang="en-US"/>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10" name="TextBox 7">
            <a:extLst>
              <a:ext uri="{FF2B5EF4-FFF2-40B4-BE49-F238E27FC236}">
                <a16:creationId xmlns:a16="http://schemas.microsoft.com/office/drawing/2014/main" id="{159B70CA-162C-4108-ACA6-CEEA047F6AE6}"/>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2779799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8148" y="1462924"/>
            <a:ext cx="11239464" cy="1644874"/>
          </a:xfrm>
        </p:spPr>
        <p:txBody>
          <a:bodyPr wrap="square">
            <a:spAutoFit/>
          </a:bodyPr>
          <a:lstStyle>
            <a:lvl1pPr marL="0" indent="0">
              <a:buNone/>
              <a:defRPr/>
            </a:lvl1pPr>
            <a:lvl2pPr marL="233149" indent="0">
              <a:buNone/>
              <a:defRPr/>
            </a:lvl2pPr>
            <a:lvl3pPr marL="466298" indent="0">
              <a:buNone/>
              <a:defRPr/>
            </a:lvl3pPr>
            <a:lvl4pPr marL="699447" indent="0">
              <a:buNone/>
              <a:defRPr/>
            </a:lvl4pPr>
            <a:lvl5pPr marL="932597"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4F9C77CE-6642-4EB3-964C-4757236312BC}"/>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369262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95915" y="1464074"/>
            <a:ext cx="11239464" cy="16448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a:extLst>
              <a:ext uri="{FF2B5EF4-FFF2-40B4-BE49-F238E27FC236}">
                <a16:creationId xmlns:a16="http://schemas.microsoft.com/office/drawing/2014/main" id="{00850468-B5EA-244F-BFED-707CF52081F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20481093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5914"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Semilight" panose="020B0402040204020203" pitchFamily="34" charset="0"/>
                <a:cs typeface="Segoe UI Semilight" panose="020B04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48"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Semilight" panose="020B0402040204020203" pitchFamily="34" charset="0"/>
                <a:cs typeface="Segoe UI Semilight" panose="020B04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443FF8C8-7F5A-4421-9447-1B05BF103B20}"/>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0323419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7507D490-6D76-184D-B20A-2C0F2F3DD099}"/>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9" name="Picture 8">
            <a:extLst>
              <a:ext uri="{FF2B5EF4-FFF2-40B4-BE49-F238E27FC236}">
                <a16:creationId xmlns:a16="http://schemas.microsoft.com/office/drawing/2014/main" id="{04B63C3A-8B21-B940-BD1D-D9281E6DD25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288677" y="0"/>
            <a:ext cx="6093577" cy="6994525"/>
          </a:xfrm>
          <a:prstGeom prst="rect">
            <a:avLst/>
          </a:prstGeom>
        </p:spPr>
      </p:pic>
    </p:spTree>
    <p:extLst>
      <p:ext uri="{BB962C8B-B14F-4D97-AF65-F5344CB8AC3E}">
        <p14:creationId xmlns:p14="http://schemas.microsoft.com/office/powerpoint/2010/main" val="3117407345"/>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5914" y="1466097"/>
            <a:ext cx="5316593" cy="1682523"/>
          </a:xfrm>
        </p:spPr>
        <p:txBody>
          <a:bodyPr wrap="square">
            <a:spAutoFit/>
          </a:bodyPr>
          <a:lstStyle>
            <a:lvl1pPr marL="236387" indent="-236387">
              <a:spcBef>
                <a:spcPts val="1248"/>
              </a:spcBef>
              <a:buClr>
                <a:schemeClr val="tx1"/>
              </a:buClr>
              <a:buFont typeface="Wingdings" panose="05000000000000000000" pitchFamily="2" charset="2"/>
              <a:buChar char=""/>
              <a:defRPr sz="2856" b="0">
                <a:latin typeface="Segoe UI Semilight" panose="020B0402040204020203" pitchFamily="34" charset="0"/>
                <a:cs typeface="Segoe UI Semilight" panose="020B0402040204020203" pitchFamily="34" charset="0"/>
              </a:defRPr>
            </a:lvl1pPr>
            <a:lvl2pPr marL="435536" indent="-174862">
              <a:buFont typeface="Wingdings" panose="05000000000000000000" pitchFamily="2" charset="2"/>
              <a:buChar char=""/>
              <a:defRPr sz="2040" b="0"/>
            </a:lvl2pPr>
            <a:lvl3pPr marL="652494" indent="-192672">
              <a:buFont typeface="Wingdings" panose="05000000000000000000" pitchFamily="2" charset="2"/>
              <a:buChar char=""/>
              <a:tabLst/>
              <a:defRPr sz="1632" b="0"/>
            </a:lvl3pPr>
            <a:lvl4pPr marL="845166" indent="-179720">
              <a:buFont typeface="Wingdings" panose="05000000000000000000" pitchFamily="2" charset="2"/>
              <a:buChar char=""/>
              <a:defRPr sz="1428" b="0"/>
            </a:lvl4pPr>
            <a:lvl5pPr marL="1044314" indent="-173243">
              <a:buFont typeface="Wingdings" panose="05000000000000000000" pitchFamily="2" charset="2"/>
              <a:buChar char=""/>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518045" y="1466097"/>
            <a:ext cx="5316593" cy="1682523"/>
          </a:xfrm>
        </p:spPr>
        <p:txBody>
          <a:bodyPr wrap="square">
            <a:spAutoFit/>
          </a:bodyPr>
          <a:lstStyle>
            <a:lvl1pPr marL="236387" indent="-236387">
              <a:spcBef>
                <a:spcPts val="1248"/>
              </a:spcBef>
              <a:buClr>
                <a:schemeClr val="tx1"/>
              </a:buClr>
              <a:buFont typeface="Wingdings" panose="05000000000000000000" pitchFamily="2" charset="2"/>
              <a:buChar char=""/>
              <a:defRPr sz="2856" b="0">
                <a:latin typeface="Segoe UI Semilight" panose="020B0402040204020203" pitchFamily="34" charset="0"/>
                <a:cs typeface="Segoe UI Semilight" panose="020B0402040204020203" pitchFamily="34" charset="0"/>
              </a:defRPr>
            </a:lvl1pPr>
            <a:lvl2pPr marL="435536" indent="-174862">
              <a:buFont typeface="Wingdings" panose="05000000000000000000" pitchFamily="2" charset="2"/>
              <a:buChar char=""/>
              <a:defRPr sz="2040" b="0"/>
            </a:lvl2pPr>
            <a:lvl3pPr marL="652494" indent="-192672">
              <a:buFont typeface="Wingdings" panose="05000000000000000000" pitchFamily="2" charset="2"/>
              <a:buChar char=""/>
              <a:tabLst/>
              <a:defRPr sz="1632" b="0"/>
            </a:lvl3pPr>
            <a:lvl4pPr marL="845166" indent="-179720">
              <a:buFont typeface="Wingdings" panose="05000000000000000000" pitchFamily="2" charset="2"/>
              <a:buChar char=""/>
              <a:defRPr sz="1428" b="0"/>
            </a:lvl4pPr>
            <a:lvl5pPr marL="1044314" indent="-173243">
              <a:buFont typeface="Wingdings" panose="05000000000000000000" pitchFamily="2" charset="2"/>
              <a:buChar char=""/>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C7A7BB0F-782C-4D9F-9090-0EA61980C6A3}"/>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705174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pic>
        <p:nvPicPr>
          <p:cNvPr id="4" name="Picture 3">
            <a:extLst>
              <a:ext uri="{FF2B5EF4-FFF2-40B4-BE49-F238E27FC236}">
                <a16:creationId xmlns:a16="http://schemas.microsoft.com/office/drawing/2014/main" id="{0F14056B-20C3-8B4F-8A79-5272CC712B2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1369569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Only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defRPr/>
            </a:lvl1pPr>
          </a:lstStyle>
          <a:p>
            <a:r>
              <a:rPr lang="en-US"/>
              <a:t>Click to edit Master title style</a:t>
            </a:r>
          </a:p>
        </p:txBody>
      </p:sp>
      <p:sp>
        <p:nvSpPr>
          <p:cNvPr id="3" name="TextBox 7">
            <a:extLst>
              <a:ext uri="{FF2B5EF4-FFF2-40B4-BE49-F238E27FC236}">
                <a16:creationId xmlns:a16="http://schemas.microsoft.com/office/drawing/2014/main" id="{A4A6C387-0A1F-4F01-A189-777EA61C60EC}"/>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5822297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
        <p:nvSpPr>
          <p:cNvPr id="4" name="TextBox 7">
            <a:extLst>
              <a:ext uri="{FF2B5EF4-FFF2-40B4-BE49-F238E27FC236}">
                <a16:creationId xmlns:a16="http://schemas.microsoft.com/office/drawing/2014/main" id="{2616517D-D5CD-4ABF-BB07-27B705B1ED45}"/>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666987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915" y="466302"/>
            <a:ext cx="5618874" cy="379824"/>
          </a:xfrm>
        </p:spPr>
        <p:txBody>
          <a:bodyPr tIns="64008"/>
          <a:lstStyle>
            <a:lvl1pPr>
              <a:defRPr sz="2040" spc="0">
                <a:latin typeface="+mj-lt"/>
                <a:cs typeface="Segoe UI" panose="020B0502040204020203" pitchFamily="34" charset="0"/>
              </a:defRPr>
            </a:lvl1pPr>
          </a:lstStyle>
          <a:p>
            <a:r>
              <a:rPr lang="en-US"/>
              <a:t>Click to edit Master title style</a:t>
            </a:r>
          </a:p>
        </p:txBody>
      </p:sp>
      <p:sp>
        <p:nvSpPr>
          <p:cNvPr id="3" name="TextBox 7">
            <a:extLst>
              <a:ext uri="{FF2B5EF4-FFF2-40B4-BE49-F238E27FC236}">
                <a16:creationId xmlns:a16="http://schemas.microsoft.com/office/drawing/2014/main" id="{0FA53395-9C25-4CB2-B341-C4A926CEFC07}"/>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553375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5" y="2065976"/>
            <a:ext cx="4245437" cy="1130053"/>
          </a:xfrm>
        </p:spPr>
        <p:txBody>
          <a:bodyPr wrap="square" rIns="0" anchor="b">
            <a:spAutoFit/>
          </a:bodyPr>
          <a:lstStyle>
            <a:lvl1pPr>
              <a:lnSpc>
                <a:spcPct val="100000"/>
              </a:lnSpc>
              <a:defRPr sz="3672" b="0" spc="-5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95915" y="3605925"/>
            <a:ext cx="4245890" cy="313904"/>
          </a:xfrm>
        </p:spPr>
        <p:txBody>
          <a:bodyPr/>
          <a:lstStyle>
            <a:lvl1pPr marL="0" indent="0">
              <a:buNone/>
              <a:defRPr sz="2040">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7">
            <a:extLst>
              <a:ext uri="{FF2B5EF4-FFF2-40B4-BE49-F238E27FC236}">
                <a16:creationId xmlns:a16="http://schemas.microsoft.com/office/drawing/2014/main" id="{E89C1FB2-6B75-46E5-9AA1-5BE3945FCA2E}"/>
              </a:ext>
            </a:extLst>
          </p:cNvPr>
          <p:cNvSpPr txBox="1"/>
          <p:nvPr userDrawn="1"/>
        </p:nvSpPr>
        <p:spPr bwMode="black">
          <a:xfrm>
            <a:off x="949307"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476410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737" y="2932236"/>
            <a:ext cx="4245437" cy="1130053"/>
          </a:xfrm>
        </p:spPr>
        <p:txBody>
          <a:bodyPr wrap="square" rIns="0" anchor="ctr" anchorCtr="0">
            <a:spAutoFit/>
          </a:bodyPr>
          <a:lstStyle>
            <a:lvl1pPr>
              <a:lnSpc>
                <a:spcPct val="100000"/>
              </a:lnSpc>
              <a:defRPr sz="3672" b="0" spc="-5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7">
            <a:extLst>
              <a:ext uri="{FF2B5EF4-FFF2-40B4-BE49-F238E27FC236}">
                <a16:creationId xmlns:a16="http://schemas.microsoft.com/office/drawing/2014/main" id="{FE5F5BCB-2E29-4CD6-911A-DE5C1CED1D5F}"/>
              </a:ext>
            </a:extLst>
          </p:cNvPr>
          <p:cNvSpPr txBox="1"/>
          <p:nvPr userDrawn="1"/>
        </p:nvSpPr>
        <p:spPr bwMode="black">
          <a:xfrm>
            <a:off x="949307"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4671916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4" y="3040994"/>
            <a:ext cx="4243947" cy="878930"/>
          </a:xfrm>
        </p:spPr>
        <p:txBody>
          <a:bodyPr wrap="square" anchor="t">
            <a:spAutoFit/>
          </a:bodyPr>
          <a:lstStyle>
            <a:lvl1pPr>
              <a:lnSpc>
                <a:spcPct val="100000"/>
              </a:lnSpc>
              <a:defRPr sz="2856"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7">
            <a:extLst>
              <a:ext uri="{FF2B5EF4-FFF2-40B4-BE49-F238E27FC236}">
                <a16:creationId xmlns:a16="http://schemas.microsoft.com/office/drawing/2014/main" id="{CE4895D9-8662-4A4F-98D4-0B8BC8B959B8}"/>
              </a:ext>
            </a:extLst>
          </p:cNvPr>
          <p:cNvSpPr txBox="1"/>
          <p:nvPr userDrawn="1"/>
        </p:nvSpPr>
        <p:spPr bwMode="black">
          <a:xfrm>
            <a:off x="949307"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009398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6249329" cy="508524"/>
          </a:xfrm>
          <a:noFill/>
        </p:spPr>
        <p:txBody>
          <a:bodyPr wrap="square"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8"/>
            <a:ext cx="6249329" cy="313904"/>
          </a:xfrm>
          <a:noFill/>
        </p:spPr>
        <p:txBody>
          <a:bodyPr wrap="square" lIns="0" tIns="0" rIns="0" bIns="0">
            <a:spAutoFit/>
          </a:bodyPr>
          <a:lstStyle>
            <a:lvl1pPr marL="0" indent="0">
              <a:spcBef>
                <a:spcPts val="0"/>
              </a:spcBef>
              <a:spcAft>
                <a:spcPts val="0"/>
              </a:spcAft>
              <a:buFont typeface="Arial" panose="020B0604020202020204" pitchFamily="34" charset="0"/>
              <a:buNone/>
              <a:defRPr sz="2040" spc="0" baseline="0">
                <a:gradFill>
                  <a:gsLst>
                    <a:gs pos="0">
                      <a:schemeClr val="tx1"/>
                    </a:gs>
                    <a:gs pos="100000">
                      <a:schemeClr val="tx1"/>
                    </a:gs>
                  </a:gsLst>
                  <a:lin ang="5400000" scaled="0"/>
                </a:gradFill>
                <a:latin typeface="+mn-lt"/>
              </a:defRPr>
            </a:lvl1pPr>
          </a:lstStyle>
          <a:p>
            <a:pPr lvl="0"/>
            <a:r>
              <a:rPr lang="en-US"/>
              <a:t>Speaker name</a:t>
            </a:r>
          </a:p>
        </p:txBody>
      </p:sp>
      <p:pic>
        <p:nvPicPr>
          <p:cNvPr id="4" name="Picture 3">
            <a:extLst>
              <a:ext uri="{FF2B5EF4-FFF2-40B4-BE49-F238E27FC236}">
                <a16:creationId xmlns:a16="http://schemas.microsoft.com/office/drawing/2014/main" id="{6557066C-5133-4E22-AE58-F2101DA24DE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invGray">
          <a:xfrm>
            <a:off x="5200347" y="597450"/>
            <a:ext cx="7236127" cy="6397074"/>
          </a:xfrm>
          <a:prstGeom prst="rect">
            <a:avLst/>
          </a:prstGeom>
        </p:spPr>
      </p:pic>
      <p:sp>
        <p:nvSpPr>
          <p:cNvPr id="6" name="TextBox 7">
            <a:extLst>
              <a:ext uri="{FF2B5EF4-FFF2-40B4-BE49-F238E27FC236}">
                <a16:creationId xmlns:a16="http://schemas.microsoft.com/office/drawing/2014/main" id="{64E1D9FA-9E2F-48CB-9D5D-F452A17FA04F}"/>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0193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6249329" cy="508524"/>
          </a:xfrm>
          <a:noFill/>
        </p:spPr>
        <p:txBody>
          <a:bodyPr lIns="0" tIns="0" rIns="0" bIns="0" anchor="t"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3" name="Picture 2">
            <a:extLst>
              <a:ext uri="{FF2B5EF4-FFF2-40B4-BE49-F238E27FC236}">
                <a16:creationId xmlns:a16="http://schemas.microsoft.com/office/drawing/2014/main" id="{6AC853EF-249B-4DEC-B679-038CCEA0B93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invGray">
          <a:xfrm>
            <a:off x="5200347" y="597450"/>
            <a:ext cx="7236127" cy="6397074"/>
          </a:xfrm>
          <a:prstGeom prst="rect">
            <a:avLst/>
          </a:prstGeom>
        </p:spPr>
      </p:pic>
      <p:sp>
        <p:nvSpPr>
          <p:cNvPr id="4" name="TextBox 7">
            <a:extLst>
              <a:ext uri="{FF2B5EF4-FFF2-40B4-BE49-F238E27FC236}">
                <a16:creationId xmlns:a16="http://schemas.microsoft.com/office/drawing/2014/main" id="{E2C2C8D7-61A8-4984-AFD4-35DE8D9F804B}"/>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0862658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D76228DA-C78B-F44C-94F8-7128E0B2D7A7}"/>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8" name="Picture 7">
            <a:extLst>
              <a:ext uri="{FF2B5EF4-FFF2-40B4-BE49-F238E27FC236}">
                <a16:creationId xmlns:a16="http://schemas.microsoft.com/office/drawing/2014/main" id="{942E84EF-6F95-A646-8F37-FD94FE907970}"/>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234457" y="0"/>
            <a:ext cx="6202018" cy="6994525"/>
          </a:xfrm>
          <a:prstGeom prst="rect">
            <a:avLst/>
          </a:prstGeom>
        </p:spPr>
      </p:pic>
    </p:spTree>
    <p:extLst>
      <p:ext uri="{BB962C8B-B14F-4D97-AF65-F5344CB8AC3E}">
        <p14:creationId xmlns:p14="http://schemas.microsoft.com/office/powerpoint/2010/main" val="2433728358"/>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4701" cy="508524"/>
          </a:xfrm>
          <a:noFill/>
        </p:spPr>
        <p:txBody>
          <a:bodyPr wrap="square" lIns="0" tIns="0" rIns="0" bIns="0" anchor="t"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7">
            <a:extLst>
              <a:ext uri="{FF2B5EF4-FFF2-40B4-BE49-F238E27FC236}">
                <a16:creationId xmlns:a16="http://schemas.microsoft.com/office/drawing/2014/main" id="{06A51A04-EF84-4B1B-9E21-8F15035DF979}"/>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798418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37656" cy="508524"/>
          </a:xfrm>
          <a:noFill/>
        </p:spPr>
        <p:txBody>
          <a:bodyPr wrap="square" lIns="0" tIns="0" rIns="0" bIns="0" anchor="t"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7">
            <a:extLst>
              <a:ext uri="{FF2B5EF4-FFF2-40B4-BE49-F238E27FC236}">
                <a16:creationId xmlns:a16="http://schemas.microsoft.com/office/drawing/2014/main" id="{5951E567-86DB-49D9-87EB-08DE2B1BC6D1}"/>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282702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2EF3E351-722F-45A0-BD85-698E055B98F1}"/>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628448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accent2"/>
        </a:solidFill>
        <a:effectLst/>
      </p:bgPr>
    </p:bg>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2C852AFA-BC02-44DE-94C3-845604AD057E}"/>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5023836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nfidentiality sl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hasCustomPrompt="1"/>
          </p:nvPr>
        </p:nvSpPr>
        <p:spPr/>
        <p:txBody>
          <a:bodyPr/>
          <a:lstStyle>
            <a:lvl1pPr>
              <a:defRPr/>
            </a:lvl1pPr>
          </a:lstStyle>
          <a:p>
            <a:r>
              <a:rPr lang="en-US"/>
              <a:t>Confidentiality slide</a:t>
            </a:r>
          </a:p>
        </p:txBody>
      </p:sp>
      <p:sp>
        <p:nvSpPr>
          <p:cNvPr id="3" name="TextBox 2">
            <a:extLst>
              <a:ext uri="{FF2B5EF4-FFF2-40B4-BE49-F238E27FC236}">
                <a16:creationId xmlns:a16="http://schemas.microsoft.com/office/drawing/2014/main" id="{DBD07666-5C5E-4C40-8C68-86D1F3CAB0C5}"/>
              </a:ext>
            </a:extLst>
          </p:cNvPr>
          <p:cNvSpPr txBox="1"/>
          <p:nvPr userDrawn="1"/>
        </p:nvSpPr>
        <p:spPr>
          <a:xfrm>
            <a:off x="595914" y="4244907"/>
            <a:ext cx="11243610" cy="2160180"/>
          </a:xfrm>
          <a:prstGeom prst="rect">
            <a:avLst/>
          </a:prstGeom>
          <a:noFill/>
        </p:spPr>
        <p:txBody>
          <a:bodyPr wrap="square" lIns="186521" tIns="149217" rIns="186521" bIns="149217" rtlCol="0" anchor="ctr">
            <a:spAutoFit/>
          </a:bodyPr>
          <a:lstStyle/>
          <a:p>
            <a:pPr algn="ctr">
              <a:lnSpc>
                <a:spcPct val="90000"/>
              </a:lnSpc>
              <a:spcBef>
                <a:spcPts val="1224"/>
              </a:spcBef>
              <a:spcAft>
                <a:spcPts val="612"/>
              </a:spcAft>
            </a:pPr>
            <a:r>
              <a:rPr lang="en-US" sz="2040">
                <a:gradFill>
                  <a:gsLst>
                    <a:gs pos="2917">
                      <a:schemeClr val="tx1"/>
                    </a:gs>
                    <a:gs pos="30000">
                      <a:schemeClr val="tx1"/>
                    </a:gs>
                  </a:gsLst>
                  <a:lin ang="5400000" scaled="0"/>
                </a:gradFill>
              </a:rPr>
              <a:t>Microsoft Ready content is </a:t>
            </a:r>
            <a:r>
              <a:rPr lang="en-US" sz="204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224"/>
              </a:spcBef>
              <a:spcAft>
                <a:spcPts val="612"/>
              </a:spcAft>
            </a:pPr>
            <a:r>
              <a:rPr lang="en-US" sz="204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40">
                <a:gradFill>
                  <a:gsLst>
                    <a:gs pos="2917">
                      <a:schemeClr val="tx1"/>
                    </a:gs>
                    <a:gs pos="30000">
                      <a:schemeClr val="tx1"/>
                    </a:gs>
                  </a:gsLst>
                  <a:lin ang="5400000" scaled="0"/>
                </a:gradFill>
              </a:rPr>
              <a:t>post Microsoft Ready content to any blogs or external websites</a:t>
            </a:r>
          </a:p>
          <a:p>
            <a:pPr algn="ctr">
              <a:lnSpc>
                <a:spcPct val="90000"/>
              </a:lnSpc>
              <a:spcBef>
                <a:spcPts val="1224"/>
              </a:spcBef>
              <a:spcAft>
                <a:spcPts val="612"/>
              </a:spcAft>
            </a:pPr>
            <a:r>
              <a:rPr lang="en-US" sz="204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40">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224"/>
              </a:spcBef>
              <a:spcAft>
                <a:spcPts val="612"/>
              </a:spcAft>
            </a:pPr>
            <a:r>
              <a:rPr lang="en-US" sz="2040">
                <a:gradFill>
                  <a:gsLst>
                    <a:gs pos="2917">
                      <a:schemeClr val="tx1"/>
                    </a:gs>
                    <a:gs pos="30000">
                      <a:schemeClr val="tx1"/>
                    </a:gs>
                  </a:gsLst>
                  <a:lin ang="5400000" scaled="0"/>
                </a:gradFill>
              </a:rPr>
              <a:t>Content will be available to internal audiences on-demand post-event</a:t>
            </a:r>
          </a:p>
        </p:txBody>
      </p:sp>
      <p:sp>
        <p:nvSpPr>
          <p:cNvPr id="61" name="Oval 60">
            <a:extLst>
              <a:ext uri="{FF2B5EF4-FFF2-40B4-BE49-F238E27FC236}">
                <a16:creationId xmlns:a16="http://schemas.microsoft.com/office/drawing/2014/main" id="{A6B1A30E-72AA-4A8F-A97F-FD4B4989FC97}"/>
              </a:ext>
            </a:extLst>
          </p:cNvPr>
          <p:cNvSpPr/>
          <p:nvPr userDrawn="1"/>
        </p:nvSpPr>
        <p:spPr bwMode="gray">
          <a:xfrm>
            <a:off x="2751185" y="1826348"/>
            <a:ext cx="1635020" cy="1634787"/>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7551" rIns="0" bIns="47551" numCol="1" rtlCol="0" anchor="ctr" anchorCtr="0" compatLnSpc="1">
            <a:prstTxWarp prst="textNoShape">
              <a:avLst/>
            </a:prstTxWarp>
          </a:bodyPr>
          <a:lstStyle/>
          <a:p>
            <a:pPr marL="0" marR="0" lvl="0" indent="0" algn="ctr" defTabSz="950663" rtl="0"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24" name="Oval 123">
            <a:extLst>
              <a:ext uri="{FF2B5EF4-FFF2-40B4-BE49-F238E27FC236}">
                <a16:creationId xmlns:a16="http://schemas.microsoft.com/office/drawing/2014/main" id="{86F400F5-9FA0-4CE6-B207-5F2FF50C7927}"/>
              </a:ext>
            </a:extLst>
          </p:cNvPr>
          <p:cNvSpPr/>
          <p:nvPr userDrawn="1"/>
        </p:nvSpPr>
        <p:spPr bwMode="gray">
          <a:xfrm>
            <a:off x="5424708" y="1826348"/>
            <a:ext cx="1635020" cy="1634787"/>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7551" rIns="0" bIns="47551" numCol="1" rtlCol="0" anchor="ctr" anchorCtr="0" compatLnSpc="1">
            <a:prstTxWarp prst="textNoShape">
              <a:avLst/>
            </a:prstTxWarp>
          </a:bodyPr>
          <a:lstStyle/>
          <a:p>
            <a:pPr marR="0" lvl="0" indent="0" algn="ctr" defTabSz="950663" fontAlgn="base">
              <a:lnSpc>
                <a:spcPct val="100000"/>
              </a:lnSpc>
              <a:spcBef>
                <a:spcPct val="0"/>
              </a:spcBef>
              <a:spcAft>
                <a:spcPct val="0"/>
              </a:spcAft>
              <a:buClrTx/>
              <a:buSzTx/>
              <a:buFontTx/>
              <a:buNone/>
              <a:tabLst/>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123" name="Group 122">
            <a:extLst>
              <a:ext uri="{FF2B5EF4-FFF2-40B4-BE49-F238E27FC236}">
                <a16:creationId xmlns:a16="http://schemas.microsoft.com/office/drawing/2014/main" id="{BA797159-0B2F-4995-81D8-EBFFD05AB617}"/>
              </a:ext>
            </a:extLst>
          </p:cNvPr>
          <p:cNvGrpSpPr/>
          <p:nvPr userDrawn="1"/>
        </p:nvGrpSpPr>
        <p:grpSpPr bwMode="gray">
          <a:xfrm flipH="1">
            <a:off x="6019823" y="2221804"/>
            <a:ext cx="444788" cy="843875"/>
            <a:chOff x="5200650" y="1722438"/>
            <a:chExt cx="1797050" cy="3409950"/>
          </a:xfrm>
        </p:grpSpPr>
        <p:sp>
          <p:nvSpPr>
            <p:cNvPr id="105" name="Freeform 26">
              <a:extLst>
                <a:ext uri="{FF2B5EF4-FFF2-40B4-BE49-F238E27FC236}">
                  <a16:creationId xmlns:a16="http://schemas.microsoft.com/office/drawing/2014/main" id="{D5EE552A-CFE9-4D35-BDE3-A939AA559C23}"/>
                </a:ext>
              </a:extLst>
            </p:cNvPr>
            <p:cNvSpPr>
              <a:spLocks/>
            </p:cNvSpPr>
            <p:nvPr userDrawn="1"/>
          </p:nvSpPr>
          <p:spPr bwMode="gray">
            <a:xfrm>
              <a:off x="5200650" y="1722438"/>
              <a:ext cx="1797050" cy="3409950"/>
            </a:xfrm>
            <a:custGeom>
              <a:avLst/>
              <a:gdLst>
                <a:gd name="T0" fmla="*/ 497 w 543"/>
                <a:gd name="T1" fmla="*/ 0 h 1030"/>
                <a:gd name="T2" fmla="*/ 46 w 543"/>
                <a:gd name="T3" fmla="*/ 0 h 1030"/>
                <a:gd name="T4" fmla="*/ 0 w 543"/>
                <a:gd name="T5" fmla="*/ 46 h 1030"/>
                <a:gd name="T6" fmla="*/ 0 w 543"/>
                <a:gd name="T7" fmla="*/ 983 h 1030"/>
                <a:gd name="T8" fmla="*/ 46 w 543"/>
                <a:gd name="T9" fmla="*/ 1030 h 1030"/>
                <a:gd name="T10" fmla="*/ 497 w 543"/>
                <a:gd name="T11" fmla="*/ 1030 h 1030"/>
                <a:gd name="T12" fmla="*/ 543 w 543"/>
                <a:gd name="T13" fmla="*/ 983 h 1030"/>
                <a:gd name="T14" fmla="*/ 543 w 543"/>
                <a:gd name="T15" fmla="*/ 46 h 1030"/>
                <a:gd name="T16" fmla="*/ 497 w 543"/>
                <a:gd name="T17" fmla="*/ 0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3" h="1030">
                  <a:moveTo>
                    <a:pt x="497" y="0"/>
                  </a:moveTo>
                  <a:cubicBezTo>
                    <a:pt x="46" y="0"/>
                    <a:pt x="46" y="0"/>
                    <a:pt x="46" y="0"/>
                  </a:cubicBezTo>
                  <a:cubicBezTo>
                    <a:pt x="21" y="0"/>
                    <a:pt x="0" y="21"/>
                    <a:pt x="0" y="46"/>
                  </a:cubicBezTo>
                  <a:cubicBezTo>
                    <a:pt x="0" y="983"/>
                    <a:pt x="0" y="983"/>
                    <a:pt x="0" y="983"/>
                  </a:cubicBezTo>
                  <a:cubicBezTo>
                    <a:pt x="0" y="1009"/>
                    <a:pt x="21" y="1030"/>
                    <a:pt x="46" y="1030"/>
                  </a:cubicBezTo>
                  <a:cubicBezTo>
                    <a:pt x="497" y="1030"/>
                    <a:pt x="497" y="1030"/>
                    <a:pt x="497" y="1030"/>
                  </a:cubicBezTo>
                  <a:cubicBezTo>
                    <a:pt x="522" y="1030"/>
                    <a:pt x="543" y="1009"/>
                    <a:pt x="543" y="983"/>
                  </a:cubicBezTo>
                  <a:cubicBezTo>
                    <a:pt x="543" y="46"/>
                    <a:pt x="543" y="46"/>
                    <a:pt x="543" y="46"/>
                  </a:cubicBezTo>
                  <a:cubicBezTo>
                    <a:pt x="543" y="21"/>
                    <a:pt x="522" y="0"/>
                    <a:pt x="497" y="0"/>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06" name="Freeform 27">
              <a:extLst>
                <a:ext uri="{FF2B5EF4-FFF2-40B4-BE49-F238E27FC236}">
                  <a16:creationId xmlns:a16="http://schemas.microsoft.com/office/drawing/2014/main" id="{62561F91-9D8C-4635-B806-AE2D11196147}"/>
                </a:ext>
              </a:extLst>
            </p:cNvPr>
            <p:cNvSpPr>
              <a:spLocks/>
            </p:cNvSpPr>
            <p:nvPr userDrawn="1"/>
          </p:nvSpPr>
          <p:spPr bwMode="gray">
            <a:xfrm>
              <a:off x="5310188" y="2262188"/>
              <a:ext cx="1577975" cy="2433638"/>
            </a:xfrm>
            <a:custGeom>
              <a:avLst/>
              <a:gdLst>
                <a:gd name="T0" fmla="*/ 0 w 994"/>
                <a:gd name="T1" fmla="*/ 1533 h 1533"/>
                <a:gd name="T2" fmla="*/ 994 w 994"/>
                <a:gd name="T3" fmla="*/ 1533 h 1533"/>
                <a:gd name="T4" fmla="*/ 994 w 994"/>
                <a:gd name="T5" fmla="*/ 62 h 1533"/>
                <a:gd name="T6" fmla="*/ 498 w 994"/>
                <a:gd name="T7" fmla="*/ 0 h 1533"/>
                <a:gd name="T8" fmla="*/ 0 w 994"/>
                <a:gd name="T9" fmla="*/ 62 h 1533"/>
                <a:gd name="T10" fmla="*/ 0 w 994"/>
                <a:gd name="T11" fmla="*/ 1533 h 1533"/>
              </a:gdLst>
              <a:ahLst/>
              <a:cxnLst>
                <a:cxn ang="0">
                  <a:pos x="T0" y="T1"/>
                </a:cxn>
                <a:cxn ang="0">
                  <a:pos x="T2" y="T3"/>
                </a:cxn>
                <a:cxn ang="0">
                  <a:pos x="T4" y="T5"/>
                </a:cxn>
                <a:cxn ang="0">
                  <a:pos x="T6" y="T7"/>
                </a:cxn>
                <a:cxn ang="0">
                  <a:pos x="T8" y="T9"/>
                </a:cxn>
                <a:cxn ang="0">
                  <a:pos x="T10" y="T11"/>
                </a:cxn>
              </a:cxnLst>
              <a:rect l="0" t="0" r="r" b="b"/>
              <a:pathLst>
                <a:path w="994" h="1533">
                  <a:moveTo>
                    <a:pt x="0" y="1533"/>
                  </a:moveTo>
                  <a:lnTo>
                    <a:pt x="994" y="1533"/>
                  </a:lnTo>
                  <a:lnTo>
                    <a:pt x="994" y="62"/>
                  </a:lnTo>
                  <a:lnTo>
                    <a:pt x="498" y="0"/>
                  </a:lnTo>
                  <a:lnTo>
                    <a:pt x="0" y="62"/>
                  </a:lnTo>
                  <a:lnTo>
                    <a:pt x="0" y="1533"/>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07" name="Rectangle 28">
              <a:extLst>
                <a:ext uri="{FF2B5EF4-FFF2-40B4-BE49-F238E27FC236}">
                  <a16:creationId xmlns:a16="http://schemas.microsoft.com/office/drawing/2014/main" id="{71C38A4E-A7CA-4FC4-B76A-394814BBAD30}"/>
                </a:ext>
              </a:extLst>
            </p:cNvPr>
            <p:cNvSpPr>
              <a:spLocks noChangeArrowheads="1"/>
            </p:cNvSpPr>
            <p:nvPr userDrawn="1"/>
          </p:nvSpPr>
          <p:spPr bwMode="gray">
            <a:xfrm>
              <a:off x="5310188" y="2006601"/>
              <a:ext cx="1577975" cy="3540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08" name="Rectangle 29">
              <a:extLst>
                <a:ext uri="{FF2B5EF4-FFF2-40B4-BE49-F238E27FC236}">
                  <a16:creationId xmlns:a16="http://schemas.microsoft.com/office/drawing/2014/main" id="{0EB3CFB9-1B4F-40C4-8527-07696A24C42D}"/>
                </a:ext>
              </a:extLst>
            </p:cNvPr>
            <p:cNvSpPr>
              <a:spLocks noChangeArrowheads="1"/>
            </p:cNvSpPr>
            <p:nvPr userDrawn="1"/>
          </p:nvSpPr>
          <p:spPr bwMode="gray">
            <a:xfrm>
              <a:off x="5942013" y="3522663"/>
              <a:ext cx="804863"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09" name="Rectangle 30">
              <a:extLst>
                <a:ext uri="{FF2B5EF4-FFF2-40B4-BE49-F238E27FC236}">
                  <a16:creationId xmlns:a16="http://schemas.microsoft.com/office/drawing/2014/main" id="{A6E51830-661E-42FF-A82A-D30745B76D13}"/>
                </a:ext>
              </a:extLst>
            </p:cNvPr>
            <p:cNvSpPr>
              <a:spLocks noChangeArrowheads="1"/>
            </p:cNvSpPr>
            <p:nvPr userDrawn="1"/>
          </p:nvSpPr>
          <p:spPr bwMode="gray">
            <a:xfrm>
              <a:off x="5419725" y="3689351"/>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0" name="Rectangle 31">
              <a:extLst>
                <a:ext uri="{FF2B5EF4-FFF2-40B4-BE49-F238E27FC236}">
                  <a16:creationId xmlns:a16="http://schemas.microsoft.com/office/drawing/2014/main" id="{95201EB4-D463-4472-9390-C70DD9F565CA}"/>
                </a:ext>
              </a:extLst>
            </p:cNvPr>
            <p:cNvSpPr>
              <a:spLocks noChangeArrowheads="1"/>
            </p:cNvSpPr>
            <p:nvPr userDrawn="1"/>
          </p:nvSpPr>
          <p:spPr bwMode="gray">
            <a:xfrm>
              <a:off x="5419725" y="3851276"/>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1" name="Rectangle 32">
              <a:extLst>
                <a:ext uri="{FF2B5EF4-FFF2-40B4-BE49-F238E27FC236}">
                  <a16:creationId xmlns:a16="http://schemas.microsoft.com/office/drawing/2014/main" id="{B130CDDD-D0C4-4E72-B76C-DB9845238263}"/>
                </a:ext>
              </a:extLst>
            </p:cNvPr>
            <p:cNvSpPr>
              <a:spLocks noChangeArrowheads="1"/>
            </p:cNvSpPr>
            <p:nvPr userDrawn="1"/>
          </p:nvSpPr>
          <p:spPr bwMode="gray">
            <a:xfrm>
              <a:off x="5419725" y="4013201"/>
              <a:ext cx="730250" cy="428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2" name="Rectangle 33">
              <a:extLst>
                <a:ext uri="{FF2B5EF4-FFF2-40B4-BE49-F238E27FC236}">
                  <a16:creationId xmlns:a16="http://schemas.microsoft.com/office/drawing/2014/main" id="{65FB6058-8B32-4371-95BE-A2B310C6B8FB}"/>
                </a:ext>
              </a:extLst>
            </p:cNvPr>
            <p:cNvSpPr>
              <a:spLocks noChangeArrowheads="1"/>
            </p:cNvSpPr>
            <p:nvPr userDrawn="1"/>
          </p:nvSpPr>
          <p:spPr bwMode="gray">
            <a:xfrm>
              <a:off x="5419725" y="4178301"/>
              <a:ext cx="132715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3" name="Rectangle 34">
              <a:extLst>
                <a:ext uri="{FF2B5EF4-FFF2-40B4-BE49-F238E27FC236}">
                  <a16:creationId xmlns:a16="http://schemas.microsoft.com/office/drawing/2014/main" id="{FB2303C7-0661-4CF0-B491-D2E9D47EE15A}"/>
                </a:ext>
              </a:extLst>
            </p:cNvPr>
            <p:cNvSpPr>
              <a:spLocks noChangeArrowheads="1"/>
            </p:cNvSpPr>
            <p:nvPr userDrawn="1"/>
          </p:nvSpPr>
          <p:spPr bwMode="gray">
            <a:xfrm>
              <a:off x="6149975" y="4341813"/>
              <a:ext cx="59690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4" name="Rectangle 35">
              <a:extLst>
                <a:ext uri="{FF2B5EF4-FFF2-40B4-BE49-F238E27FC236}">
                  <a16:creationId xmlns:a16="http://schemas.microsoft.com/office/drawing/2014/main" id="{C3FA6748-9371-4617-9A5E-AEF6112AB5DA}"/>
                </a:ext>
              </a:extLst>
            </p:cNvPr>
            <p:cNvSpPr>
              <a:spLocks noChangeArrowheads="1"/>
            </p:cNvSpPr>
            <p:nvPr userDrawn="1"/>
          </p:nvSpPr>
          <p:spPr bwMode="gray">
            <a:xfrm>
              <a:off x="5932488" y="2509838"/>
              <a:ext cx="836613"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15" name="Rectangle 36">
              <a:extLst>
                <a:ext uri="{FF2B5EF4-FFF2-40B4-BE49-F238E27FC236}">
                  <a16:creationId xmlns:a16="http://schemas.microsoft.com/office/drawing/2014/main" id="{22819134-DC28-4E40-9A2C-B052D6FE6E78}"/>
                </a:ext>
              </a:extLst>
            </p:cNvPr>
            <p:cNvSpPr>
              <a:spLocks noChangeArrowheads="1"/>
            </p:cNvSpPr>
            <p:nvPr userDrawn="1"/>
          </p:nvSpPr>
          <p:spPr bwMode="gray">
            <a:xfrm>
              <a:off x="5429250" y="2509838"/>
              <a:ext cx="171450"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16" name="Rectangle 37">
              <a:extLst>
                <a:ext uri="{FF2B5EF4-FFF2-40B4-BE49-F238E27FC236}">
                  <a16:creationId xmlns:a16="http://schemas.microsoft.com/office/drawing/2014/main" id="{A8AB1BAE-A549-4C2D-90AE-29E7A84F30C2}"/>
                </a:ext>
              </a:extLst>
            </p:cNvPr>
            <p:cNvSpPr>
              <a:spLocks noChangeArrowheads="1"/>
            </p:cNvSpPr>
            <p:nvPr userDrawn="1"/>
          </p:nvSpPr>
          <p:spPr bwMode="gray">
            <a:xfrm>
              <a:off x="5680075" y="2509838"/>
              <a:ext cx="173038"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17" name="Rectangle 38">
              <a:extLst>
                <a:ext uri="{FF2B5EF4-FFF2-40B4-BE49-F238E27FC236}">
                  <a16:creationId xmlns:a16="http://schemas.microsoft.com/office/drawing/2014/main" id="{6BB21AAD-BEBD-464D-9425-DFCE1A810212}"/>
                </a:ext>
              </a:extLst>
            </p:cNvPr>
            <p:cNvSpPr>
              <a:spLocks noChangeArrowheads="1"/>
            </p:cNvSpPr>
            <p:nvPr userDrawn="1"/>
          </p:nvSpPr>
          <p:spPr bwMode="gray">
            <a:xfrm>
              <a:off x="6650038" y="2125663"/>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18" name="Rectangle 39">
              <a:extLst>
                <a:ext uri="{FF2B5EF4-FFF2-40B4-BE49-F238E27FC236}">
                  <a16:creationId xmlns:a16="http://schemas.microsoft.com/office/drawing/2014/main" id="{82C133A5-90DA-4452-B1C2-96A28D1B3B2D}"/>
                </a:ext>
              </a:extLst>
            </p:cNvPr>
            <p:cNvSpPr>
              <a:spLocks noChangeArrowheads="1"/>
            </p:cNvSpPr>
            <p:nvPr userDrawn="1"/>
          </p:nvSpPr>
          <p:spPr bwMode="gray">
            <a:xfrm>
              <a:off x="6650038" y="2168526"/>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19" name="Rectangle 40">
              <a:extLst>
                <a:ext uri="{FF2B5EF4-FFF2-40B4-BE49-F238E27FC236}">
                  <a16:creationId xmlns:a16="http://schemas.microsoft.com/office/drawing/2014/main" id="{9EC959C0-2ED1-429D-9343-6B03D72EC2DB}"/>
                </a:ext>
              </a:extLst>
            </p:cNvPr>
            <p:cNvSpPr>
              <a:spLocks noChangeArrowheads="1"/>
            </p:cNvSpPr>
            <p:nvPr userDrawn="1"/>
          </p:nvSpPr>
          <p:spPr bwMode="gray">
            <a:xfrm>
              <a:off x="6650038" y="2216151"/>
              <a:ext cx="152400"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20" name="Rectangle 41">
              <a:extLst>
                <a:ext uri="{FF2B5EF4-FFF2-40B4-BE49-F238E27FC236}">
                  <a16:creationId xmlns:a16="http://schemas.microsoft.com/office/drawing/2014/main" id="{27EB350B-78EC-4CE4-9803-6981B8ABF253}"/>
                </a:ext>
              </a:extLst>
            </p:cNvPr>
            <p:cNvSpPr>
              <a:spLocks noChangeArrowheads="1"/>
            </p:cNvSpPr>
            <p:nvPr userDrawn="1"/>
          </p:nvSpPr>
          <p:spPr bwMode="gray">
            <a:xfrm>
              <a:off x="6027738" y="4837113"/>
              <a:ext cx="142875" cy="1460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21" name="Freeform 42">
              <a:extLst>
                <a:ext uri="{FF2B5EF4-FFF2-40B4-BE49-F238E27FC236}">
                  <a16:creationId xmlns:a16="http://schemas.microsoft.com/office/drawing/2014/main" id="{E19CD1BB-BAEF-4D84-8870-955840A2D735}"/>
                </a:ext>
              </a:extLst>
            </p:cNvPr>
            <p:cNvSpPr>
              <a:spLocks/>
            </p:cNvSpPr>
            <p:nvPr userDrawn="1"/>
          </p:nvSpPr>
          <p:spPr bwMode="gray">
            <a:xfrm>
              <a:off x="5783263" y="1841501"/>
              <a:ext cx="631825" cy="36513"/>
            </a:xfrm>
            <a:custGeom>
              <a:avLst/>
              <a:gdLst>
                <a:gd name="T0" fmla="*/ 185 w 191"/>
                <a:gd name="T1" fmla="*/ 11 h 11"/>
                <a:gd name="T2" fmla="*/ 6 w 191"/>
                <a:gd name="T3" fmla="*/ 11 h 11"/>
                <a:gd name="T4" fmla="*/ 0 w 191"/>
                <a:gd name="T5" fmla="*/ 6 h 11"/>
                <a:gd name="T6" fmla="*/ 6 w 191"/>
                <a:gd name="T7" fmla="*/ 0 h 11"/>
                <a:gd name="T8" fmla="*/ 185 w 191"/>
                <a:gd name="T9" fmla="*/ 0 h 11"/>
                <a:gd name="T10" fmla="*/ 191 w 191"/>
                <a:gd name="T11" fmla="*/ 6 h 11"/>
                <a:gd name="T12" fmla="*/ 185 w 191"/>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91" h="11">
                  <a:moveTo>
                    <a:pt x="185" y="11"/>
                  </a:moveTo>
                  <a:cubicBezTo>
                    <a:pt x="6" y="11"/>
                    <a:pt x="6" y="11"/>
                    <a:pt x="6" y="11"/>
                  </a:cubicBezTo>
                  <a:cubicBezTo>
                    <a:pt x="2" y="11"/>
                    <a:pt x="0" y="9"/>
                    <a:pt x="0" y="6"/>
                  </a:cubicBezTo>
                  <a:cubicBezTo>
                    <a:pt x="0" y="2"/>
                    <a:pt x="2" y="0"/>
                    <a:pt x="6" y="0"/>
                  </a:cubicBezTo>
                  <a:cubicBezTo>
                    <a:pt x="185" y="0"/>
                    <a:pt x="185" y="0"/>
                    <a:pt x="185" y="0"/>
                  </a:cubicBezTo>
                  <a:cubicBezTo>
                    <a:pt x="189" y="0"/>
                    <a:pt x="191" y="2"/>
                    <a:pt x="191" y="6"/>
                  </a:cubicBezTo>
                  <a:cubicBezTo>
                    <a:pt x="191" y="9"/>
                    <a:pt x="189" y="11"/>
                    <a:pt x="185" y="11"/>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22" name="Rectangle 43">
              <a:extLst>
                <a:ext uri="{FF2B5EF4-FFF2-40B4-BE49-F238E27FC236}">
                  <a16:creationId xmlns:a16="http://schemas.microsoft.com/office/drawing/2014/main" id="{AB3A5491-F398-47CB-BBBC-35E96F4E414D}"/>
                </a:ext>
              </a:extLst>
            </p:cNvPr>
            <p:cNvSpPr>
              <a:spLocks noChangeArrowheads="1"/>
            </p:cNvSpPr>
            <p:nvPr userDrawn="1"/>
          </p:nvSpPr>
          <p:spPr bwMode="gray">
            <a:xfrm>
              <a:off x="5429250" y="2722563"/>
              <a:ext cx="1339850" cy="6286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grpSp>
      <p:sp>
        <p:nvSpPr>
          <p:cNvPr id="149" name="Oval 148">
            <a:extLst>
              <a:ext uri="{FF2B5EF4-FFF2-40B4-BE49-F238E27FC236}">
                <a16:creationId xmlns:a16="http://schemas.microsoft.com/office/drawing/2014/main" id="{88B05F2C-2F66-43AA-A9E2-803B1F843606}"/>
              </a:ext>
            </a:extLst>
          </p:cNvPr>
          <p:cNvSpPr/>
          <p:nvPr userDrawn="1"/>
        </p:nvSpPr>
        <p:spPr bwMode="gray">
          <a:xfrm>
            <a:off x="8050273" y="1826348"/>
            <a:ext cx="1635020" cy="1634787"/>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7551" rIns="0" bIns="47551" numCol="1" rtlCol="0" anchor="ctr" anchorCtr="0" compatLnSpc="1">
            <a:prstTxWarp prst="textNoShape">
              <a:avLst/>
            </a:prstTxWarp>
          </a:bodyPr>
          <a:lstStyle/>
          <a:p>
            <a:pPr marR="0" lvl="0" indent="0" algn="ctr" defTabSz="950663" fontAlgn="base">
              <a:lnSpc>
                <a:spcPct val="100000"/>
              </a:lnSpc>
              <a:spcBef>
                <a:spcPct val="0"/>
              </a:spcBef>
              <a:spcAft>
                <a:spcPct val="0"/>
              </a:spcAft>
              <a:buClrTx/>
              <a:buSzTx/>
              <a:buFontTx/>
              <a:buNone/>
              <a:tabLst/>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148" name="Group 147">
            <a:extLst>
              <a:ext uri="{FF2B5EF4-FFF2-40B4-BE49-F238E27FC236}">
                <a16:creationId xmlns:a16="http://schemas.microsoft.com/office/drawing/2014/main" id="{E88D9ECD-A4C6-4CFD-BE83-83D944C0F97B}"/>
              </a:ext>
            </a:extLst>
          </p:cNvPr>
          <p:cNvGrpSpPr/>
          <p:nvPr userDrawn="1"/>
        </p:nvGrpSpPr>
        <p:grpSpPr bwMode="gray">
          <a:xfrm>
            <a:off x="8281096" y="2332367"/>
            <a:ext cx="1173375" cy="622749"/>
            <a:chOff x="6151563" y="1584325"/>
            <a:chExt cx="4276725" cy="2270126"/>
          </a:xfrm>
        </p:grpSpPr>
        <p:sp>
          <p:nvSpPr>
            <p:cNvPr id="129" name="Rectangle 47">
              <a:extLst>
                <a:ext uri="{FF2B5EF4-FFF2-40B4-BE49-F238E27FC236}">
                  <a16:creationId xmlns:a16="http://schemas.microsoft.com/office/drawing/2014/main" id="{26C055B8-93FF-46DA-B415-D8D54497176C}"/>
                </a:ext>
              </a:extLst>
            </p:cNvPr>
            <p:cNvSpPr>
              <a:spLocks noChangeArrowheads="1"/>
            </p:cNvSpPr>
            <p:nvPr userDrawn="1"/>
          </p:nvSpPr>
          <p:spPr bwMode="gray">
            <a:xfrm>
              <a:off x="6630988" y="1584325"/>
              <a:ext cx="3317875" cy="208438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30" name="Rectangle 48">
              <a:extLst>
                <a:ext uri="{FF2B5EF4-FFF2-40B4-BE49-F238E27FC236}">
                  <a16:creationId xmlns:a16="http://schemas.microsoft.com/office/drawing/2014/main" id="{CFE4BDC0-DE0F-4728-875B-177D4395AAE0}"/>
                </a:ext>
              </a:extLst>
            </p:cNvPr>
            <p:cNvSpPr>
              <a:spLocks noChangeArrowheads="1"/>
            </p:cNvSpPr>
            <p:nvPr userDrawn="1"/>
          </p:nvSpPr>
          <p:spPr bwMode="gray">
            <a:xfrm>
              <a:off x="6848476" y="1785938"/>
              <a:ext cx="2879725" cy="1763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31" name="Freeform 49">
              <a:extLst>
                <a:ext uri="{FF2B5EF4-FFF2-40B4-BE49-F238E27FC236}">
                  <a16:creationId xmlns:a16="http://schemas.microsoft.com/office/drawing/2014/main" id="{DF9925D4-DE10-40F0-8BA3-16B00AE6C44D}"/>
                </a:ext>
              </a:extLst>
            </p:cNvPr>
            <p:cNvSpPr>
              <a:spLocks/>
            </p:cNvSpPr>
            <p:nvPr userDrawn="1"/>
          </p:nvSpPr>
          <p:spPr bwMode="gray">
            <a:xfrm>
              <a:off x="6151563" y="3668713"/>
              <a:ext cx="4276725" cy="185738"/>
            </a:xfrm>
            <a:custGeom>
              <a:avLst/>
              <a:gdLst>
                <a:gd name="T0" fmla="*/ 1265 w 1295"/>
                <a:gd name="T1" fmla="*/ 56 h 56"/>
                <a:gd name="T2" fmla="*/ 29 w 1295"/>
                <a:gd name="T3" fmla="*/ 56 h 56"/>
                <a:gd name="T4" fmla="*/ 0 w 1295"/>
                <a:gd name="T5" fmla="*/ 26 h 56"/>
                <a:gd name="T6" fmla="*/ 0 w 1295"/>
                <a:gd name="T7" fmla="*/ 0 h 56"/>
                <a:gd name="T8" fmla="*/ 1295 w 1295"/>
                <a:gd name="T9" fmla="*/ 0 h 56"/>
                <a:gd name="T10" fmla="*/ 1295 w 1295"/>
                <a:gd name="T11" fmla="*/ 26 h 56"/>
                <a:gd name="T12" fmla="*/ 1265 w 1295"/>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1295" h="56">
                  <a:moveTo>
                    <a:pt x="1265" y="56"/>
                  </a:moveTo>
                  <a:cubicBezTo>
                    <a:pt x="29" y="56"/>
                    <a:pt x="29" y="56"/>
                    <a:pt x="29" y="56"/>
                  </a:cubicBezTo>
                  <a:cubicBezTo>
                    <a:pt x="13" y="56"/>
                    <a:pt x="0" y="43"/>
                    <a:pt x="0" y="26"/>
                  </a:cubicBezTo>
                  <a:cubicBezTo>
                    <a:pt x="0" y="0"/>
                    <a:pt x="0" y="0"/>
                    <a:pt x="0" y="0"/>
                  </a:cubicBezTo>
                  <a:cubicBezTo>
                    <a:pt x="1295" y="0"/>
                    <a:pt x="1295" y="0"/>
                    <a:pt x="1295" y="0"/>
                  </a:cubicBezTo>
                  <a:cubicBezTo>
                    <a:pt x="1295" y="26"/>
                    <a:pt x="1295" y="26"/>
                    <a:pt x="1295" y="26"/>
                  </a:cubicBezTo>
                  <a:cubicBezTo>
                    <a:pt x="1295" y="43"/>
                    <a:pt x="1282" y="56"/>
                    <a:pt x="1265" y="5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round/>
                  <a:headEnd/>
                  <a:tailEnd/>
                </a14:hiddenLine>
              </a:ext>
            </a:extLst>
          </p:spPr>
          <p:txBody>
            <a:bodyPr/>
            <a:lstStyle/>
            <a:p>
              <a:pPr lvl="0"/>
              <a:endParaRPr lang="en-US" sz="1836"/>
            </a:p>
          </p:txBody>
        </p:sp>
        <p:sp>
          <p:nvSpPr>
            <p:cNvPr id="132" name="Rectangle 50">
              <a:extLst>
                <a:ext uri="{FF2B5EF4-FFF2-40B4-BE49-F238E27FC236}">
                  <a16:creationId xmlns:a16="http://schemas.microsoft.com/office/drawing/2014/main" id="{E95E9909-20A7-4A13-8FBC-BB76A4AAD529}"/>
                </a:ext>
              </a:extLst>
            </p:cNvPr>
            <p:cNvSpPr>
              <a:spLocks noChangeArrowheads="1"/>
            </p:cNvSpPr>
            <p:nvPr userDrawn="1"/>
          </p:nvSpPr>
          <p:spPr bwMode="gray">
            <a:xfrm>
              <a:off x="7353301" y="2098675"/>
              <a:ext cx="865188" cy="3302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3" name="Rectangle 51">
              <a:extLst>
                <a:ext uri="{FF2B5EF4-FFF2-40B4-BE49-F238E27FC236}">
                  <a16:creationId xmlns:a16="http://schemas.microsoft.com/office/drawing/2014/main" id="{2FD4C439-4658-45FA-AB12-5252FC20915B}"/>
                </a:ext>
              </a:extLst>
            </p:cNvPr>
            <p:cNvSpPr>
              <a:spLocks noChangeArrowheads="1"/>
            </p:cNvSpPr>
            <p:nvPr userDrawn="1"/>
          </p:nvSpPr>
          <p:spPr bwMode="gray">
            <a:xfrm>
              <a:off x="7086601" y="2098675"/>
              <a:ext cx="266700" cy="330200"/>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4" name="Rectangle 52">
              <a:extLst>
                <a:ext uri="{FF2B5EF4-FFF2-40B4-BE49-F238E27FC236}">
                  <a16:creationId xmlns:a16="http://schemas.microsoft.com/office/drawing/2014/main" id="{D9CFF0E1-0AE6-43B7-BC45-CB587EB544AE}"/>
                </a:ext>
              </a:extLst>
            </p:cNvPr>
            <p:cNvSpPr>
              <a:spLocks noChangeArrowheads="1"/>
            </p:cNvSpPr>
            <p:nvPr userDrawn="1"/>
          </p:nvSpPr>
          <p:spPr bwMode="gray">
            <a:xfrm>
              <a:off x="7086601" y="2559050"/>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5" name="Rectangle 53">
              <a:extLst>
                <a:ext uri="{FF2B5EF4-FFF2-40B4-BE49-F238E27FC236}">
                  <a16:creationId xmlns:a16="http://schemas.microsoft.com/office/drawing/2014/main" id="{E57A2468-B3CA-4D73-B693-76A85B0F761F}"/>
                </a:ext>
              </a:extLst>
            </p:cNvPr>
            <p:cNvSpPr>
              <a:spLocks noChangeArrowheads="1"/>
            </p:cNvSpPr>
            <p:nvPr userDrawn="1"/>
          </p:nvSpPr>
          <p:spPr bwMode="gray">
            <a:xfrm>
              <a:off x="7086601" y="2744788"/>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6" name="Rectangle 54">
              <a:extLst>
                <a:ext uri="{FF2B5EF4-FFF2-40B4-BE49-F238E27FC236}">
                  <a16:creationId xmlns:a16="http://schemas.microsoft.com/office/drawing/2014/main" id="{590B34AA-176F-4A9B-8492-C9062CEEB0A2}"/>
                </a:ext>
              </a:extLst>
            </p:cNvPr>
            <p:cNvSpPr>
              <a:spLocks noChangeArrowheads="1"/>
            </p:cNvSpPr>
            <p:nvPr userDrawn="1"/>
          </p:nvSpPr>
          <p:spPr bwMode="gray">
            <a:xfrm>
              <a:off x="7086601" y="2925763"/>
              <a:ext cx="1131888" cy="1063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7" name="Rectangle 55">
              <a:extLst>
                <a:ext uri="{FF2B5EF4-FFF2-40B4-BE49-F238E27FC236}">
                  <a16:creationId xmlns:a16="http://schemas.microsoft.com/office/drawing/2014/main" id="{B478D54E-B6DE-4ACF-B271-59436F9D78D0}"/>
                </a:ext>
              </a:extLst>
            </p:cNvPr>
            <p:cNvSpPr>
              <a:spLocks noChangeArrowheads="1"/>
            </p:cNvSpPr>
            <p:nvPr userDrawn="1"/>
          </p:nvSpPr>
          <p:spPr bwMode="gray">
            <a:xfrm>
              <a:off x="7086601" y="3111500"/>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8" name="Rectangle 56">
              <a:extLst>
                <a:ext uri="{FF2B5EF4-FFF2-40B4-BE49-F238E27FC236}">
                  <a16:creationId xmlns:a16="http://schemas.microsoft.com/office/drawing/2014/main" id="{10E94144-47B6-4CC4-8ACA-8555C206329A}"/>
                </a:ext>
              </a:extLst>
            </p:cNvPr>
            <p:cNvSpPr>
              <a:spLocks noChangeArrowheads="1"/>
            </p:cNvSpPr>
            <p:nvPr userDrawn="1"/>
          </p:nvSpPr>
          <p:spPr bwMode="gray">
            <a:xfrm>
              <a:off x="7086601" y="3297238"/>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9" name="Rectangle 57">
              <a:extLst>
                <a:ext uri="{FF2B5EF4-FFF2-40B4-BE49-F238E27FC236}">
                  <a16:creationId xmlns:a16="http://schemas.microsoft.com/office/drawing/2014/main" id="{884B7082-B3DA-41C6-888E-340C61D061D8}"/>
                </a:ext>
              </a:extLst>
            </p:cNvPr>
            <p:cNvSpPr>
              <a:spLocks noChangeArrowheads="1"/>
            </p:cNvSpPr>
            <p:nvPr userDrawn="1"/>
          </p:nvSpPr>
          <p:spPr bwMode="gray">
            <a:xfrm>
              <a:off x="8337551"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0" name="Rectangle 58">
              <a:extLst>
                <a:ext uri="{FF2B5EF4-FFF2-40B4-BE49-F238E27FC236}">
                  <a16:creationId xmlns:a16="http://schemas.microsoft.com/office/drawing/2014/main" id="{EAB98FDB-F070-4FD8-8674-449941060C9E}"/>
                </a:ext>
              </a:extLst>
            </p:cNvPr>
            <p:cNvSpPr>
              <a:spLocks noChangeArrowheads="1"/>
            </p:cNvSpPr>
            <p:nvPr userDrawn="1"/>
          </p:nvSpPr>
          <p:spPr bwMode="gray">
            <a:xfrm>
              <a:off x="8764588" y="2098675"/>
              <a:ext cx="312738"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1" name="Rectangle 59">
              <a:extLst>
                <a:ext uri="{FF2B5EF4-FFF2-40B4-BE49-F238E27FC236}">
                  <a16:creationId xmlns:a16="http://schemas.microsoft.com/office/drawing/2014/main" id="{B045539F-5CE5-47A9-A17E-1643D4CD9B2A}"/>
                </a:ext>
              </a:extLst>
            </p:cNvPr>
            <p:cNvSpPr>
              <a:spLocks noChangeArrowheads="1"/>
            </p:cNvSpPr>
            <p:nvPr userDrawn="1"/>
          </p:nvSpPr>
          <p:spPr bwMode="gray">
            <a:xfrm>
              <a:off x="9193213"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2" name="Rectangle 60">
              <a:extLst>
                <a:ext uri="{FF2B5EF4-FFF2-40B4-BE49-F238E27FC236}">
                  <a16:creationId xmlns:a16="http://schemas.microsoft.com/office/drawing/2014/main" id="{C0C7BB4D-3B48-4D4F-B494-4C1EE0FD7C1C}"/>
                </a:ext>
              </a:extLst>
            </p:cNvPr>
            <p:cNvSpPr>
              <a:spLocks noChangeArrowheads="1"/>
            </p:cNvSpPr>
            <p:nvPr userDrawn="1"/>
          </p:nvSpPr>
          <p:spPr bwMode="gray">
            <a:xfrm>
              <a:off x="8337551"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3" name="Rectangle 61">
              <a:extLst>
                <a:ext uri="{FF2B5EF4-FFF2-40B4-BE49-F238E27FC236}">
                  <a16:creationId xmlns:a16="http://schemas.microsoft.com/office/drawing/2014/main" id="{0BFA0E04-B61F-491E-8CEE-282132478766}"/>
                </a:ext>
              </a:extLst>
            </p:cNvPr>
            <p:cNvSpPr>
              <a:spLocks noChangeArrowheads="1"/>
            </p:cNvSpPr>
            <p:nvPr userDrawn="1"/>
          </p:nvSpPr>
          <p:spPr bwMode="gray">
            <a:xfrm>
              <a:off x="8764588" y="2581275"/>
              <a:ext cx="312738"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4" name="Rectangle 62">
              <a:extLst>
                <a:ext uri="{FF2B5EF4-FFF2-40B4-BE49-F238E27FC236}">
                  <a16:creationId xmlns:a16="http://schemas.microsoft.com/office/drawing/2014/main" id="{AFB42A0A-BD91-43E7-988D-573EEC534564}"/>
                </a:ext>
              </a:extLst>
            </p:cNvPr>
            <p:cNvSpPr>
              <a:spLocks noChangeArrowheads="1"/>
            </p:cNvSpPr>
            <p:nvPr userDrawn="1"/>
          </p:nvSpPr>
          <p:spPr bwMode="gray">
            <a:xfrm>
              <a:off x="9193213"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5" name="Rectangle 63">
              <a:extLst>
                <a:ext uri="{FF2B5EF4-FFF2-40B4-BE49-F238E27FC236}">
                  <a16:creationId xmlns:a16="http://schemas.microsoft.com/office/drawing/2014/main" id="{BA15039E-DBE6-4F6E-80B1-70B510D54B0F}"/>
                </a:ext>
              </a:extLst>
            </p:cNvPr>
            <p:cNvSpPr>
              <a:spLocks noChangeArrowheads="1"/>
            </p:cNvSpPr>
            <p:nvPr userDrawn="1"/>
          </p:nvSpPr>
          <p:spPr bwMode="gray">
            <a:xfrm>
              <a:off x="8337551"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6" name="Rectangle 64">
              <a:extLst>
                <a:ext uri="{FF2B5EF4-FFF2-40B4-BE49-F238E27FC236}">
                  <a16:creationId xmlns:a16="http://schemas.microsoft.com/office/drawing/2014/main" id="{265A4B65-72CE-4B68-9D58-5199411F4C96}"/>
                </a:ext>
              </a:extLst>
            </p:cNvPr>
            <p:cNvSpPr>
              <a:spLocks noChangeArrowheads="1"/>
            </p:cNvSpPr>
            <p:nvPr userDrawn="1"/>
          </p:nvSpPr>
          <p:spPr bwMode="gray">
            <a:xfrm>
              <a:off x="8764588" y="3062288"/>
              <a:ext cx="312738"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7" name="Rectangle 65">
              <a:extLst>
                <a:ext uri="{FF2B5EF4-FFF2-40B4-BE49-F238E27FC236}">
                  <a16:creationId xmlns:a16="http://schemas.microsoft.com/office/drawing/2014/main" id="{9602881A-C071-4CA3-9947-55E1E8A8C5B1}"/>
                </a:ext>
              </a:extLst>
            </p:cNvPr>
            <p:cNvSpPr>
              <a:spLocks noChangeArrowheads="1"/>
            </p:cNvSpPr>
            <p:nvPr userDrawn="1"/>
          </p:nvSpPr>
          <p:spPr bwMode="gray">
            <a:xfrm>
              <a:off x="9193213"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grpSp>
      <p:sp>
        <p:nvSpPr>
          <p:cNvPr id="205" name="Multiplication Sign 204">
            <a:extLst>
              <a:ext uri="{FF2B5EF4-FFF2-40B4-BE49-F238E27FC236}">
                <a16:creationId xmlns:a16="http://schemas.microsoft.com/office/drawing/2014/main" id="{464A0F58-5D65-499E-8280-34A9DFF27F4A}"/>
              </a:ext>
            </a:extLst>
          </p:cNvPr>
          <p:cNvSpPr/>
          <p:nvPr userDrawn="1"/>
        </p:nvSpPr>
        <p:spPr bwMode="ltGray">
          <a:xfrm>
            <a:off x="3716299" y="2887412"/>
            <a:ext cx="729576" cy="729468"/>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sp>
        <p:nvSpPr>
          <p:cNvPr id="211" name="Multiplication Sign 210">
            <a:extLst>
              <a:ext uri="{FF2B5EF4-FFF2-40B4-BE49-F238E27FC236}">
                <a16:creationId xmlns:a16="http://schemas.microsoft.com/office/drawing/2014/main" id="{69338860-60E4-44A3-B6C1-0BC1315BA942}"/>
              </a:ext>
            </a:extLst>
          </p:cNvPr>
          <p:cNvSpPr/>
          <p:nvPr userDrawn="1"/>
        </p:nvSpPr>
        <p:spPr bwMode="ltGray">
          <a:xfrm>
            <a:off x="6397656" y="2887412"/>
            <a:ext cx="729576" cy="729468"/>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sp>
        <p:nvSpPr>
          <p:cNvPr id="214" name="Multiplication Sign 213">
            <a:extLst>
              <a:ext uri="{FF2B5EF4-FFF2-40B4-BE49-F238E27FC236}">
                <a16:creationId xmlns:a16="http://schemas.microsoft.com/office/drawing/2014/main" id="{DFD379AB-2220-4E7F-85FE-EBBE910DB5C2}"/>
              </a:ext>
            </a:extLst>
          </p:cNvPr>
          <p:cNvSpPr/>
          <p:nvPr userDrawn="1"/>
        </p:nvSpPr>
        <p:spPr bwMode="ltGray">
          <a:xfrm>
            <a:off x="9003621" y="2887412"/>
            <a:ext cx="729576" cy="729468"/>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a:extLst>
              <a:ext uri="{FF2B5EF4-FFF2-40B4-BE49-F238E27FC236}">
                <a16:creationId xmlns:a16="http://schemas.microsoft.com/office/drawing/2014/main" id="{8971C9C6-D4A9-4DFA-9E2D-9E501DB092DC}"/>
              </a:ext>
            </a:extLst>
          </p:cNvPr>
          <p:cNvGrpSpPr/>
          <p:nvPr userDrawn="1"/>
        </p:nvGrpSpPr>
        <p:grpSpPr bwMode="gray">
          <a:xfrm>
            <a:off x="3195087" y="2343998"/>
            <a:ext cx="732605" cy="555390"/>
            <a:chOff x="3132278" y="2298246"/>
            <a:chExt cx="718204" cy="544549"/>
          </a:xfrm>
        </p:grpSpPr>
        <p:sp>
          <p:nvSpPr>
            <p:cNvPr id="79" name="Freeform: Shape 78">
              <a:extLst>
                <a:ext uri="{FF2B5EF4-FFF2-40B4-BE49-F238E27FC236}">
                  <a16:creationId xmlns:a16="http://schemas.microsoft.com/office/drawing/2014/main" id="{19123BC5-D4FA-46FE-A2AC-4D6533EA9AB2}"/>
                </a:ext>
              </a:extLst>
            </p:cNvPr>
            <p:cNvSpPr/>
            <p:nvPr/>
          </p:nvSpPr>
          <p:spPr bwMode="gray">
            <a:xfrm>
              <a:off x="3194451" y="2298246"/>
              <a:ext cx="107195" cy="171511"/>
            </a:xfrm>
            <a:custGeom>
              <a:avLst/>
              <a:gdLst/>
              <a:ahLst/>
              <a:cxnLst/>
              <a:rect l="0" t="0" r="0" b="0"/>
              <a:pathLst>
                <a:path w="95250" h="152400">
                  <a:moveTo>
                    <a:pt x="81439" y="147161"/>
                  </a:moveTo>
                  <a:lnTo>
                    <a:pt x="20479" y="147161"/>
                  </a:lnTo>
                  <a:cubicBezTo>
                    <a:pt x="13811" y="147161"/>
                    <a:pt x="7144" y="141446"/>
                    <a:pt x="7144" y="133826"/>
                  </a:cubicBezTo>
                  <a:lnTo>
                    <a:pt x="7144" y="19526"/>
                  </a:lnTo>
                  <a:cubicBezTo>
                    <a:pt x="7144" y="12859"/>
                    <a:pt x="12859" y="7144"/>
                    <a:pt x="20479" y="7144"/>
                  </a:cubicBezTo>
                  <a:lnTo>
                    <a:pt x="81439" y="7144"/>
                  </a:lnTo>
                  <a:cubicBezTo>
                    <a:pt x="88106" y="7144"/>
                    <a:pt x="94774" y="12859"/>
                    <a:pt x="94774" y="20479"/>
                  </a:cubicBezTo>
                  <a:lnTo>
                    <a:pt x="94774" y="134779"/>
                  </a:lnTo>
                  <a:cubicBezTo>
                    <a:pt x="94774" y="141446"/>
                    <a:pt x="88106" y="147161"/>
                    <a:pt x="81439" y="1471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0" name="Freeform: Shape 79">
              <a:extLst>
                <a:ext uri="{FF2B5EF4-FFF2-40B4-BE49-F238E27FC236}">
                  <a16:creationId xmlns:a16="http://schemas.microsoft.com/office/drawing/2014/main" id="{5711D87E-2859-4301-A153-9C62DB528E0B}"/>
                </a:ext>
              </a:extLst>
            </p:cNvPr>
            <p:cNvSpPr/>
            <p:nvPr/>
          </p:nvSpPr>
          <p:spPr bwMode="gray">
            <a:xfrm>
              <a:off x="3293070" y="2417233"/>
              <a:ext cx="557412" cy="407339"/>
            </a:xfrm>
            <a:custGeom>
              <a:avLst/>
              <a:gdLst/>
              <a:ahLst/>
              <a:cxnLst/>
              <a:rect l="0" t="0" r="0" b="0"/>
              <a:pathLst>
                <a:path w="495300" h="361950">
                  <a:moveTo>
                    <a:pt x="488156" y="31909"/>
                  </a:moveTo>
                  <a:lnTo>
                    <a:pt x="439579" y="7144"/>
                  </a:lnTo>
                  <a:lnTo>
                    <a:pt x="7144" y="7144"/>
                  </a:lnTo>
                  <a:lnTo>
                    <a:pt x="7144" y="356711"/>
                  </a:lnTo>
                  <a:lnTo>
                    <a:pt x="433864" y="356711"/>
                  </a:lnTo>
                  <a:lnTo>
                    <a:pt x="488156" y="32813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1" name="Freeform: Shape 80">
              <a:extLst>
                <a:ext uri="{FF2B5EF4-FFF2-40B4-BE49-F238E27FC236}">
                  <a16:creationId xmlns:a16="http://schemas.microsoft.com/office/drawing/2014/main" id="{A4F64010-C37F-4B0B-8C4B-E5CD5398E636}"/>
                </a:ext>
              </a:extLst>
            </p:cNvPr>
            <p:cNvSpPr/>
            <p:nvPr/>
          </p:nvSpPr>
          <p:spPr bwMode="gray">
            <a:xfrm>
              <a:off x="3293070" y="2392577"/>
              <a:ext cx="557412" cy="64317"/>
            </a:xfrm>
            <a:custGeom>
              <a:avLst/>
              <a:gdLst/>
              <a:ahLst/>
              <a:cxnLst/>
              <a:rect l="0" t="0" r="0" b="0"/>
              <a:pathLst>
                <a:path w="495300" h="57150">
                  <a:moveTo>
                    <a:pt x="488156" y="53816"/>
                  </a:moveTo>
                  <a:lnTo>
                    <a:pt x="488156" y="49054"/>
                  </a:lnTo>
                  <a:cubicBezTo>
                    <a:pt x="488156" y="26194"/>
                    <a:pt x="469106" y="7144"/>
                    <a:pt x="446246" y="7144"/>
                  </a:cubicBezTo>
                  <a:lnTo>
                    <a:pt x="7144" y="7144"/>
                  </a:lnTo>
                  <a:lnTo>
                    <a:pt x="7144" y="53816"/>
                  </a:lnTo>
                  <a:lnTo>
                    <a:pt x="488156" y="5381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2" name="Freeform: Shape 81">
              <a:extLst>
                <a:ext uri="{FF2B5EF4-FFF2-40B4-BE49-F238E27FC236}">
                  <a16:creationId xmlns:a16="http://schemas.microsoft.com/office/drawing/2014/main" id="{DF5111A6-FF13-4B86-9A02-4968F86EFDFC}"/>
                </a:ext>
              </a:extLst>
            </p:cNvPr>
            <p:cNvSpPr/>
            <p:nvPr/>
          </p:nvSpPr>
          <p:spPr bwMode="gray">
            <a:xfrm>
              <a:off x="3293070" y="2778478"/>
              <a:ext cx="557412" cy="64317"/>
            </a:xfrm>
            <a:custGeom>
              <a:avLst/>
              <a:gdLst/>
              <a:ahLst/>
              <a:cxnLst/>
              <a:rect l="0" t="0" r="0" b="0"/>
              <a:pathLst>
                <a:path w="495300" h="57150">
                  <a:moveTo>
                    <a:pt x="7144" y="7144"/>
                  </a:moveTo>
                  <a:lnTo>
                    <a:pt x="7144" y="57626"/>
                  </a:lnTo>
                  <a:lnTo>
                    <a:pt x="446246" y="57626"/>
                  </a:lnTo>
                  <a:cubicBezTo>
                    <a:pt x="469106" y="57626"/>
                    <a:pt x="488156" y="38576"/>
                    <a:pt x="488156" y="15716"/>
                  </a:cubicBezTo>
                  <a:lnTo>
                    <a:pt x="488156"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3" name="Freeform: Shape 82">
              <a:extLst>
                <a:ext uri="{FF2B5EF4-FFF2-40B4-BE49-F238E27FC236}">
                  <a16:creationId xmlns:a16="http://schemas.microsoft.com/office/drawing/2014/main" id="{D46C1B4E-7932-4411-ADEE-738D4EB9AB4F}"/>
                </a:ext>
              </a:extLst>
            </p:cNvPr>
            <p:cNvSpPr/>
            <p:nvPr/>
          </p:nvSpPr>
          <p:spPr bwMode="gray">
            <a:xfrm>
              <a:off x="3132278" y="2346484"/>
              <a:ext cx="235828" cy="482376"/>
            </a:xfrm>
            <a:custGeom>
              <a:avLst/>
              <a:gdLst/>
              <a:ahLst/>
              <a:cxnLst/>
              <a:rect l="0" t="0" r="0" b="0"/>
              <a:pathLst>
                <a:path w="209550" h="428625">
                  <a:moveTo>
                    <a:pt x="205264" y="391001"/>
                  </a:moveTo>
                  <a:lnTo>
                    <a:pt x="109061" y="428149"/>
                  </a:lnTo>
                  <a:lnTo>
                    <a:pt x="7144" y="391001"/>
                  </a:lnTo>
                  <a:lnTo>
                    <a:pt x="7144" y="48101"/>
                  </a:lnTo>
                  <a:lnTo>
                    <a:pt x="106204" y="7144"/>
                  </a:lnTo>
                  <a:lnTo>
                    <a:pt x="205264" y="48101"/>
                  </a:ln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4" name="Freeform: Shape 83">
              <a:extLst>
                <a:ext uri="{FF2B5EF4-FFF2-40B4-BE49-F238E27FC236}">
                  <a16:creationId xmlns:a16="http://schemas.microsoft.com/office/drawing/2014/main" id="{403E67C2-61A7-4327-B9AE-EB39024D08C9}"/>
                </a:ext>
              </a:extLst>
            </p:cNvPr>
            <p:cNvSpPr/>
            <p:nvPr/>
          </p:nvSpPr>
          <p:spPr bwMode="gray">
            <a:xfrm>
              <a:off x="3132278" y="2327189"/>
              <a:ext cx="235828" cy="75036"/>
            </a:xfrm>
            <a:custGeom>
              <a:avLst/>
              <a:gdLst/>
              <a:ahLst/>
              <a:cxnLst/>
              <a:rect l="0" t="0" r="0" b="0"/>
              <a:pathLst>
                <a:path w="209550" h="66675">
                  <a:moveTo>
                    <a:pt x="205264" y="65246"/>
                  </a:moveTo>
                  <a:lnTo>
                    <a:pt x="205264" y="44291"/>
                  </a:lnTo>
                  <a:cubicBezTo>
                    <a:pt x="205264" y="23336"/>
                    <a:pt x="188119" y="7144"/>
                    <a:pt x="168116" y="7144"/>
                  </a:cubicBezTo>
                  <a:lnTo>
                    <a:pt x="44291" y="7144"/>
                  </a:lnTo>
                  <a:cubicBezTo>
                    <a:pt x="24289" y="7144"/>
                    <a:pt x="7144" y="24289"/>
                    <a:pt x="7144" y="44291"/>
                  </a:cubicBezTo>
                  <a:lnTo>
                    <a:pt x="7144" y="65246"/>
                  </a:lnTo>
                  <a:lnTo>
                    <a:pt x="205264" y="6524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5" name="Freeform: Shape 84">
              <a:extLst>
                <a:ext uri="{FF2B5EF4-FFF2-40B4-BE49-F238E27FC236}">
                  <a16:creationId xmlns:a16="http://schemas.microsoft.com/office/drawing/2014/main" id="{6D3A9CA2-5D0F-4251-A1DB-C27B4C28C03D}"/>
                </a:ext>
              </a:extLst>
            </p:cNvPr>
            <p:cNvSpPr/>
            <p:nvPr/>
          </p:nvSpPr>
          <p:spPr bwMode="gray">
            <a:xfrm>
              <a:off x="3132278" y="2778478"/>
              <a:ext cx="235828" cy="64317"/>
            </a:xfrm>
            <a:custGeom>
              <a:avLst/>
              <a:gdLst/>
              <a:ahLst/>
              <a:cxnLst/>
              <a:rect l="0" t="0" r="0" b="0"/>
              <a:pathLst>
                <a:path w="209550" h="57150">
                  <a:moveTo>
                    <a:pt x="7144" y="7144"/>
                  </a:moveTo>
                  <a:lnTo>
                    <a:pt x="7144" y="19526"/>
                  </a:lnTo>
                  <a:cubicBezTo>
                    <a:pt x="7144" y="40481"/>
                    <a:pt x="24289" y="56674"/>
                    <a:pt x="44291" y="56674"/>
                  </a:cubicBezTo>
                  <a:lnTo>
                    <a:pt x="167164" y="56674"/>
                  </a:lnTo>
                  <a:cubicBezTo>
                    <a:pt x="188119" y="56674"/>
                    <a:pt x="204311" y="39529"/>
                    <a:pt x="204311" y="19526"/>
                  </a:cubicBezTo>
                  <a:lnTo>
                    <a:pt x="204311"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6" name="Freeform: Shape 85">
              <a:extLst>
                <a:ext uri="{FF2B5EF4-FFF2-40B4-BE49-F238E27FC236}">
                  <a16:creationId xmlns:a16="http://schemas.microsoft.com/office/drawing/2014/main" id="{139DA858-1E17-41E2-A370-09FD78386FD7}"/>
                </a:ext>
              </a:extLst>
            </p:cNvPr>
            <p:cNvSpPr/>
            <p:nvPr/>
          </p:nvSpPr>
          <p:spPr bwMode="gray">
            <a:xfrm>
              <a:off x="3407769" y="2427952"/>
              <a:ext cx="375181" cy="375181"/>
            </a:xfrm>
            <a:custGeom>
              <a:avLst/>
              <a:gdLst/>
              <a:ahLst/>
              <a:cxnLst/>
              <a:rect l="0" t="0" r="0" b="0"/>
              <a:pathLst>
                <a:path w="333375" h="333375">
                  <a:moveTo>
                    <a:pt x="329089" y="168116"/>
                  </a:moveTo>
                  <a:cubicBezTo>
                    <a:pt x="329089" y="257019"/>
                    <a:pt x="257019" y="329089"/>
                    <a:pt x="168116" y="329089"/>
                  </a:cubicBezTo>
                  <a:cubicBezTo>
                    <a:pt x="79214" y="329089"/>
                    <a:pt x="7144" y="257019"/>
                    <a:pt x="7144" y="168116"/>
                  </a:cubicBezTo>
                  <a:cubicBezTo>
                    <a:pt x="7144" y="79214"/>
                    <a:pt x="79214" y="7144"/>
                    <a:pt x="168116" y="7144"/>
                  </a:cubicBezTo>
                  <a:cubicBezTo>
                    <a:pt x="257019" y="7144"/>
                    <a:pt x="329089" y="79214"/>
                    <a:pt x="329089" y="168116"/>
                  </a:cubicBez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7" name="Freeform: Shape 86">
              <a:extLst>
                <a:ext uri="{FF2B5EF4-FFF2-40B4-BE49-F238E27FC236}">
                  <a16:creationId xmlns:a16="http://schemas.microsoft.com/office/drawing/2014/main" id="{B982D7D2-16E2-4E71-A0C9-3E8F510C3D69}"/>
                </a:ext>
              </a:extLst>
            </p:cNvPr>
            <p:cNvSpPr/>
            <p:nvPr/>
          </p:nvSpPr>
          <p:spPr bwMode="gray">
            <a:xfrm>
              <a:off x="3436711" y="2456894"/>
              <a:ext cx="310864" cy="310864"/>
            </a:xfrm>
            <a:custGeom>
              <a:avLst/>
              <a:gdLst/>
              <a:ahLst/>
              <a:cxnLst/>
              <a:rect l="0" t="0" r="0" b="0"/>
              <a:pathLst>
                <a:path w="276225" h="276225">
                  <a:moveTo>
                    <a:pt x="277654" y="142399"/>
                  </a:moveTo>
                  <a:cubicBezTo>
                    <a:pt x="277654" y="217098"/>
                    <a:pt x="217098" y="277654"/>
                    <a:pt x="142399" y="277654"/>
                  </a:cubicBezTo>
                  <a:cubicBezTo>
                    <a:pt x="67699" y="277654"/>
                    <a:pt x="7144" y="217098"/>
                    <a:pt x="7144" y="142399"/>
                  </a:cubicBezTo>
                  <a:cubicBezTo>
                    <a:pt x="7144" y="67699"/>
                    <a:pt x="67699" y="7144"/>
                    <a:pt x="142399" y="7144"/>
                  </a:cubicBezTo>
                  <a:cubicBezTo>
                    <a:pt x="217098" y="7144"/>
                    <a:pt x="277654" y="67699"/>
                    <a:pt x="277654" y="142399"/>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8" name="Freeform: Shape 87">
              <a:extLst>
                <a:ext uri="{FF2B5EF4-FFF2-40B4-BE49-F238E27FC236}">
                  <a16:creationId xmlns:a16="http://schemas.microsoft.com/office/drawing/2014/main" id="{A6D67E79-9064-4B8F-BA3E-B5213A78A1AD}"/>
                </a:ext>
              </a:extLst>
            </p:cNvPr>
            <p:cNvSpPr/>
            <p:nvPr/>
          </p:nvSpPr>
          <p:spPr bwMode="gray">
            <a:xfrm>
              <a:off x="3588927" y="2609110"/>
              <a:ext cx="160792" cy="160792"/>
            </a:xfrm>
            <a:custGeom>
              <a:avLst/>
              <a:gdLst/>
              <a:ahLst/>
              <a:cxnLst/>
              <a:rect l="0" t="0" r="0" b="0"/>
              <a:pathLst>
                <a:path w="142875" h="142875">
                  <a:moveTo>
                    <a:pt x="7144" y="141446"/>
                  </a:moveTo>
                  <a:lnTo>
                    <a:pt x="7144" y="7144"/>
                  </a:lnTo>
                  <a:lnTo>
                    <a:pt x="142399" y="7144"/>
                  </a:lnTo>
                  <a:lnTo>
                    <a:pt x="142399" y="7144"/>
                  </a:lnTo>
                  <a:cubicBezTo>
                    <a:pt x="142399" y="81439"/>
                    <a:pt x="82391" y="141446"/>
                    <a:pt x="7144" y="141446"/>
                  </a:cubicBezTo>
                  <a:lnTo>
                    <a:pt x="7144" y="14144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9" name="Freeform: Shape 88">
              <a:extLst>
                <a:ext uri="{FF2B5EF4-FFF2-40B4-BE49-F238E27FC236}">
                  <a16:creationId xmlns:a16="http://schemas.microsoft.com/office/drawing/2014/main" id="{9881B2B0-E706-40DB-902E-6B6B6D6A4E6C}"/>
                </a:ext>
              </a:extLst>
            </p:cNvPr>
            <p:cNvSpPr/>
            <p:nvPr/>
          </p:nvSpPr>
          <p:spPr bwMode="gray">
            <a:xfrm>
              <a:off x="3497812" y="2517996"/>
              <a:ext cx="192950" cy="192950"/>
            </a:xfrm>
            <a:custGeom>
              <a:avLst/>
              <a:gdLst/>
              <a:ahLst/>
              <a:cxnLst/>
              <a:rect l="0" t="0" r="0" b="0"/>
              <a:pathLst>
                <a:path w="171450" h="171450">
                  <a:moveTo>
                    <a:pt x="169069" y="88106"/>
                  </a:moveTo>
                  <a:cubicBezTo>
                    <a:pt x="169069" y="132821"/>
                    <a:pt x="132821" y="169069"/>
                    <a:pt x="88106" y="169069"/>
                  </a:cubicBezTo>
                  <a:cubicBezTo>
                    <a:pt x="43392" y="169069"/>
                    <a:pt x="7144" y="132821"/>
                    <a:pt x="7144" y="88106"/>
                  </a:cubicBezTo>
                  <a:cubicBezTo>
                    <a:pt x="7144" y="43392"/>
                    <a:pt x="43392" y="7144"/>
                    <a:pt x="88106" y="7144"/>
                  </a:cubicBezTo>
                  <a:cubicBezTo>
                    <a:pt x="132821" y="7144"/>
                    <a:pt x="169069" y="43392"/>
                    <a:pt x="169069" y="8810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0" name="Freeform: Shape 89">
              <a:extLst>
                <a:ext uri="{FF2B5EF4-FFF2-40B4-BE49-F238E27FC236}">
                  <a16:creationId xmlns:a16="http://schemas.microsoft.com/office/drawing/2014/main" id="{A2AA46AB-18A0-4251-B4B2-A28EA46FABC6}"/>
                </a:ext>
              </a:extLst>
            </p:cNvPr>
            <p:cNvSpPr/>
            <p:nvPr/>
          </p:nvSpPr>
          <p:spPr bwMode="gray">
            <a:xfrm>
              <a:off x="3528898" y="2549081"/>
              <a:ext cx="75036" cy="75036"/>
            </a:xfrm>
            <a:custGeom>
              <a:avLst/>
              <a:gdLst/>
              <a:ahLst/>
              <a:cxnLst/>
              <a:rect l="0" t="0" r="0" b="0"/>
              <a:pathLst>
                <a:path w="66675" h="66675">
                  <a:moveTo>
                    <a:pt x="68104" y="37624"/>
                  </a:moveTo>
                  <a:cubicBezTo>
                    <a:pt x="68104" y="54457"/>
                    <a:pt x="54457" y="68104"/>
                    <a:pt x="37624" y="68104"/>
                  </a:cubicBezTo>
                  <a:cubicBezTo>
                    <a:pt x="20790" y="68104"/>
                    <a:pt x="7144" y="54457"/>
                    <a:pt x="7144" y="37624"/>
                  </a:cubicBezTo>
                  <a:cubicBezTo>
                    <a:pt x="7144" y="20790"/>
                    <a:pt x="20790" y="7144"/>
                    <a:pt x="37624" y="7144"/>
                  </a:cubicBezTo>
                  <a:cubicBezTo>
                    <a:pt x="54457" y="7144"/>
                    <a:pt x="68104" y="20790"/>
                    <a:pt x="68104" y="37624"/>
                  </a:cubicBezTo>
                  <a:close/>
                </a:path>
              </a:pathLst>
            </a:custGeom>
            <a:solidFill>
              <a:srgbClr val="FFFFFF"/>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1" name="Freeform: Shape 90">
              <a:extLst>
                <a:ext uri="{FF2B5EF4-FFF2-40B4-BE49-F238E27FC236}">
                  <a16:creationId xmlns:a16="http://schemas.microsoft.com/office/drawing/2014/main" id="{EF43424F-38F4-432B-AE52-7BC0881813F7}"/>
                </a:ext>
              </a:extLst>
            </p:cNvPr>
            <p:cNvSpPr/>
            <p:nvPr/>
          </p:nvSpPr>
          <p:spPr bwMode="gray">
            <a:xfrm>
              <a:off x="3388474" y="2416160"/>
              <a:ext cx="64317" cy="64317"/>
            </a:xfrm>
            <a:custGeom>
              <a:avLst/>
              <a:gdLst/>
              <a:ahLst/>
              <a:cxnLst/>
              <a:rect l="0" t="0" r="0" b="0"/>
              <a:pathLst>
                <a:path w="57150" h="57150">
                  <a:moveTo>
                    <a:pt x="58579" y="32861"/>
                  </a:moveTo>
                  <a:cubicBezTo>
                    <a:pt x="58579" y="47065"/>
                    <a:pt x="47065" y="58579"/>
                    <a:pt x="32861" y="58579"/>
                  </a:cubicBezTo>
                  <a:cubicBezTo>
                    <a:pt x="18658" y="58579"/>
                    <a:pt x="7144" y="47065"/>
                    <a:pt x="7144" y="32861"/>
                  </a:cubicBezTo>
                  <a:cubicBezTo>
                    <a:pt x="7144" y="18658"/>
                    <a:pt x="18658" y="7144"/>
                    <a:pt x="32861" y="7144"/>
                  </a:cubicBezTo>
                  <a:cubicBezTo>
                    <a:pt x="47065" y="7144"/>
                    <a:pt x="58579" y="18658"/>
                    <a:pt x="58579" y="328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2" name="Freeform: Shape 91">
              <a:extLst>
                <a:ext uri="{FF2B5EF4-FFF2-40B4-BE49-F238E27FC236}">
                  <a16:creationId xmlns:a16="http://schemas.microsoft.com/office/drawing/2014/main" id="{CA05F177-6194-465B-BE2A-800E5ED64142}"/>
                </a:ext>
              </a:extLst>
            </p:cNvPr>
            <p:cNvSpPr/>
            <p:nvPr/>
          </p:nvSpPr>
          <p:spPr bwMode="gray">
            <a:xfrm>
              <a:off x="3132278" y="2392577"/>
              <a:ext cx="96475" cy="396620"/>
            </a:xfrm>
            <a:custGeom>
              <a:avLst/>
              <a:gdLst/>
              <a:ahLst/>
              <a:cxnLst/>
              <a:rect l="0" t="0" r="0" b="0"/>
              <a:pathLst>
                <a:path w="85725" h="352425">
                  <a:moveTo>
                    <a:pt x="7144" y="7144"/>
                  </a:moveTo>
                  <a:lnTo>
                    <a:pt x="83344" y="7144"/>
                  </a:lnTo>
                  <a:lnTo>
                    <a:pt x="83344" y="350044"/>
                  </a:lnTo>
                  <a:lnTo>
                    <a:pt x="7144" y="35004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3" name="Freeform: Shape 92">
              <a:extLst>
                <a:ext uri="{FF2B5EF4-FFF2-40B4-BE49-F238E27FC236}">
                  <a16:creationId xmlns:a16="http://schemas.microsoft.com/office/drawing/2014/main" id="{83D552AA-E188-4FE9-820E-7624D3B5EABD}"/>
                </a:ext>
              </a:extLst>
            </p:cNvPr>
            <p:cNvSpPr/>
            <p:nvPr/>
          </p:nvSpPr>
          <p:spPr bwMode="gray">
            <a:xfrm>
              <a:off x="3451718" y="2316470"/>
              <a:ext cx="289425" cy="85756"/>
            </a:xfrm>
            <a:custGeom>
              <a:avLst/>
              <a:gdLst/>
              <a:ahLst/>
              <a:cxnLst/>
              <a:rect l="0" t="0" r="0" b="0"/>
              <a:pathLst>
                <a:path w="257175" h="76200">
                  <a:moveTo>
                    <a:pt x="251936" y="75724"/>
                  </a:moveTo>
                  <a:lnTo>
                    <a:pt x="7144" y="75724"/>
                  </a:lnTo>
                  <a:lnTo>
                    <a:pt x="41434" y="17621"/>
                  </a:lnTo>
                  <a:cubicBezTo>
                    <a:pt x="45244" y="10954"/>
                    <a:pt x="52864" y="7144"/>
                    <a:pt x="60484" y="7144"/>
                  </a:cubicBezTo>
                  <a:lnTo>
                    <a:pt x="198596" y="7144"/>
                  </a:lnTo>
                  <a:cubicBezTo>
                    <a:pt x="206216" y="7144"/>
                    <a:pt x="213836" y="10954"/>
                    <a:pt x="217646" y="17621"/>
                  </a:cubicBezTo>
                  <a:lnTo>
                    <a:pt x="251936" y="7572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grpSp>
    </p:spTree>
    <p:extLst>
      <p:ext uri="{BB962C8B-B14F-4D97-AF65-F5344CB8AC3E}">
        <p14:creationId xmlns:p14="http://schemas.microsoft.com/office/powerpoint/2010/main" val="31692307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89"/>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6637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Tree>
    <p:extLst>
      <p:ext uri="{BB962C8B-B14F-4D97-AF65-F5344CB8AC3E}">
        <p14:creationId xmlns:p14="http://schemas.microsoft.com/office/powerpoint/2010/main" val="2197640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95914" y="1465289"/>
            <a:ext cx="11239789" cy="2260106"/>
          </a:xfrm>
        </p:spPr>
        <p:txBody>
          <a:bodyPr>
            <a:spAutoFit/>
          </a:bodyPr>
          <a:lstStyle>
            <a:lvl1pPr>
              <a:defRPr sz="3672">
                <a:latin typeface="+mn-lt"/>
              </a:defRPr>
            </a:lvl1pPr>
            <a:lvl2pPr>
              <a:defRPr sz="2856">
                <a:latin typeface="+mn-lt"/>
              </a:defRPr>
            </a:lvl2pPr>
            <a:lvl3pPr>
              <a:defRPr sz="2448">
                <a:latin typeface="+mn-lt"/>
              </a:defRPr>
            </a:lvl3pPr>
            <a:lvl4pPr>
              <a:defRPr sz="2040">
                <a:latin typeface="+mn-lt"/>
              </a:defRPr>
            </a:lvl4pPr>
            <a:lvl5pPr>
              <a:defRPr sz="1836">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963722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E59E-6444-4823-9C69-7D96131357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B9EBDB-54FF-4288-8764-438E1DDDF2AD}"/>
              </a:ext>
            </a:extLst>
          </p:cNvPr>
          <p:cNvSpPr>
            <a:spLocks noGrp="1"/>
          </p:cNvSpPr>
          <p:nvPr>
            <p:ph type="dt" sz="half" idx="10"/>
          </p:nvPr>
        </p:nvSpPr>
        <p:spPr/>
        <p:txBody>
          <a:bodyPr/>
          <a:lstStyle/>
          <a:p>
            <a:fld id="{70DB25E0-2C12-4BDE-A7DF-ACB785221161}" type="datetimeFigureOut">
              <a:rPr lang="en-US" smtClean="0"/>
              <a:t>29-Mar-22</a:t>
            </a:fld>
            <a:endParaRPr lang="en-US"/>
          </a:p>
        </p:txBody>
      </p:sp>
      <p:sp>
        <p:nvSpPr>
          <p:cNvPr id="4" name="Footer Placeholder 3">
            <a:extLst>
              <a:ext uri="{FF2B5EF4-FFF2-40B4-BE49-F238E27FC236}">
                <a16:creationId xmlns:a16="http://schemas.microsoft.com/office/drawing/2014/main" id="{5FB683EA-D343-47AC-A6F1-D1967718BE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83597C-1146-4BEA-94DD-04A9F4AB4463}"/>
              </a:ext>
            </a:extLst>
          </p:cNvPr>
          <p:cNvSpPr>
            <a:spLocks noGrp="1"/>
          </p:cNvSpPr>
          <p:nvPr>
            <p:ph type="sldNum" sz="quarter" idx="12"/>
          </p:nvPr>
        </p:nvSpPr>
        <p:spPr/>
        <p:txBody>
          <a:bodyPr/>
          <a:lstStyle/>
          <a:p>
            <a:fld id="{AC44C07E-7A23-4F17-98E1-9BF2F6FE26C7}" type="slidenum">
              <a:rPr lang="en-US" smtClean="0"/>
              <a:t>‹#›</a:t>
            </a:fld>
            <a:endParaRPr lang="en-US"/>
          </a:p>
        </p:txBody>
      </p:sp>
      <p:pic>
        <p:nvPicPr>
          <p:cNvPr id="6" name="Picture 5">
            <a:extLst>
              <a:ext uri="{FF2B5EF4-FFF2-40B4-BE49-F238E27FC236}">
                <a16:creationId xmlns:a16="http://schemas.microsoft.com/office/drawing/2014/main" id="{88972331-38AF-DF41-B5E1-2089F936C03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267180927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1192213"/>
            <a:ext cx="3690937" cy="917575"/>
          </a:xfrm>
          <a:prstGeom prst="rect">
            <a:avLst/>
          </a:prstGeom>
        </p:spPr>
        <p:txBody>
          <a:bodyPr lIns="0" tIns="0" rIns="0" bIns="0"/>
          <a:lstStyle>
            <a:lvl1pPr>
              <a:defRPr sz="1800" spc="0" baseline="0">
                <a:solidFill>
                  <a:srgbClr val="000000"/>
                </a:solidFill>
              </a:defRPr>
            </a:lvl1pPr>
          </a:lstStyle>
          <a:p>
            <a:r>
              <a:rPr lang="en-US" dirty="0"/>
              <a:t>Contents</a:t>
            </a:r>
          </a:p>
        </p:txBody>
      </p:sp>
      <p:sp>
        <p:nvSpPr>
          <p:cNvPr id="4" name="Text Placeholder 3"/>
          <p:cNvSpPr>
            <a:spLocks noGrp="1"/>
          </p:cNvSpPr>
          <p:nvPr>
            <p:ph type="body" sz="quarter" idx="10" hasCustomPrompt="1"/>
          </p:nvPr>
        </p:nvSpPr>
        <p:spPr>
          <a:xfrm>
            <a:off x="6354764" y="1192213"/>
            <a:ext cx="558414" cy="3862387"/>
          </a:xfrm>
          <a:prstGeom prst="rect">
            <a:avLst/>
          </a:prstGeom>
        </p:spPr>
        <p:txBody>
          <a:bodyPr wrap="square" lIns="0" tIns="0" rIns="0" bIns="0">
            <a:noAutofit/>
          </a:bodyPr>
          <a:lstStyle>
            <a:lvl1pPr marL="0" indent="0" defTabSz="517525">
              <a:spcAft>
                <a:spcPts val="500"/>
              </a:spcAft>
              <a:buNone/>
              <a:defRPr sz="1800" spc="0" baseline="0">
                <a:solidFill>
                  <a:schemeClr val="tx2"/>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a:t>
            </a:r>
            <a:br>
              <a:rPr lang="en-US" dirty="0"/>
            </a:br>
            <a:r>
              <a:rPr lang="en-US" dirty="0"/>
              <a:t>##</a:t>
            </a:r>
            <a:br>
              <a:rPr lang="en-US" dirty="0"/>
            </a:br>
            <a:r>
              <a:rPr lang="en-US" dirty="0"/>
              <a:t>##</a:t>
            </a:r>
            <a:br>
              <a:rPr lang="en-US" dirty="0"/>
            </a:br>
            <a:r>
              <a:rPr lang="en-US" dirty="0"/>
              <a:t>##</a:t>
            </a:r>
            <a:br>
              <a:rPr lang="en-US" dirty="0"/>
            </a:br>
            <a:r>
              <a:rPr lang="en-US" dirty="0"/>
              <a:t>##</a:t>
            </a:r>
          </a:p>
        </p:txBody>
      </p:sp>
      <p:sp>
        <p:nvSpPr>
          <p:cNvPr id="11" name="Text Placeholder 3">
            <a:extLst>
              <a:ext uri="{FF2B5EF4-FFF2-40B4-BE49-F238E27FC236}">
                <a16:creationId xmlns:a16="http://schemas.microsoft.com/office/drawing/2014/main" id="{FF941B29-79EC-DD49-A767-757BAE16FCDB}"/>
              </a:ext>
            </a:extLst>
          </p:cNvPr>
          <p:cNvSpPr>
            <a:spLocks noGrp="1"/>
          </p:cNvSpPr>
          <p:nvPr>
            <p:ph type="body" sz="quarter" idx="11" hasCustomPrompt="1"/>
          </p:nvPr>
        </p:nvSpPr>
        <p:spPr>
          <a:xfrm>
            <a:off x="6913178" y="1192212"/>
            <a:ext cx="3356359" cy="3862387"/>
          </a:xfrm>
          <a:prstGeom prst="rect">
            <a:avLst/>
          </a:prstGeom>
        </p:spPr>
        <p:txBody>
          <a:bodyPr wrap="square" lIns="0" tIns="0" rIns="0" bIns="0">
            <a:noAutofit/>
          </a:bodyPr>
          <a:lstStyle>
            <a:lvl1pPr marL="0" indent="0" defTabSz="517525">
              <a:spcAft>
                <a:spcPts val="500"/>
              </a:spcAft>
              <a:buNone/>
              <a:defRPr sz="1800" spc="0" baseline="0">
                <a:solidFill>
                  <a:srgbClr val="000000"/>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Section Title</a:t>
            </a:r>
            <a:br>
              <a:rPr lang="en-US" dirty="0"/>
            </a:br>
            <a:r>
              <a:rPr lang="en-US" dirty="0"/>
              <a:t>Section Title</a:t>
            </a:r>
            <a:br>
              <a:rPr lang="en-US" dirty="0"/>
            </a:br>
            <a:r>
              <a:rPr lang="en-US" dirty="0"/>
              <a:t>Section Title</a:t>
            </a:r>
            <a:br>
              <a:rPr lang="en-US" dirty="0"/>
            </a:br>
            <a:r>
              <a:rPr lang="en-US" dirty="0"/>
              <a:t>Section Title</a:t>
            </a:r>
            <a:br>
              <a:rPr lang="en-US" dirty="0"/>
            </a:br>
            <a:r>
              <a:rPr lang="en-US" dirty="0"/>
              <a:t>Section Title</a:t>
            </a:r>
          </a:p>
        </p:txBody>
      </p:sp>
      <p:sp>
        <p:nvSpPr>
          <p:cNvPr id="16" name="Text Box 3">
            <a:extLst>
              <a:ext uri="{FF2B5EF4-FFF2-40B4-BE49-F238E27FC236}">
                <a16:creationId xmlns:a16="http://schemas.microsoft.com/office/drawing/2014/main" id="{A2F7DAD6-99FA-B74A-87E5-BFA3CB237070}"/>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196949722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01443AB1-0CDE-B44D-8883-27DEB7B914EA}"/>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8" name="Picture 7">
            <a:extLst>
              <a:ext uri="{FF2B5EF4-FFF2-40B4-BE49-F238E27FC236}">
                <a16:creationId xmlns:a16="http://schemas.microsoft.com/office/drawing/2014/main" id="{64E0159D-061E-A640-B0A5-C7A703E35A9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288677" y="0"/>
            <a:ext cx="6093577" cy="6994525"/>
          </a:xfrm>
          <a:prstGeom prst="rect">
            <a:avLst/>
          </a:prstGeom>
        </p:spPr>
      </p:pic>
    </p:spTree>
    <p:extLst>
      <p:ext uri="{BB962C8B-B14F-4D97-AF65-F5344CB8AC3E}">
        <p14:creationId xmlns:p14="http://schemas.microsoft.com/office/powerpoint/2010/main" val="1976269814"/>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493016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603479" y="-208004"/>
            <a:ext cx="555950" cy="160091"/>
          </a:xfrm>
          <a:prstGeom prst="rect">
            <a:avLst/>
          </a:prstGeom>
          <a:noFill/>
        </p:spPr>
        <p:txBody>
          <a:bodyPr wrap="none" lIns="0" tIns="0" rIns="0" bIns="0" rtlCol="0">
            <a:spAutoFit/>
          </a:bodyPr>
          <a:lstStyle/>
          <a:p>
            <a:pPr algn="l"/>
            <a:r>
              <a:rPr lang="en-US" sz="1020" dirty="0">
                <a:solidFill>
                  <a:srgbClr val="A3A3A3"/>
                </a:solidFill>
              </a:rPr>
              <a:t>ELT layout</a:t>
            </a:r>
          </a:p>
        </p:txBody>
      </p:sp>
    </p:spTree>
    <p:extLst>
      <p:ext uri="{BB962C8B-B14F-4D97-AF65-F5344CB8AC3E}">
        <p14:creationId xmlns:p14="http://schemas.microsoft.com/office/powerpoint/2010/main" val="395677798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F0FC0-4485-4CA6-9FB3-A1D4DE6ABA94}"/>
              </a:ext>
            </a:extLst>
          </p:cNvPr>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endParaRPr lang="de-DE"/>
          </a:p>
        </p:txBody>
      </p:sp>
      <p:sp>
        <p:nvSpPr>
          <p:cNvPr id="3" name="Subtitle 2">
            <a:extLst>
              <a:ext uri="{FF2B5EF4-FFF2-40B4-BE49-F238E27FC236}">
                <a16:creationId xmlns:a16="http://schemas.microsoft.com/office/drawing/2014/main" id="{E6D59CE8-308C-4F01-B323-D42C833F35FC}"/>
              </a:ext>
            </a:extLst>
          </p:cNvPr>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82ACD57A-7DDE-406A-9B2A-83DAA38A5390}"/>
              </a:ext>
            </a:extLst>
          </p:cNvPr>
          <p:cNvSpPr>
            <a:spLocks noGrp="1"/>
          </p:cNvSpPr>
          <p:nvPr>
            <p:ph type="dt" sz="half" idx="10"/>
          </p:nvPr>
        </p:nvSpPr>
        <p:spPr/>
        <p:txBody>
          <a:bodyPr/>
          <a:lstStyle/>
          <a:p>
            <a:fld id="{A6103BC8-F6D9-49A0-A321-C89AEDD5696C}" type="datetimeFigureOut">
              <a:rPr lang="de-DE" smtClean="0"/>
              <a:t>29.03.2022</a:t>
            </a:fld>
            <a:endParaRPr lang="de-DE"/>
          </a:p>
        </p:txBody>
      </p:sp>
      <p:sp>
        <p:nvSpPr>
          <p:cNvPr id="5" name="Footer Placeholder 4">
            <a:extLst>
              <a:ext uri="{FF2B5EF4-FFF2-40B4-BE49-F238E27FC236}">
                <a16:creationId xmlns:a16="http://schemas.microsoft.com/office/drawing/2014/main" id="{AE79177F-BCBE-4667-BAD1-0D3CA8AF5BF1}"/>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C406356A-8A4E-43FA-9FBE-F76F20795D4D}"/>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90123733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B3D14-6524-47AC-BA0A-F74A88485144}"/>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62908DEB-CE2E-414A-B500-9877DF81A2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C44841CB-0906-41B5-B2DA-62D18839CE16}"/>
              </a:ext>
            </a:extLst>
          </p:cNvPr>
          <p:cNvSpPr>
            <a:spLocks noGrp="1"/>
          </p:cNvSpPr>
          <p:nvPr>
            <p:ph type="dt" sz="half" idx="10"/>
          </p:nvPr>
        </p:nvSpPr>
        <p:spPr/>
        <p:txBody>
          <a:bodyPr/>
          <a:lstStyle/>
          <a:p>
            <a:fld id="{A6103BC8-F6D9-49A0-A321-C89AEDD5696C}" type="datetimeFigureOut">
              <a:rPr lang="de-DE" smtClean="0"/>
              <a:t>29.03.2022</a:t>
            </a:fld>
            <a:endParaRPr lang="de-DE"/>
          </a:p>
        </p:txBody>
      </p:sp>
      <p:sp>
        <p:nvSpPr>
          <p:cNvPr id="5" name="Footer Placeholder 4">
            <a:extLst>
              <a:ext uri="{FF2B5EF4-FFF2-40B4-BE49-F238E27FC236}">
                <a16:creationId xmlns:a16="http://schemas.microsoft.com/office/drawing/2014/main" id="{76A6D57A-D99E-4243-A276-B6A33DA5C91F}"/>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A5213D92-A43F-4551-9B08-974688733DB2}"/>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148835129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CEE1E-E02C-4ED0-9A6A-D5EF2354607A}"/>
              </a:ext>
            </a:extLst>
          </p:cNvPr>
          <p:cNvSpPr>
            <a:spLocks noGrp="1"/>
          </p:cNvSpPr>
          <p:nvPr>
            <p:ph type="title"/>
          </p:nvPr>
        </p:nvSpPr>
        <p:spPr>
          <a:xfrm>
            <a:off x="848530" y="1743775"/>
            <a:ext cx="10726460" cy="2909528"/>
          </a:xfrm>
        </p:spPr>
        <p:txBody>
          <a:bodyPr anchor="b"/>
          <a:lstStyle>
            <a:lvl1pPr>
              <a:defRPr sz="6119"/>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1FC48476-2B5E-485E-B89F-FF5D9BBECD3F}"/>
              </a:ext>
            </a:extLst>
          </p:cNvPr>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7B33A9-75C2-4634-9637-8120381AD219}"/>
              </a:ext>
            </a:extLst>
          </p:cNvPr>
          <p:cNvSpPr>
            <a:spLocks noGrp="1"/>
          </p:cNvSpPr>
          <p:nvPr>
            <p:ph type="dt" sz="half" idx="10"/>
          </p:nvPr>
        </p:nvSpPr>
        <p:spPr/>
        <p:txBody>
          <a:bodyPr/>
          <a:lstStyle/>
          <a:p>
            <a:fld id="{A6103BC8-F6D9-49A0-A321-C89AEDD5696C}" type="datetimeFigureOut">
              <a:rPr lang="de-DE" smtClean="0"/>
              <a:t>29.03.2022</a:t>
            </a:fld>
            <a:endParaRPr lang="de-DE"/>
          </a:p>
        </p:txBody>
      </p:sp>
      <p:sp>
        <p:nvSpPr>
          <p:cNvPr id="5" name="Footer Placeholder 4">
            <a:extLst>
              <a:ext uri="{FF2B5EF4-FFF2-40B4-BE49-F238E27FC236}">
                <a16:creationId xmlns:a16="http://schemas.microsoft.com/office/drawing/2014/main" id="{DD080D8D-3D92-44EA-898F-117F98BACDFD}"/>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495BE738-7D47-48DD-ACEF-850EAE40ED61}"/>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405693362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5BF0E-0EDF-4B39-8FE7-E8A4A820E0D6}"/>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0E23C4B7-34D8-4844-A157-86734272F6BE}"/>
              </a:ext>
            </a:extLst>
          </p:cNvPr>
          <p:cNvSpPr>
            <a:spLocks noGrp="1"/>
          </p:cNvSpPr>
          <p:nvPr>
            <p:ph sz="half" idx="1"/>
          </p:nvPr>
        </p:nvSpPr>
        <p:spPr>
          <a:xfrm>
            <a:off x="855008"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A42110FB-2DC3-46E6-9FFD-1D584B7BFE1C}"/>
              </a:ext>
            </a:extLst>
          </p:cNvPr>
          <p:cNvSpPr>
            <a:spLocks noGrp="1"/>
          </p:cNvSpPr>
          <p:nvPr>
            <p:ph sz="half" idx="2"/>
          </p:nvPr>
        </p:nvSpPr>
        <p:spPr>
          <a:xfrm>
            <a:off x="6295965"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88E9EE78-AFD8-475F-99F0-810816BE84CB}"/>
              </a:ext>
            </a:extLst>
          </p:cNvPr>
          <p:cNvSpPr>
            <a:spLocks noGrp="1"/>
          </p:cNvSpPr>
          <p:nvPr>
            <p:ph type="dt" sz="half" idx="10"/>
          </p:nvPr>
        </p:nvSpPr>
        <p:spPr/>
        <p:txBody>
          <a:bodyPr/>
          <a:lstStyle/>
          <a:p>
            <a:fld id="{A6103BC8-F6D9-49A0-A321-C89AEDD5696C}" type="datetimeFigureOut">
              <a:rPr lang="de-DE" smtClean="0"/>
              <a:t>29.03.2022</a:t>
            </a:fld>
            <a:endParaRPr lang="de-DE"/>
          </a:p>
        </p:txBody>
      </p:sp>
      <p:sp>
        <p:nvSpPr>
          <p:cNvPr id="6" name="Footer Placeholder 5">
            <a:extLst>
              <a:ext uri="{FF2B5EF4-FFF2-40B4-BE49-F238E27FC236}">
                <a16:creationId xmlns:a16="http://schemas.microsoft.com/office/drawing/2014/main" id="{40DC8F99-C64D-4D05-8802-223C3C868573}"/>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E608C574-BCBF-4115-98C3-7B1C79E89849}"/>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89831881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A7636-D326-49EC-81EE-0E214A4F7ED4}"/>
              </a:ext>
            </a:extLst>
          </p:cNvPr>
          <p:cNvSpPr>
            <a:spLocks noGrp="1"/>
          </p:cNvSpPr>
          <p:nvPr>
            <p:ph type="title"/>
          </p:nvPr>
        </p:nvSpPr>
        <p:spPr>
          <a:xfrm>
            <a:off x="856627" y="372394"/>
            <a:ext cx="10726460" cy="1351952"/>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0EC2D247-16C3-4237-AA69-DC2348EC9272}"/>
              </a:ext>
            </a:extLst>
          </p:cNvPr>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4" name="Content Placeholder 3">
            <a:extLst>
              <a:ext uri="{FF2B5EF4-FFF2-40B4-BE49-F238E27FC236}">
                <a16:creationId xmlns:a16="http://schemas.microsoft.com/office/drawing/2014/main" id="{2B05F602-8955-4CE7-AA7B-298E41CC582F}"/>
              </a:ext>
            </a:extLst>
          </p:cNvPr>
          <p:cNvSpPr>
            <a:spLocks noGrp="1"/>
          </p:cNvSpPr>
          <p:nvPr>
            <p:ph sz="half" idx="2"/>
          </p:nvPr>
        </p:nvSpPr>
        <p:spPr>
          <a:xfrm>
            <a:off x="856628" y="2554944"/>
            <a:ext cx="5261211"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F7117CBD-A493-4DB3-A55C-C41E4D7886A6}"/>
              </a:ext>
            </a:extLst>
          </p:cNvPr>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6" name="Content Placeholder 5">
            <a:extLst>
              <a:ext uri="{FF2B5EF4-FFF2-40B4-BE49-F238E27FC236}">
                <a16:creationId xmlns:a16="http://schemas.microsoft.com/office/drawing/2014/main" id="{D16628A0-63DB-4D2E-BD5A-6C9EA1025847}"/>
              </a:ext>
            </a:extLst>
          </p:cNvPr>
          <p:cNvSpPr>
            <a:spLocks noGrp="1"/>
          </p:cNvSpPr>
          <p:nvPr>
            <p:ph sz="quarter" idx="4"/>
          </p:nvPr>
        </p:nvSpPr>
        <p:spPr>
          <a:xfrm>
            <a:off x="6295965" y="2554944"/>
            <a:ext cx="5287122"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F94E7214-A539-4173-B995-AF6560D62F1B}"/>
              </a:ext>
            </a:extLst>
          </p:cNvPr>
          <p:cNvSpPr>
            <a:spLocks noGrp="1"/>
          </p:cNvSpPr>
          <p:nvPr>
            <p:ph type="dt" sz="half" idx="10"/>
          </p:nvPr>
        </p:nvSpPr>
        <p:spPr/>
        <p:txBody>
          <a:bodyPr/>
          <a:lstStyle/>
          <a:p>
            <a:fld id="{A6103BC8-F6D9-49A0-A321-C89AEDD5696C}" type="datetimeFigureOut">
              <a:rPr lang="de-DE" smtClean="0"/>
              <a:t>29.03.2022</a:t>
            </a:fld>
            <a:endParaRPr lang="de-DE"/>
          </a:p>
        </p:txBody>
      </p:sp>
      <p:sp>
        <p:nvSpPr>
          <p:cNvPr id="8" name="Footer Placeholder 7">
            <a:extLst>
              <a:ext uri="{FF2B5EF4-FFF2-40B4-BE49-F238E27FC236}">
                <a16:creationId xmlns:a16="http://schemas.microsoft.com/office/drawing/2014/main" id="{E36A2866-4163-4EC3-88D4-18396D5258BC}"/>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9DA4C585-7672-44D7-BF2A-519E9B0629BC}"/>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95684548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FC3CA-53D1-4864-8737-C4FC551CA201}"/>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74A14E79-8F66-4E49-89DC-812DE4C9FD21}"/>
              </a:ext>
            </a:extLst>
          </p:cNvPr>
          <p:cNvSpPr>
            <a:spLocks noGrp="1"/>
          </p:cNvSpPr>
          <p:nvPr>
            <p:ph type="dt" sz="half" idx="10"/>
          </p:nvPr>
        </p:nvSpPr>
        <p:spPr/>
        <p:txBody>
          <a:bodyPr/>
          <a:lstStyle/>
          <a:p>
            <a:fld id="{A6103BC8-F6D9-49A0-A321-C89AEDD5696C}" type="datetimeFigureOut">
              <a:rPr lang="de-DE" smtClean="0"/>
              <a:t>29.03.2022</a:t>
            </a:fld>
            <a:endParaRPr lang="de-DE"/>
          </a:p>
        </p:txBody>
      </p:sp>
      <p:sp>
        <p:nvSpPr>
          <p:cNvPr id="4" name="Footer Placeholder 3">
            <a:extLst>
              <a:ext uri="{FF2B5EF4-FFF2-40B4-BE49-F238E27FC236}">
                <a16:creationId xmlns:a16="http://schemas.microsoft.com/office/drawing/2014/main" id="{3C9CFD6E-A0D7-4FFB-9173-714A81B3487E}"/>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C4A2AA04-B8C1-435F-A37C-B49388ECDA9B}"/>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5015835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CB6740-2012-4224-BCE2-0E20E3E23E7F}"/>
              </a:ext>
            </a:extLst>
          </p:cNvPr>
          <p:cNvSpPr>
            <a:spLocks noGrp="1"/>
          </p:cNvSpPr>
          <p:nvPr>
            <p:ph type="dt" sz="half" idx="10"/>
          </p:nvPr>
        </p:nvSpPr>
        <p:spPr/>
        <p:txBody>
          <a:bodyPr/>
          <a:lstStyle/>
          <a:p>
            <a:fld id="{A6103BC8-F6D9-49A0-A321-C89AEDD5696C}" type="datetimeFigureOut">
              <a:rPr lang="de-DE" smtClean="0"/>
              <a:t>29.03.2022</a:t>
            </a:fld>
            <a:endParaRPr lang="de-DE"/>
          </a:p>
        </p:txBody>
      </p:sp>
      <p:sp>
        <p:nvSpPr>
          <p:cNvPr id="3" name="Footer Placeholder 2">
            <a:extLst>
              <a:ext uri="{FF2B5EF4-FFF2-40B4-BE49-F238E27FC236}">
                <a16:creationId xmlns:a16="http://schemas.microsoft.com/office/drawing/2014/main" id="{7E09737C-3166-4A90-9803-9E1321B01935}"/>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D4D89F07-3DC2-4AB2-98A7-734F738730B0}"/>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172460892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A1235-FB9F-4A24-A9C0-602D0937935A}"/>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D9476E0B-8710-4FD3-A6D8-01F6727F8F36}"/>
              </a:ext>
            </a:extLst>
          </p:cNvPr>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65253D5A-1E91-4D4E-AF13-04ECB8C29A12}"/>
              </a:ext>
            </a:extLst>
          </p:cNvPr>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a:extLst>
              <a:ext uri="{FF2B5EF4-FFF2-40B4-BE49-F238E27FC236}">
                <a16:creationId xmlns:a16="http://schemas.microsoft.com/office/drawing/2014/main" id="{DCD5FD0F-73C6-482E-8F90-14E3B34CF879}"/>
              </a:ext>
            </a:extLst>
          </p:cNvPr>
          <p:cNvSpPr>
            <a:spLocks noGrp="1"/>
          </p:cNvSpPr>
          <p:nvPr>
            <p:ph type="dt" sz="half" idx="10"/>
          </p:nvPr>
        </p:nvSpPr>
        <p:spPr/>
        <p:txBody>
          <a:bodyPr/>
          <a:lstStyle/>
          <a:p>
            <a:fld id="{A6103BC8-F6D9-49A0-A321-C89AEDD5696C}" type="datetimeFigureOut">
              <a:rPr lang="de-DE" smtClean="0"/>
              <a:t>29.03.2022</a:t>
            </a:fld>
            <a:endParaRPr lang="de-DE"/>
          </a:p>
        </p:txBody>
      </p:sp>
      <p:sp>
        <p:nvSpPr>
          <p:cNvPr id="6" name="Footer Placeholder 5">
            <a:extLst>
              <a:ext uri="{FF2B5EF4-FFF2-40B4-BE49-F238E27FC236}">
                <a16:creationId xmlns:a16="http://schemas.microsoft.com/office/drawing/2014/main" id="{C4927DC6-BE50-4852-83D9-54972DD9BD6B}"/>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6BD8AF39-B9A9-47D8-9CC2-0DB5D9C12FAE}"/>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240572599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C8839-1DDB-4A06-A778-EE1D1CBBE2BA}"/>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3B39740D-5A39-4F35-94F5-6E917C4E24E8}"/>
              </a:ext>
            </a:extLst>
          </p:cNvPr>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de-DE"/>
          </a:p>
        </p:txBody>
      </p:sp>
      <p:sp>
        <p:nvSpPr>
          <p:cNvPr id="4" name="Text Placeholder 3">
            <a:extLst>
              <a:ext uri="{FF2B5EF4-FFF2-40B4-BE49-F238E27FC236}">
                <a16:creationId xmlns:a16="http://schemas.microsoft.com/office/drawing/2014/main" id="{59FF651F-2A46-45C3-8B86-113615A81A03}"/>
              </a:ext>
            </a:extLst>
          </p:cNvPr>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a:extLst>
              <a:ext uri="{FF2B5EF4-FFF2-40B4-BE49-F238E27FC236}">
                <a16:creationId xmlns:a16="http://schemas.microsoft.com/office/drawing/2014/main" id="{E8EF4A70-9034-481D-A5A2-6B3D80F27888}"/>
              </a:ext>
            </a:extLst>
          </p:cNvPr>
          <p:cNvSpPr>
            <a:spLocks noGrp="1"/>
          </p:cNvSpPr>
          <p:nvPr>
            <p:ph type="dt" sz="half" idx="10"/>
          </p:nvPr>
        </p:nvSpPr>
        <p:spPr/>
        <p:txBody>
          <a:bodyPr/>
          <a:lstStyle/>
          <a:p>
            <a:fld id="{A6103BC8-F6D9-49A0-A321-C89AEDD5696C}" type="datetimeFigureOut">
              <a:rPr lang="de-DE" smtClean="0"/>
              <a:t>29.03.2022</a:t>
            </a:fld>
            <a:endParaRPr lang="de-DE"/>
          </a:p>
        </p:txBody>
      </p:sp>
      <p:sp>
        <p:nvSpPr>
          <p:cNvPr id="6" name="Footer Placeholder 5">
            <a:extLst>
              <a:ext uri="{FF2B5EF4-FFF2-40B4-BE49-F238E27FC236}">
                <a16:creationId xmlns:a16="http://schemas.microsoft.com/office/drawing/2014/main" id="{3AC61B9A-3AC2-4F5C-85C2-621B12B7ACB4}"/>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AF996BA3-4375-4BD9-B46D-66F1315DC4E2}"/>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120539405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image" Target="../media/image29.emf"/><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theme" Target="../theme/theme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18" Type="http://schemas.openxmlformats.org/officeDocument/2006/relationships/slideLayout" Target="../slideLayouts/slideLayout81.xml"/><Relationship Id="rId26" Type="http://schemas.openxmlformats.org/officeDocument/2006/relationships/slideLayout" Target="../slideLayouts/slideLayout89.xml"/><Relationship Id="rId3" Type="http://schemas.openxmlformats.org/officeDocument/2006/relationships/slideLayout" Target="../slideLayouts/slideLayout66.xml"/><Relationship Id="rId21" Type="http://schemas.openxmlformats.org/officeDocument/2006/relationships/slideLayout" Target="../slideLayouts/slideLayout84.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5" Type="http://schemas.openxmlformats.org/officeDocument/2006/relationships/slideLayout" Target="../slideLayouts/slideLayout88.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20" Type="http://schemas.openxmlformats.org/officeDocument/2006/relationships/slideLayout" Target="../slideLayouts/slideLayout83.xml"/><Relationship Id="rId29" Type="http://schemas.openxmlformats.org/officeDocument/2006/relationships/image" Target="../media/image41.emf"/><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24" Type="http://schemas.openxmlformats.org/officeDocument/2006/relationships/slideLayout" Target="../slideLayouts/slideLayout87.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23" Type="http://schemas.openxmlformats.org/officeDocument/2006/relationships/slideLayout" Target="../slideLayouts/slideLayout86.xml"/><Relationship Id="rId28" Type="http://schemas.openxmlformats.org/officeDocument/2006/relationships/theme" Target="../theme/theme4.xml"/><Relationship Id="rId10" Type="http://schemas.openxmlformats.org/officeDocument/2006/relationships/slideLayout" Target="../slideLayouts/slideLayout73.xml"/><Relationship Id="rId19" Type="http://schemas.openxmlformats.org/officeDocument/2006/relationships/slideLayout" Target="../slideLayouts/slideLayout82.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 Id="rId22" Type="http://schemas.openxmlformats.org/officeDocument/2006/relationships/slideLayout" Target="../slideLayouts/slideLayout85.xml"/><Relationship Id="rId27" Type="http://schemas.openxmlformats.org/officeDocument/2006/relationships/slideLayout" Target="../slideLayouts/slideLayout9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slideLayout" Target="../slideLayouts/slideLayout103.xml"/><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slideLayout" Target="../slideLayouts/slideLayout102.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5" Type="http://schemas.openxmlformats.org/officeDocument/2006/relationships/theme" Target="../theme/theme5.xml"/><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 Id="rId14"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dirty="0"/>
              <a:t>Large: subhead Segoe UI Regular 20/24</a:t>
            </a:r>
          </a:p>
          <a:p>
            <a:pPr lvl="1"/>
            <a:endParaRPr lang="en-US" dirty="0"/>
          </a:p>
          <a:p>
            <a:pPr lvl="2"/>
            <a:r>
              <a:rPr lang="en-US" dirty="0"/>
              <a:t>Medium: paragraph heading Segoe UI </a:t>
            </a:r>
            <a:r>
              <a:rPr lang="en-US" dirty="0" err="1"/>
              <a:t>Semibold</a:t>
            </a:r>
            <a:r>
              <a:rPr lang="en-US" dirty="0"/>
              <a:t> 14/18</a:t>
            </a:r>
          </a:p>
          <a:p>
            <a:pPr lvl="3"/>
            <a:r>
              <a:rPr lang="en-US" dirty="0"/>
              <a:t>Medium: paragraph body copy Segoe UI Regular 14/18</a:t>
            </a:r>
          </a:p>
          <a:p>
            <a:pPr lvl="3"/>
            <a:endParaRPr lang="en-US" dirty="0"/>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pic>
        <p:nvPicPr>
          <p:cNvPr id="7" name="Picture 6"/>
          <p:cNvPicPr>
            <a:picLocks noChangeAspect="1"/>
          </p:cNvPicPr>
          <p:nvPr userDrawn="1"/>
        </p:nvPicPr>
        <p:blipFill>
          <a:blip r:embed="rId33" cstate="email">
            <a:extLst>
              <a:ext uri="{28A0092B-C50C-407E-A947-70E740481C1C}">
                <a14:useLocalDpi xmlns:a14="http://schemas.microsoft.com/office/drawing/2010/main"/>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1" r:id="rId3"/>
    <p:sldLayoutId id="2147484583" r:id="rId4"/>
    <p:sldLayoutId id="2147484585" r:id="rId5"/>
    <p:sldLayoutId id="2147484586" r:id="rId6"/>
    <p:sldLayoutId id="2147484587" r:id="rId7"/>
    <p:sldLayoutId id="2147484588" r:id="rId8"/>
    <p:sldLayoutId id="2147484589" r:id="rId9"/>
    <p:sldLayoutId id="2147484590" r:id="rId10"/>
    <p:sldLayoutId id="2147484591" r:id="rId11"/>
    <p:sldLayoutId id="2147484592" r:id="rId12"/>
    <p:sldLayoutId id="2147484556" r:id="rId13"/>
    <p:sldLayoutId id="2147484557" r:id="rId14"/>
    <p:sldLayoutId id="2147484610" r:id="rId15"/>
    <p:sldLayoutId id="2147484558" r:id="rId16"/>
    <p:sldLayoutId id="2147484559" r:id="rId17"/>
    <p:sldLayoutId id="2147484560" r:id="rId18"/>
    <p:sldLayoutId id="2147484561" r:id="rId19"/>
    <p:sldLayoutId id="2147484562" r:id="rId20"/>
    <p:sldLayoutId id="2147484580" r:id="rId21"/>
    <p:sldLayoutId id="2147484563" r:id="rId22"/>
    <p:sldLayoutId id="2147484564" r:id="rId23"/>
    <p:sldLayoutId id="2147484566" r:id="rId24"/>
    <p:sldLayoutId id="2147484567" r:id="rId25"/>
    <p:sldLayoutId id="2147484568" r:id="rId26"/>
    <p:sldLayoutId id="2147484577" r:id="rId27"/>
    <p:sldLayoutId id="2147484570" r:id="rId28"/>
    <p:sldLayoutId id="2147484571" r:id="rId29"/>
    <p:sldLayoutId id="2147484572" r:id="rId30"/>
    <p:sldLayoutId id="2147484576" r:id="rId31"/>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5400000">
            <a:off x="9621908" y="2898552"/>
            <a:ext cx="6979503" cy="1188133"/>
          </a:xfrm>
          <a:prstGeom prst="rect">
            <a:avLst/>
          </a:prstGeom>
        </p:spPr>
      </p:pic>
      <p:sp>
        <p:nvSpPr>
          <p:cNvPr id="5" name="Text Placeholder 4">
            <a:extLst>
              <a:ext uri="{FF2B5EF4-FFF2-40B4-BE49-F238E27FC236}">
                <a16:creationId xmlns:a16="http://schemas.microsoft.com/office/drawing/2014/main" id="{58032683-9535-EA4A-933A-0D812239AE62}"/>
              </a:ext>
            </a:extLst>
          </p:cNvPr>
          <p:cNvSpPr txBox="1">
            <a:spLocks/>
          </p:cNvSpPr>
          <p:nvPr userDrawn="1"/>
        </p:nvSpPr>
        <p:spPr>
          <a:xfrm>
            <a:off x="465138" y="1853742"/>
            <a:ext cx="11456988" cy="1815882"/>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2400"/>
              </a:lnSpc>
            </a:pPr>
            <a:r>
              <a:rPr lang="en-US" sz="2000" dirty="0">
                <a:latin typeface="Consolas" charset="0"/>
                <a:ea typeface="Consolas" charset="0"/>
                <a:cs typeface="Consolas" charset="0"/>
              </a:rPr>
              <a:t>This slide layout uses Consolas 20/24pt, a monotype font which is ideal for showing software code. </a:t>
            </a:r>
          </a:p>
        </p:txBody>
      </p:sp>
    </p:spTree>
    <p:extLst>
      <p:ext uri="{BB962C8B-B14F-4D97-AF65-F5344CB8AC3E}">
        <p14:creationId xmlns:p14="http://schemas.microsoft.com/office/powerpoint/2010/main" val="3294407995"/>
      </p:ext>
    </p:extLst>
  </p:cSld>
  <p:clrMap bg1="lt1" tx1="dk1" bg2="lt2" tx2="dk2" accent1="accent1" accent2="accent2" accent3="accent3" accent4="accent4" accent5="accent5" accent6="accent6" hlink="hlink" folHlink="folHlink"/>
  <p:sldLayoutIdLst>
    <p:sldLayoutId id="2147484609" r:id="rId1"/>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6301"/>
            <a:ext cx="11239464" cy="565027"/>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0"/>
            <a:ext cx="11239464" cy="1644855"/>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cstate="email">
            <a:extLst>
              <a:ext uri="{28A0092B-C50C-407E-A947-70E740481C1C}">
                <a14:useLocalDpi xmlns:a14="http://schemas.microsoft.com/office/drawing/2010/main"/>
              </a:ext>
            </a:extLst>
          </a:blip>
          <a:srcRect l="762"/>
          <a:stretch/>
        </p:blipFill>
        <p:spPr>
          <a:xfrm rot="5400000">
            <a:off x="9654779" y="2900301"/>
            <a:ext cx="6994525" cy="1193925"/>
          </a:xfrm>
          <a:prstGeom prst="rect">
            <a:avLst/>
          </a:prstGeom>
        </p:spPr>
      </p:pic>
    </p:spTree>
    <p:extLst>
      <p:ext uri="{BB962C8B-B14F-4D97-AF65-F5344CB8AC3E}">
        <p14:creationId xmlns:p14="http://schemas.microsoft.com/office/powerpoint/2010/main" val="2504150955"/>
      </p:ext>
    </p:extLst>
  </p:cSld>
  <p:clrMap bg1="lt1" tx1="dk1" bg2="lt2" tx2="dk2" accent1="accent1" accent2="accent2" accent3="accent3" accent4="accent4" accent5="accent5" accent6="accent6" hlink="hlink" folHlink="folHlink"/>
  <p:sldLayoutIdLst>
    <p:sldLayoutId id="2147484612" r:id="rId1"/>
    <p:sldLayoutId id="2147484613" r:id="rId2"/>
    <p:sldLayoutId id="2147484614" r:id="rId3"/>
    <p:sldLayoutId id="2147484615" r:id="rId4"/>
    <p:sldLayoutId id="2147484616" r:id="rId5"/>
    <p:sldLayoutId id="2147484617" r:id="rId6"/>
    <p:sldLayoutId id="2147484618" r:id="rId7"/>
    <p:sldLayoutId id="2147484619" r:id="rId8"/>
    <p:sldLayoutId id="2147484620" r:id="rId9"/>
    <p:sldLayoutId id="2147484621" r:id="rId10"/>
    <p:sldLayoutId id="2147484622" r:id="rId11"/>
    <p:sldLayoutId id="2147484623" r:id="rId12"/>
    <p:sldLayoutId id="2147484624" r:id="rId13"/>
    <p:sldLayoutId id="2147484625" r:id="rId14"/>
    <p:sldLayoutId id="2147484626" r:id="rId15"/>
    <p:sldLayoutId id="2147484627" r:id="rId16"/>
    <p:sldLayoutId id="2147484628" r:id="rId17"/>
    <p:sldLayoutId id="2147484629" r:id="rId18"/>
    <p:sldLayoutId id="2147484630" r:id="rId19"/>
    <p:sldLayoutId id="2147484631" r:id="rId20"/>
    <p:sldLayoutId id="2147484632" r:id="rId21"/>
    <p:sldLayoutId id="2147484633" r:id="rId22"/>
    <p:sldLayoutId id="2147484634" r:id="rId23"/>
    <p:sldLayoutId id="2147484635" r:id="rId24"/>
    <p:sldLayoutId id="2147484636" r:id="rId25"/>
    <p:sldLayoutId id="2147484637" r:id="rId26"/>
    <p:sldLayoutId id="2147484638" r:id="rId27"/>
    <p:sldLayoutId id="2147484639" r:id="rId28"/>
    <p:sldLayoutId id="2147484640" r:id="rId29"/>
    <p:sldLayoutId id="2147484641" r:id="rId30"/>
    <p:sldLayoutId id="2147484642" r:id="rId31"/>
  </p:sldLayoutIdLst>
  <p:transition>
    <p:fade/>
  </p:transition>
  <p:hf sldNum="0" hdr="0" ftr="0" dt="0"/>
  <p:txStyles>
    <p:titleStyle>
      <a:lvl1pPr algn="l" defTabSz="951304" rtl="0" eaLnBrk="1" latinLnBrk="0" hangingPunct="1">
        <a:lnSpc>
          <a:spcPct val="100000"/>
        </a:lnSpc>
        <a:spcBef>
          <a:spcPct val="0"/>
        </a:spcBef>
        <a:buNone/>
        <a:defRPr lang="en-US" sz="3672" b="0" kern="1200" cap="none" spc="-51" baseline="0" dirty="0" smtClean="0">
          <a:ln w="3175">
            <a:noFill/>
          </a:ln>
          <a:solidFill>
            <a:schemeClr val="tx1"/>
          </a:soli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6"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gradFill>
            <a:gsLst>
              <a:gs pos="1250">
                <a:schemeClr val="tx1"/>
              </a:gs>
              <a:gs pos="100000">
                <a:schemeClr val="tx1"/>
              </a:gs>
            </a:gsLst>
            <a:lin ang="5400000" scaled="0"/>
          </a:gra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gradFill>
            <a:gsLst>
              <a:gs pos="1250">
                <a:schemeClr val="tx1"/>
              </a:gs>
              <a:gs pos="100000">
                <a:schemeClr val="tx1"/>
              </a:gs>
            </a:gsLst>
            <a:lin ang="5400000" scaled="0"/>
          </a:gra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6301"/>
            <a:ext cx="11239464" cy="565027"/>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0"/>
            <a:ext cx="11239464" cy="1644855"/>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9" cstate="email">
            <a:extLst>
              <a:ext uri="{28A0092B-C50C-407E-A947-70E740481C1C}">
                <a14:useLocalDpi xmlns:a14="http://schemas.microsoft.com/office/drawing/2010/main"/>
              </a:ext>
            </a:extLst>
          </a:blip>
          <a:stretch>
            <a:fillRect/>
          </a:stretch>
        </p:blipFill>
        <p:spPr>
          <a:xfrm rot="5400000">
            <a:off x="9475748" y="3001154"/>
            <a:ext cx="6994525" cy="992217"/>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92991567"/>
      </p:ext>
    </p:extLst>
  </p:cSld>
  <p:clrMap bg1="lt1" tx1="dk1" bg2="lt2" tx2="dk2" accent1="accent1" accent2="accent2" accent3="accent3" accent4="accent4" accent5="accent5" accent6="accent6" hlink="hlink" folHlink="folHlink"/>
  <p:sldLayoutIdLst>
    <p:sldLayoutId id="2147484672" r:id="rId1"/>
    <p:sldLayoutId id="2147484673" r:id="rId2"/>
    <p:sldLayoutId id="2147484674" r:id="rId3"/>
    <p:sldLayoutId id="2147484675" r:id="rId4"/>
    <p:sldLayoutId id="2147484676" r:id="rId5"/>
    <p:sldLayoutId id="2147484677" r:id="rId6"/>
    <p:sldLayoutId id="2147484678" r:id="rId7"/>
    <p:sldLayoutId id="2147484679" r:id="rId8"/>
    <p:sldLayoutId id="2147484680" r:id="rId9"/>
    <p:sldLayoutId id="2147484681" r:id="rId10"/>
    <p:sldLayoutId id="2147484682" r:id="rId11"/>
    <p:sldLayoutId id="2147484683" r:id="rId12"/>
    <p:sldLayoutId id="2147484684" r:id="rId13"/>
    <p:sldLayoutId id="2147484685" r:id="rId14"/>
    <p:sldLayoutId id="2147484686" r:id="rId15"/>
    <p:sldLayoutId id="2147484687" r:id="rId16"/>
    <p:sldLayoutId id="2147484688" r:id="rId17"/>
    <p:sldLayoutId id="2147484689" r:id="rId18"/>
    <p:sldLayoutId id="2147484690" r:id="rId19"/>
    <p:sldLayoutId id="2147484691" r:id="rId20"/>
    <p:sldLayoutId id="2147484692" r:id="rId21"/>
    <p:sldLayoutId id="2147484693" r:id="rId22"/>
    <p:sldLayoutId id="2147484694" r:id="rId23"/>
    <p:sldLayoutId id="2147484695" r:id="rId24"/>
    <p:sldLayoutId id="2147484696" r:id="rId25"/>
    <p:sldLayoutId id="2147484697" r:id="rId26"/>
    <p:sldLayoutId id="2147484713" r:id="rId2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hf sldNum="0" hdr="0" ftr="0" dt="0"/>
  <p:txStyles>
    <p:titleStyle>
      <a:lvl1pPr algn="l" defTabSz="951304" rtl="0" eaLnBrk="1" latinLnBrk="0" hangingPunct="1">
        <a:lnSpc>
          <a:spcPct val="100000"/>
        </a:lnSpc>
        <a:spcBef>
          <a:spcPct val="0"/>
        </a:spcBef>
        <a:buNone/>
        <a:defRPr lang="en-US" sz="3672" b="0" kern="1200" cap="none" spc="-51"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6"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gradFill>
            <a:gsLst>
              <a:gs pos="1250">
                <a:schemeClr val="tx1"/>
              </a:gs>
              <a:gs pos="100000">
                <a:schemeClr val="tx1"/>
              </a:gs>
            </a:gsLst>
            <a:lin ang="5400000" scaled="0"/>
          </a:gra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gradFill>
            <a:gsLst>
              <a:gs pos="1250">
                <a:schemeClr val="tx1"/>
              </a:gs>
              <a:gs pos="100000">
                <a:schemeClr val="tx1"/>
              </a:gs>
            </a:gsLst>
            <a:lin ang="5400000" scaled="0"/>
          </a:gra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3F1492-28D0-4287-AFFE-B1445BEEC8E6}"/>
              </a:ext>
            </a:extLst>
          </p:cNvPr>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F670B1B2-04B9-4073-BD3F-6759F14F1932}"/>
              </a:ext>
            </a:extLst>
          </p:cNvPr>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6E231ABF-D36F-4323-8CAB-6EC24C959E09}"/>
              </a:ext>
            </a:extLst>
          </p:cNvPr>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A6103BC8-F6D9-49A0-A321-C89AEDD5696C}" type="datetimeFigureOut">
              <a:rPr lang="de-DE" smtClean="0"/>
              <a:t>29.03.2022</a:t>
            </a:fld>
            <a:endParaRPr lang="de-DE"/>
          </a:p>
        </p:txBody>
      </p:sp>
      <p:sp>
        <p:nvSpPr>
          <p:cNvPr id="5" name="Footer Placeholder 4">
            <a:extLst>
              <a:ext uri="{FF2B5EF4-FFF2-40B4-BE49-F238E27FC236}">
                <a16:creationId xmlns:a16="http://schemas.microsoft.com/office/drawing/2014/main" id="{515BCBEE-7F9D-4AB8-A4BE-D997798914E1}"/>
              </a:ext>
            </a:extLst>
          </p:cNvPr>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de-DE"/>
          </a:p>
        </p:txBody>
      </p:sp>
      <p:sp>
        <p:nvSpPr>
          <p:cNvPr id="6" name="Slide Number Placeholder 5">
            <a:extLst>
              <a:ext uri="{FF2B5EF4-FFF2-40B4-BE49-F238E27FC236}">
                <a16:creationId xmlns:a16="http://schemas.microsoft.com/office/drawing/2014/main" id="{46300A46-F8F7-4466-A71B-2809CFAF649A}"/>
              </a:ext>
            </a:extLst>
          </p:cNvPr>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D2D4C1F1-1733-4D21-9470-8E072283F5D4}" type="slidenum">
              <a:rPr lang="de-DE" smtClean="0"/>
              <a:t>‹#›</a:t>
            </a:fld>
            <a:endParaRPr lang="de-DE"/>
          </a:p>
        </p:txBody>
      </p:sp>
    </p:spTree>
    <p:extLst>
      <p:ext uri="{BB962C8B-B14F-4D97-AF65-F5344CB8AC3E}">
        <p14:creationId xmlns:p14="http://schemas.microsoft.com/office/powerpoint/2010/main" val="1525912651"/>
      </p:ext>
    </p:extLst>
  </p:cSld>
  <p:clrMap bg1="lt1" tx1="dk1" bg2="lt2" tx2="dk2" accent1="accent1" accent2="accent2" accent3="accent3" accent4="accent4" accent5="accent5" accent6="accent6" hlink="hlink" folHlink="folHlink"/>
  <p:sldLayoutIdLst>
    <p:sldLayoutId id="2147484699" r:id="rId1"/>
    <p:sldLayoutId id="2147484700" r:id="rId2"/>
    <p:sldLayoutId id="2147484701" r:id="rId3"/>
    <p:sldLayoutId id="2147484702" r:id="rId4"/>
    <p:sldLayoutId id="2147484703" r:id="rId5"/>
    <p:sldLayoutId id="2147484704" r:id="rId6"/>
    <p:sldLayoutId id="2147484705" r:id="rId7"/>
    <p:sldLayoutId id="2147484706" r:id="rId8"/>
    <p:sldLayoutId id="2147484707" r:id="rId9"/>
    <p:sldLayoutId id="2147484708" r:id="rId10"/>
    <p:sldLayoutId id="2147484709" r:id="rId11"/>
    <p:sldLayoutId id="2147484710" r:id="rId12"/>
    <p:sldLayoutId id="2147484711" r:id="rId13"/>
    <p:sldLayoutId id="2147484712" r:id="rId14"/>
  </p:sldLayoutIdLst>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de-DE"/>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5A7097-F128-44C8-9EE0-1A9AAF0AF864}"/>
              </a:ext>
            </a:extLst>
          </p:cNvPr>
          <p:cNvSpPr>
            <a:spLocks noGrp="1"/>
          </p:cNvSpPr>
          <p:nvPr>
            <p:ph type="title"/>
          </p:nvPr>
        </p:nvSpPr>
        <p:spPr>
          <a:xfrm>
            <a:off x="596711" y="2587076"/>
            <a:ext cx="4663017" cy="1017048"/>
          </a:xfrm>
        </p:spPr>
        <p:txBody>
          <a:bodyPr/>
          <a:lstStyle/>
          <a:p>
            <a:r>
              <a:rPr lang="en-US" dirty="0"/>
              <a:t>CAF-Expert</a:t>
            </a:r>
            <a:br>
              <a:rPr lang="en-US" dirty="0"/>
            </a:br>
            <a:r>
              <a:rPr lang="en-US" dirty="0"/>
              <a:t>Hackathon Migrate</a:t>
            </a:r>
          </a:p>
        </p:txBody>
      </p:sp>
      <p:sp>
        <p:nvSpPr>
          <p:cNvPr id="5" name="Text Placeholder 4">
            <a:extLst>
              <a:ext uri="{FF2B5EF4-FFF2-40B4-BE49-F238E27FC236}">
                <a16:creationId xmlns:a16="http://schemas.microsoft.com/office/drawing/2014/main" id="{C58039A1-50D4-4C5F-9F97-DB66C0E13CC7}"/>
              </a:ext>
            </a:extLst>
          </p:cNvPr>
          <p:cNvSpPr>
            <a:spLocks noGrp="1"/>
          </p:cNvSpPr>
          <p:nvPr>
            <p:ph type="body" sz="quarter" idx="12"/>
          </p:nvPr>
        </p:nvSpPr>
        <p:spPr>
          <a:xfrm>
            <a:off x="596711" y="4041281"/>
            <a:ext cx="4663017" cy="461046"/>
          </a:xfrm>
        </p:spPr>
        <p:txBody>
          <a:bodyPr/>
          <a:lstStyle/>
          <a:p>
            <a:r>
              <a:rPr lang="en-US" dirty="0"/>
              <a:t>March 2022</a:t>
            </a:r>
          </a:p>
          <a:p>
            <a:endParaRPr lang="en-US" sz="1224" dirty="0"/>
          </a:p>
        </p:txBody>
      </p:sp>
    </p:spTree>
    <p:extLst>
      <p:ext uri="{BB962C8B-B14F-4D97-AF65-F5344CB8AC3E}">
        <p14:creationId xmlns:p14="http://schemas.microsoft.com/office/powerpoint/2010/main" val="2799774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D843D3-CB25-4A90-BD6C-3CC3A7E1BE94}"/>
              </a:ext>
            </a:extLst>
          </p:cNvPr>
          <p:cNvSpPr>
            <a:spLocks noGrp="1"/>
          </p:cNvSpPr>
          <p:nvPr>
            <p:ph type="title"/>
          </p:nvPr>
        </p:nvSpPr>
        <p:spPr>
          <a:xfrm>
            <a:off x="451338" y="3397778"/>
            <a:ext cx="5537797" cy="1408267"/>
          </a:xfrm>
        </p:spPr>
        <p:txBody>
          <a:bodyPr/>
          <a:lstStyle/>
          <a:p>
            <a:br>
              <a:rPr lang="en-US" dirty="0"/>
            </a:br>
            <a:r>
              <a:rPr lang="en-US" dirty="0"/>
              <a:t>Surprise!</a:t>
            </a:r>
            <a:br>
              <a:rPr lang="en-US" dirty="0"/>
            </a:br>
            <a:r>
              <a:rPr lang="en-US" dirty="0"/>
              <a:t>Challenge 2a</a:t>
            </a:r>
            <a:br>
              <a:rPr lang="en-US" dirty="0"/>
            </a:br>
            <a:endParaRPr lang="en-US" dirty="0"/>
          </a:p>
        </p:txBody>
      </p:sp>
      <p:sp>
        <p:nvSpPr>
          <p:cNvPr id="3" name="Textplatzhalter 2">
            <a:extLst>
              <a:ext uri="{FF2B5EF4-FFF2-40B4-BE49-F238E27FC236}">
                <a16:creationId xmlns:a16="http://schemas.microsoft.com/office/drawing/2014/main" id="{C892B971-3242-46E1-8D34-C4EC1D3C6EAE}"/>
              </a:ext>
            </a:extLst>
          </p:cNvPr>
          <p:cNvSpPr>
            <a:spLocks noGrp="1"/>
          </p:cNvSpPr>
          <p:nvPr>
            <p:ph type="body" sz="quarter" idx="15"/>
          </p:nvPr>
        </p:nvSpPr>
        <p:spPr>
          <a:xfrm>
            <a:off x="451338" y="4436713"/>
            <a:ext cx="5521944" cy="738664"/>
          </a:xfrm>
        </p:spPr>
        <p:txBody>
          <a:bodyPr/>
          <a:lstStyle/>
          <a:p>
            <a:r>
              <a:rPr lang="en-US" dirty="0"/>
              <a:t>In this challenge you will assess if you can migrate the SQL Server to Azure SQL Database.</a:t>
            </a:r>
          </a:p>
        </p:txBody>
      </p:sp>
    </p:spTree>
    <p:extLst>
      <p:ext uri="{BB962C8B-B14F-4D97-AF65-F5344CB8AC3E}">
        <p14:creationId xmlns:p14="http://schemas.microsoft.com/office/powerpoint/2010/main" val="237240559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D843D3-CB25-4A90-BD6C-3CC3A7E1BE94}"/>
              </a:ext>
            </a:extLst>
          </p:cNvPr>
          <p:cNvSpPr>
            <a:spLocks noGrp="1"/>
          </p:cNvSpPr>
          <p:nvPr>
            <p:ph type="title"/>
          </p:nvPr>
        </p:nvSpPr>
        <p:spPr/>
        <p:txBody>
          <a:bodyPr/>
          <a:lstStyle/>
          <a:p>
            <a:r>
              <a:rPr lang="en-US" dirty="0"/>
              <a:t>Challenge 03</a:t>
            </a:r>
          </a:p>
        </p:txBody>
      </p:sp>
      <p:sp>
        <p:nvSpPr>
          <p:cNvPr id="3" name="Textplatzhalter 2">
            <a:extLst>
              <a:ext uri="{FF2B5EF4-FFF2-40B4-BE49-F238E27FC236}">
                <a16:creationId xmlns:a16="http://schemas.microsoft.com/office/drawing/2014/main" id="{C892B971-3242-46E1-8D34-C4EC1D3C6EAE}"/>
              </a:ext>
            </a:extLst>
          </p:cNvPr>
          <p:cNvSpPr>
            <a:spLocks noGrp="1"/>
          </p:cNvSpPr>
          <p:nvPr>
            <p:ph type="body" sz="quarter" idx="15"/>
          </p:nvPr>
        </p:nvSpPr>
        <p:spPr/>
        <p:txBody>
          <a:bodyPr/>
          <a:lstStyle/>
          <a:p>
            <a:r>
              <a:rPr lang="en-US" dirty="0"/>
              <a:t>In this challenge we will design and build the Landing Zone required for the migration.</a:t>
            </a:r>
          </a:p>
        </p:txBody>
      </p:sp>
    </p:spTree>
    <p:extLst>
      <p:ext uri="{BB962C8B-B14F-4D97-AF65-F5344CB8AC3E}">
        <p14:creationId xmlns:p14="http://schemas.microsoft.com/office/powerpoint/2010/main" val="74032659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D6380D1-4693-4D4C-A0AA-D371B6F534DF}"/>
              </a:ext>
            </a:extLst>
          </p:cNvPr>
          <p:cNvSpPr>
            <a:spLocks noGrp="1"/>
          </p:cNvSpPr>
          <p:nvPr>
            <p:ph type="title"/>
          </p:nvPr>
        </p:nvSpPr>
        <p:spPr/>
        <p:txBody>
          <a:bodyPr/>
          <a:lstStyle/>
          <a:p>
            <a:r>
              <a:rPr lang="en-US" dirty="0"/>
              <a:t>Challenge 04</a:t>
            </a:r>
          </a:p>
        </p:txBody>
      </p:sp>
      <p:sp>
        <p:nvSpPr>
          <p:cNvPr id="4" name="Textplatzhalter 3">
            <a:extLst>
              <a:ext uri="{FF2B5EF4-FFF2-40B4-BE49-F238E27FC236}">
                <a16:creationId xmlns:a16="http://schemas.microsoft.com/office/drawing/2014/main" id="{4B09A3D5-7AC3-492B-BD8F-CCAB26A46B0A}"/>
              </a:ext>
            </a:extLst>
          </p:cNvPr>
          <p:cNvSpPr>
            <a:spLocks noGrp="1"/>
          </p:cNvSpPr>
          <p:nvPr>
            <p:ph type="body" sz="quarter" idx="15"/>
          </p:nvPr>
        </p:nvSpPr>
        <p:spPr>
          <a:xfrm>
            <a:off x="451338" y="4436713"/>
            <a:ext cx="5521944" cy="738664"/>
          </a:xfrm>
        </p:spPr>
        <p:txBody>
          <a:bodyPr/>
          <a:lstStyle/>
          <a:p>
            <a:r>
              <a:rPr lang="en-US" dirty="0"/>
              <a:t>In this challenge we will migrate the database and the customer facing website to azure.</a:t>
            </a:r>
          </a:p>
        </p:txBody>
      </p:sp>
    </p:spTree>
    <p:extLst>
      <p:ext uri="{BB962C8B-B14F-4D97-AF65-F5344CB8AC3E}">
        <p14:creationId xmlns:p14="http://schemas.microsoft.com/office/powerpoint/2010/main" val="37353255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9">
            <a:extLst>
              <a:ext uri="{FF2B5EF4-FFF2-40B4-BE49-F238E27FC236}">
                <a16:creationId xmlns:a16="http://schemas.microsoft.com/office/drawing/2014/main" id="{7F1EF980-0DC0-4040-9AF7-DFACBD8839F9}"/>
              </a:ext>
            </a:extLst>
          </p:cNvPr>
          <p:cNvSpPr/>
          <p:nvPr/>
        </p:nvSpPr>
        <p:spPr bwMode="auto">
          <a:xfrm>
            <a:off x="358468" y="1810100"/>
            <a:ext cx="5256874" cy="1835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0E3AB7DB-00B5-4407-890F-FDA07D45EB10}"/>
              </a:ext>
            </a:extLst>
          </p:cNvPr>
          <p:cNvSpPr/>
          <p:nvPr/>
        </p:nvSpPr>
        <p:spPr bwMode="auto">
          <a:xfrm>
            <a:off x="880" y="-1"/>
            <a:ext cx="12434711" cy="138455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 name="Title 16">
            <a:extLst>
              <a:ext uri="{FF2B5EF4-FFF2-40B4-BE49-F238E27FC236}">
                <a16:creationId xmlns:a16="http://schemas.microsoft.com/office/drawing/2014/main" id="{4BF06DE2-55B5-4587-AB29-2F107CB07827}"/>
              </a:ext>
            </a:extLst>
          </p:cNvPr>
          <p:cNvSpPr txBox="1">
            <a:spLocks/>
          </p:cNvSpPr>
          <p:nvPr/>
        </p:nvSpPr>
        <p:spPr>
          <a:xfrm>
            <a:off x="377969" y="240233"/>
            <a:ext cx="11237870" cy="115268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defTabSz="951304">
              <a:buClr>
                <a:srgbClr val="0F780F"/>
              </a:buClr>
              <a:defRPr/>
            </a:pPr>
            <a:endParaRPr lang="en-GB" sz="3672" spc="-51" dirty="0">
              <a:solidFill>
                <a:srgbClr val="FFFFFF"/>
              </a:solidFill>
              <a:latin typeface="Segoe UI Semibold"/>
              <a:cs typeface="Segoe UI"/>
            </a:endParaRPr>
          </a:p>
          <a:p>
            <a:pPr defTabSz="951304">
              <a:buClr>
                <a:srgbClr val="0F780F"/>
              </a:buClr>
              <a:defRPr/>
            </a:pPr>
            <a:r>
              <a:rPr lang="en-GB" sz="3672" spc="-51" dirty="0">
                <a:solidFill>
                  <a:srgbClr val="FFFFFF"/>
                </a:solidFill>
                <a:latin typeface="Segoe UI Semibold"/>
                <a:cs typeface="Segoe UI"/>
              </a:rPr>
              <a:t>CAF Migrate</a:t>
            </a:r>
          </a:p>
        </p:txBody>
      </p:sp>
      <p:sp>
        <p:nvSpPr>
          <p:cNvPr id="7" name="TextBox 90">
            <a:extLst>
              <a:ext uri="{FF2B5EF4-FFF2-40B4-BE49-F238E27FC236}">
                <a16:creationId xmlns:a16="http://schemas.microsoft.com/office/drawing/2014/main" id="{11522F81-E3F7-4441-BADD-056D0FD0535B}"/>
              </a:ext>
            </a:extLst>
          </p:cNvPr>
          <p:cNvSpPr txBox="1"/>
          <p:nvPr/>
        </p:nvSpPr>
        <p:spPr>
          <a:xfrm>
            <a:off x="382958" y="440496"/>
            <a:ext cx="1358615" cy="320182"/>
          </a:xfrm>
          <a:prstGeom prst="rect">
            <a:avLst/>
          </a:prstGeom>
          <a:noFill/>
        </p:spPr>
        <p:txBody>
          <a:bodyPr wrap="none" lIns="0" tIns="0" rIns="0" bIns="0" rtlCol="0">
            <a:spAutoFit/>
          </a:bodyPr>
          <a:lstStyle/>
          <a:p>
            <a:pPr defTabSz="932597">
              <a:defRPr/>
            </a:pPr>
            <a:r>
              <a:rPr lang="de-DE" sz="2040" b="1" dirty="0">
                <a:solidFill>
                  <a:srgbClr val="000000"/>
                </a:solidFill>
                <a:latin typeface="Segoe UI"/>
              </a:rPr>
              <a:t>Hackathon</a:t>
            </a:r>
            <a:endParaRPr lang="de-DE" sz="2040" b="1" dirty="0">
              <a:solidFill>
                <a:srgbClr val="FFFFFF"/>
              </a:solidFill>
              <a:latin typeface="Segoe UI"/>
            </a:endParaRPr>
          </a:p>
        </p:txBody>
      </p:sp>
      <p:sp>
        <p:nvSpPr>
          <p:cNvPr id="25" name="TextBox 39">
            <a:extLst>
              <a:ext uri="{FF2B5EF4-FFF2-40B4-BE49-F238E27FC236}">
                <a16:creationId xmlns:a16="http://schemas.microsoft.com/office/drawing/2014/main" id="{7E5577A3-1EBB-4ABC-8E76-10FB43C5620B}"/>
              </a:ext>
            </a:extLst>
          </p:cNvPr>
          <p:cNvSpPr txBox="1"/>
          <p:nvPr/>
        </p:nvSpPr>
        <p:spPr>
          <a:xfrm>
            <a:off x="306275" y="1482392"/>
            <a:ext cx="2202057" cy="286306"/>
          </a:xfrm>
          <a:prstGeom prst="rect">
            <a:avLst/>
          </a:prstGeom>
          <a:noFill/>
        </p:spPr>
        <p:txBody>
          <a:bodyPr wrap="square">
            <a:spAutoFit/>
          </a:bodyPr>
          <a:lstStyle/>
          <a:p>
            <a:pPr defTabSz="932597">
              <a:defRPr/>
            </a:pPr>
            <a:r>
              <a:rPr lang="en-US" sz="1224" b="1" dirty="0">
                <a:solidFill>
                  <a:srgbClr val="000000"/>
                </a:solidFill>
                <a:latin typeface="Segoe UI"/>
              </a:rPr>
              <a:t>Hackathon </a:t>
            </a:r>
            <a:r>
              <a:rPr lang="en-US" sz="1224" b="1" dirty="0">
                <a:solidFill>
                  <a:schemeClr val="accent1"/>
                </a:solidFill>
                <a:latin typeface="Segoe UI"/>
              </a:rPr>
              <a:t>Description</a:t>
            </a:r>
            <a:endParaRPr lang="de-DE" sz="1224" b="1" dirty="0">
              <a:solidFill>
                <a:schemeClr val="accent1"/>
              </a:solidFill>
              <a:latin typeface="Segoe UI"/>
            </a:endParaRPr>
          </a:p>
        </p:txBody>
      </p:sp>
      <p:sp>
        <p:nvSpPr>
          <p:cNvPr id="27" name="TextBox 49">
            <a:extLst>
              <a:ext uri="{FF2B5EF4-FFF2-40B4-BE49-F238E27FC236}">
                <a16:creationId xmlns:a16="http://schemas.microsoft.com/office/drawing/2014/main" id="{FA812EBB-5991-4592-AB1D-ED2C0ABC4F2C}"/>
              </a:ext>
            </a:extLst>
          </p:cNvPr>
          <p:cNvSpPr txBox="1"/>
          <p:nvPr/>
        </p:nvSpPr>
        <p:spPr>
          <a:xfrm>
            <a:off x="301224" y="2197456"/>
            <a:ext cx="5314118" cy="1631252"/>
          </a:xfrm>
          <a:prstGeom prst="rect">
            <a:avLst/>
          </a:prstGeom>
          <a:noFill/>
        </p:spPr>
        <p:txBody>
          <a:bodyPr wrap="square">
            <a:spAutoFit/>
          </a:bodyPr>
          <a:lstStyle/>
          <a:p>
            <a:pPr defTabSz="932597">
              <a:defRPr/>
            </a:pPr>
            <a:r>
              <a:rPr lang="en-US" sz="1224" dirty="0">
                <a:solidFill>
                  <a:srgbClr val="000000"/>
                </a:solidFill>
                <a:latin typeface="Segoe UI"/>
              </a:rPr>
              <a:t>In this workshop, you will learn how to </a:t>
            </a:r>
            <a:r>
              <a:rPr lang="en-US" sz="1224" b="1" dirty="0">
                <a:solidFill>
                  <a:schemeClr val="accent1"/>
                </a:solidFill>
                <a:latin typeface="Segoe UI"/>
              </a:rPr>
              <a:t>design a migration strategy </a:t>
            </a:r>
            <a:r>
              <a:rPr lang="en-US" sz="1224" dirty="0">
                <a:solidFill>
                  <a:srgbClr val="000000"/>
                </a:solidFill>
                <a:latin typeface="Segoe UI"/>
              </a:rPr>
              <a:t>for on-premises environments to Azure, including the migration of virtual and physical services as well as databases.</a:t>
            </a:r>
          </a:p>
          <a:p>
            <a:pPr defTabSz="932597">
              <a:defRPr/>
            </a:pPr>
            <a:endParaRPr lang="en-US" sz="1224" dirty="0">
              <a:solidFill>
                <a:srgbClr val="000000"/>
              </a:solidFill>
              <a:latin typeface="Segoe UI"/>
            </a:endParaRPr>
          </a:p>
          <a:p>
            <a:pPr defTabSz="932597">
              <a:defRPr/>
            </a:pPr>
            <a:r>
              <a:rPr lang="en-US" sz="1224" dirty="0">
                <a:solidFill>
                  <a:srgbClr val="000000"/>
                </a:solidFill>
                <a:latin typeface="Segoe UI"/>
              </a:rPr>
              <a:t>At the end of this workshop, you will be better able to rationalize the </a:t>
            </a:r>
            <a:r>
              <a:rPr lang="en-US" sz="1224" b="1" dirty="0">
                <a:solidFill>
                  <a:schemeClr val="accent1"/>
                </a:solidFill>
                <a:latin typeface="Segoe UI"/>
              </a:rPr>
              <a:t>migration of various workloads to Microsoft Azure </a:t>
            </a:r>
            <a:r>
              <a:rPr lang="en-US" sz="1224" dirty="0">
                <a:solidFill>
                  <a:srgbClr val="000000"/>
                </a:solidFill>
                <a:latin typeface="Segoe UI"/>
              </a:rPr>
              <a:t>as well as understanding how to determine the cost of hosting migrated workloads in Azure.</a:t>
            </a:r>
          </a:p>
        </p:txBody>
      </p:sp>
      <p:sp>
        <p:nvSpPr>
          <p:cNvPr id="30" name="Textfeld 29">
            <a:extLst>
              <a:ext uri="{FF2B5EF4-FFF2-40B4-BE49-F238E27FC236}">
                <a16:creationId xmlns:a16="http://schemas.microsoft.com/office/drawing/2014/main" id="{9F1BF2D3-2CAA-4602-B4ED-CAEC951C2A66}"/>
              </a:ext>
            </a:extLst>
          </p:cNvPr>
          <p:cNvSpPr txBox="1"/>
          <p:nvPr/>
        </p:nvSpPr>
        <p:spPr>
          <a:xfrm>
            <a:off x="3366954" y="4982163"/>
            <a:ext cx="2431119" cy="880566"/>
          </a:xfrm>
          <a:prstGeom prst="rect">
            <a:avLst/>
          </a:prstGeom>
          <a:noFill/>
        </p:spPr>
        <p:txBody>
          <a:bodyPr wrap="none" lIns="0" tIns="0" rIns="0" bIns="0" rtlCol="0">
            <a:spAutoFit/>
          </a:bodyPr>
          <a:lstStyle/>
          <a:p>
            <a:pPr defTabSz="932597">
              <a:defRPr/>
            </a:pPr>
            <a:r>
              <a:rPr lang="en-US" sz="1122" dirty="0">
                <a:solidFill>
                  <a:schemeClr val="accent1"/>
                </a:solidFill>
                <a:latin typeface="Segoe UI"/>
              </a:rPr>
              <a:t>Azure Services and related products</a:t>
            </a:r>
          </a:p>
          <a:p>
            <a:pPr marL="174862" indent="-174862" defTabSz="932563">
              <a:buFont typeface="Arial" panose="020B0604020202020204" pitchFamily="34" charset="0"/>
              <a:buChar char="•"/>
              <a:defRPr/>
            </a:pPr>
            <a:r>
              <a:rPr lang="en-US" sz="1122" dirty="0">
                <a:solidFill>
                  <a:srgbClr val="000000"/>
                </a:solidFill>
                <a:latin typeface="Segoe UI"/>
              </a:rPr>
              <a:t>Azure Migrate</a:t>
            </a:r>
          </a:p>
          <a:p>
            <a:pPr marL="174862" indent="-174862" defTabSz="932563">
              <a:buFont typeface="Arial" panose="020B0604020202020204" pitchFamily="34" charset="0"/>
              <a:buChar char="•"/>
              <a:defRPr/>
            </a:pPr>
            <a:r>
              <a:rPr lang="en-US" sz="1122" dirty="0">
                <a:solidFill>
                  <a:srgbClr val="000000"/>
                </a:solidFill>
                <a:latin typeface="Segoe UI"/>
              </a:rPr>
              <a:t>Azure Site Recovery</a:t>
            </a:r>
          </a:p>
          <a:p>
            <a:pPr marL="174862" indent="-174862" defTabSz="932563">
              <a:buFont typeface="Arial" panose="020B0604020202020204" pitchFamily="34" charset="0"/>
              <a:buChar char="•"/>
              <a:defRPr/>
            </a:pPr>
            <a:r>
              <a:rPr lang="en-US" sz="1122" dirty="0">
                <a:solidFill>
                  <a:srgbClr val="000000"/>
                </a:solidFill>
                <a:latin typeface="Segoe UI"/>
              </a:rPr>
              <a:t>Azure Database Migration Service</a:t>
            </a:r>
          </a:p>
          <a:p>
            <a:pPr marL="174862" indent="-174862" defTabSz="932563">
              <a:buFont typeface="Arial" panose="020B0604020202020204" pitchFamily="34" charset="0"/>
              <a:buChar char="•"/>
              <a:defRPr/>
            </a:pPr>
            <a:r>
              <a:rPr lang="en-US" sz="1122" dirty="0">
                <a:solidFill>
                  <a:srgbClr val="000000"/>
                </a:solidFill>
                <a:latin typeface="Segoe UI"/>
              </a:rPr>
              <a:t>Microsoft Data Migration Assistant</a:t>
            </a:r>
          </a:p>
        </p:txBody>
      </p:sp>
      <p:sp>
        <p:nvSpPr>
          <p:cNvPr id="42" name="TextBox 39">
            <a:extLst>
              <a:ext uri="{FF2B5EF4-FFF2-40B4-BE49-F238E27FC236}">
                <a16:creationId xmlns:a16="http://schemas.microsoft.com/office/drawing/2014/main" id="{FCDDDD80-CD5A-4AF7-9FEB-4A42E3C777E7}"/>
              </a:ext>
            </a:extLst>
          </p:cNvPr>
          <p:cNvSpPr txBox="1"/>
          <p:nvPr/>
        </p:nvSpPr>
        <p:spPr>
          <a:xfrm>
            <a:off x="6903352" y="2212003"/>
            <a:ext cx="3327865" cy="280718"/>
          </a:xfrm>
          <a:prstGeom prst="rect">
            <a:avLst/>
          </a:prstGeom>
          <a:noFill/>
        </p:spPr>
        <p:txBody>
          <a:bodyPr wrap="square">
            <a:spAutoFit/>
          </a:bodyPr>
          <a:lstStyle/>
          <a:p>
            <a:pPr defTabSz="932597">
              <a:defRPr/>
            </a:pPr>
            <a:r>
              <a:rPr lang="en-US" sz="1224" b="1" dirty="0">
                <a:solidFill>
                  <a:srgbClr val="000000"/>
                </a:solidFill>
                <a:latin typeface="Segoe UI"/>
              </a:rPr>
              <a:t>Part </a:t>
            </a:r>
            <a:r>
              <a:rPr lang="en-US" sz="1224" b="1" dirty="0">
                <a:solidFill>
                  <a:schemeClr val="accent1"/>
                </a:solidFill>
                <a:latin typeface="Segoe UI"/>
              </a:rPr>
              <a:t>1 – Whiteboard Design Session (WDS)</a:t>
            </a:r>
            <a:endParaRPr lang="de-DE" sz="1224" b="1" dirty="0">
              <a:solidFill>
                <a:schemeClr val="accent1"/>
              </a:solidFill>
              <a:latin typeface="Segoe UI"/>
            </a:endParaRPr>
          </a:p>
        </p:txBody>
      </p:sp>
      <p:sp>
        <p:nvSpPr>
          <p:cNvPr id="46" name="Oval 50">
            <a:extLst>
              <a:ext uri="{FF2B5EF4-FFF2-40B4-BE49-F238E27FC236}">
                <a16:creationId xmlns:a16="http://schemas.microsoft.com/office/drawing/2014/main" id="{9946036D-C602-4F92-A464-DE03D9133A65}"/>
              </a:ext>
            </a:extLst>
          </p:cNvPr>
          <p:cNvSpPr/>
          <p:nvPr/>
        </p:nvSpPr>
        <p:spPr bwMode="auto">
          <a:xfrm>
            <a:off x="1593660" y="6146536"/>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grpSp>
        <p:nvGrpSpPr>
          <p:cNvPr id="48" name="Group 35">
            <a:extLst>
              <a:ext uri="{FF2B5EF4-FFF2-40B4-BE49-F238E27FC236}">
                <a16:creationId xmlns:a16="http://schemas.microsoft.com/office/drawing/2014/main" id="{8E9301D9-DAE1-48C8-AB67-1D4C21DF8B9E}"/>
              </a:ext>
            </a:extLst>
          </p:cNvPr>
          <p:cNvGrpSpPr/>
          <p:nvPr/>
        </p:nvGrpSpPr>
        <p:grpSpPr>
          <a:xfrm>
            <a:off x="5511271" y="1806119"/>
            <a:ext cx="1392081" cy="2724930"/>
            <a:chOff x="4077952" y="2530556"/>
            <a:chExt cx="1364909" cy="2723685"/>
          </a:xfrm>
        </p:grpSpPr>
        <p:sp>
          <p:nvSpPr>
            <p:cNvPr id="49" name="Arrow: Bent 31">
              <a:extLst>
                <a:ext uri="{FF2B5EF4-FFF2-40B4-BE49-F238E27FC236}">
                  <a16:creationId xmlns:a16="http://schemas.microsoft.com/office/drawing/2014/main" id="{A0D56E54-1667-405D-9B35-E5174E6B1DE4}"/>
                </a:ext>
              </a:extLst>
            </p:cNvPr>
            <p:cNvSpPr/>
            <p:nvPr/>
          </p:nvSpPr>
          <p:spPr bwMode="auto">
            <a:xfrm rot="5400000">
              <a:off x="4259552" y="2442016"/>
              <a:ext cx="751431" cy="928514"/>
            </a:xfrm>
            <a:prstGeom prst="bentArrow">
              <a:avLst>
                <a:gd name="adj1" fmla="val 25000"/>
                <a:gd name="adj2" fmla="val 12077"/>
                <a:gd name="adj3" fmla="val 25000"/>
                <a:gd name="adj4" fmla="val 43750"/>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0" name="Oval 32">
              <a:extLst>
                <a:ext uri="{FF2B5EF4-FFF2-40B4-BE49-F238E27FC236}">
                  <a16:creationId xmlns:a16="http://schemas.microsoft.com/office/drawing/2014/main" id="{4CF61D0D-7C5F-4FFA-8D01-09E229A66E00}"/>
                </a:ext>
              </a:extLst>
            </p:cNvPr>
            <p:cNvSpPr/>
            <p:nvPr/>
          </p:nvSpPr>
          <p:spPr bwMode="auto">
            <a:xfrm>
              <a:off x="4077952" y="2530556"/>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1" name="Rectangle 34">
              <a:extLst>
                <a:ext uri="{FF2B5EF4-FFF2-40B4-BE49-F238E27FC236}">
                  <a16:creationId xmlns:a16="http://schemas.microsoft.com/office/drawing/2014/main" id="{D2DBB134-3583-4866-943A-D4C20722F42C}"/>
                </a:ext>
              </a:extLst>
            </p:cNvPr>
            <p:cNvSpPr/>
            <p:nvPr/>
          </p:nvSpPr>
          <p:spPr bwMode="auto">
            <a:xfrm>
              <a:off x="4771118" y="3010256"/>
              <a:ext cx="671743" cy="28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2" name="Rectangle 33">
              <a:extLst>
                <a:ext uri="{FF2B5EF4-FFF2-40B4-BE49-F238E27FC236}">
                  <a16:creationId xmlns:a16="http://schemas.microsoft.com/office/drawing/2014/main" id="{D4BC3760-0F2E-4AFE-BD58-1C2CD5BA6B88}"/>
                </a:ext>
              </a:extLst>
            </p:cNvPr>
            <p:cNvSpPr/>
            <p:nvPr/>
          </p:nvSpPr>
          <p:spPr bwMode="auto">
            <a:xfrm rot="5400000">
              <a:off x="3865802" y="4019716"/>
              <a:ext cx="2289050" cy="180000"/>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grpSp>
      <p:sp>
        <p:nvSpPr>
          <p:cNvPr id="57" name="Oval 50">
            <a:extLst>
              <a:ext uri="{FF2B5EF4-FFF2-40B4-BE49-F238E27FC236}">
                <a16:creationId xmlns:a16="http://schemas.microsoft.com/office/drawing/2014/main" id="{5E6AD402-D6A9-4466-BDE5-D2781A8477BC}"/>
              </a:ext>
            </a:extLst>
          </p:cNvPr>
          <p:cNvSpPr/>
          <p:nvPr/>
        </p:nvSpPr>
        <p:spPr bwMode="auto">
          <a:xfrm>
            <a:off x="6365337" y="2229480"/>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88" name="Oval 50">
            <a:extLst>
              <a:ext uri="{FF2B5EF4-FFF2-40B4-BE49-F238E27FC236}">
                <a16:creationId xmlns:a16="http://schemas.microsoft.com/office/drawing/2014/main" id="{C68A2412-FF49-4C41-9696-6485D4B2B5BB}"/>
              </a:ext>
            </a:extLst>
          </p:cNvPr>
          <p:cNvSpPr/>
          <p:nvPr/>
        </p:nvSpPr>
        <p:spPr bwMode="auto">
          <a:xfrm>
            <a:off x="37909" y="2067510"/>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67" name="TextBox 49">
            <a:extLst>
              <a:ext uri="{FF2B5EF4-FFF2-40B4-BE49-F238E27FC236}">
                <a16:creationId xmlns:a16="http://schemas.microsoft.com/office/drawing/2014/main" id="{D490231A-06FA-4056-A811-B6D3B7415B26}"/>
              </a:ext>
            </a:extLst>
          </p:cNvPr>
          <p:cNvSpPr txBox="1"/>
          <p:nvPr/>
        </p:nvSpPr>
        <p:spPr>
          <a:xfrm>
            <a:off x="6903352" y="2502089"/>
            <a:ext cx="5314118" cy="2399793"/>
          </a:xfrm>
          <a:prstGeom prst="rect">
            <a:avLst/>
          </a:prstGeom>
          <a:noFill/>
        </p:spPr>
        <p:txBody>
          <a:bodyPr wrap="square">
            <a:spAutoFit/>
          </a:bodyPr>
          <a:lstStyle/>
          <a:p>
            <a:pPr defTabSz="932597">
              <a:defRPr/>
            </a:pPr>
            <a:r>
              <a:rPr lang="en-US" sz="1224" dirty="0">
                <a:solidFill>
                  <a:srgbClr val="000000"/>
                </a:solidFill>
                <a:latin typeface="Segoe UI"/>
              </a:rPr>
              <a:t>In this whiteboard design session, you will look at how to design an Azure migration for a heterogenous customer environment. The existing infrastructure comprises both Windows and Linux servers running on both VMware and physical machines and includes some legacy servers. Throughout the whiteboard design session, you will look at the various options and services available to migrate heterogenous environments to Azure.</a:t>
            </a:r>
          </a:p>
          <a:p>
            <a:pPr defTabSz="932597">
              <a:defRPr/>
            </a:pPr>
            <a:endParaRPr lang="en-US" sz="1224" dirty="0">
              <a:solidFill>
                <a:srgbClr val="000000"/>
              </a:solidFill>
              <a:latin typeface="Segoe UI"/>
            </a:endParaRPr>
          </a:p>
          <a:p>
            <a:pPr defTabSz="932597">
              <a:defRPr/>
            </a:pPr>
            <a:r>
              <a:rPr lang="en-US" sz="1224" dirty="0">
                <a:solidFill>
                  <a:srgbClr val="000000"/>
                </a:solidFill>
                <a:latin typeface="Segoe UI"/>
              </a:rPr>
              <a:t>At the end of this workshop, you will be better able to design and implement the discovery and assessment of environments to evaluate their readiness for migrating to Azure using services including Azure Migrate and Azure Database Migration Service.</a:t>
            </a:r>
          </a:p>
        </p:txBody>
      </p:sp>
      <p:sp>
        <p:nvSpPr>
          <p:cNvPr id="19" name="Rectangle 33">
            <a:extLst>
              <a:ext uri="{FF2B5EF4-FFF2-40B4-BE49-F238E27FC236}">
                <a16:creationId xmlns:a16="http://schemas.microsoft.com/office/drawing/2014/main" id="{8D41663C-AA0F-4E5C-A495-66301FC21C39}"/>
              </a:ext>
            </a:extLst>
          </p:cNvPr>
          <p:cNvSpPr/>
          <p:nvPr/>
        </p:nvSpPr>
        <p:spPr bwMode="auto">
          <a:xfrm rot="5400000">
            <a:off x="5316341" y="5571960"/>
            <a:ext cx="2290097" cy="183583"/>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21" name="TextBox 39">
            <a:extLst>
              <a:ext uri="{FF2B5EF4-FFF2-40B4-BE49-F238E27FC236}">
                <a16:creationId xmlns:a16="http://schemas.microsoft.com/office/drawing/2014/main" id="{601EE9EC-8091-4899-96D6-4DD994B002F8}"/>
              </a:ext>
            </a:extLst>
          </p:cNvPr>
          <p:cNvSpPr txBox="1"/>
          <p:nvPr/>
        </p:nvSpPr>
        <p:spPr>
          <a:xfrm>
            <a:off x="6903352" y="4965884"/>
            <a:ext cx="3327865" cy="286306"/>
          </a:xfrm>
          <a:prstGeom prst="rect">
            <a:avLst/>
          </a:prstGeom>
          <a:noFill/>
        </p:spPr>
        <p:txBody>
          <a:bodyPr wrap="square">
            <a:spAutoFit/>
          </a:bodyPr>
          <a:lstStyle/>
          <a:p>
            <a:pPr defTabSz="932597">
              <a:defRPr/>
            </a:pPr>
            <a:r>
              <a:rPr lang="en-US" sz="1224" b="1" dirty="0">
                <a:solidFill>
                  <a:srgbClr val="000000"/>
                </a:solidFill>
                <a:latin typeface="Segoe UI"/>
              </a:rPr>
              <a:t>Part </a:t>
            </a:r>
            <a:r>
              <a:rPr lang="en-US" sz="1224" b="1" dirty="0">
                <a:solidFill>
                  <a:schemeClr val="accent1"/>
                </a:solidFill>
                <a:latin typeface="Segoe UI"/>
              </a:rPr>
              <a:t>2 – Hands-on Lab (HOL)</a:t>
            </a:r>
            <a:endParaRPr lang="de-DE" sz="1224" b="1" dirty="0">
              <a:solidFill>
                <a:schemeClr val="accent1"/>
              </a:solidFill>
              <a:latin typeface="Segoe UI"/>
            </a:endParaRPr>
          </a:p>
        </p:txBody>
      </p:sp>
      <p:sp>
        <p:nvSpPr>
          <p:cNvPr id="22" name="Oval 50">
            <a:extLst>
              <a:ext uri="{FF2B5EF4-FFF2-40B4-BE49-F238E27FC236}">
                <a16:creationId xmlns:a16="http://schemas.microsoft.com/office/drawing/2014/main" id="{678CE2DC-021D-49E4-AE4C-DA960DB774E3}"/>
              </a:ext>
            </a:extLst>
          </p:cNvPr>
          <p:cNvSpPr/>
          <p:nvPr/>
        </p:nvSpPr>
        <p:spPr bwMode="auto">
          <a:xfrm>
            <a:off x="6370194" y="4983362"/>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74" name="TextBox 49">
            <a:extLst>
              <a:ext uri="{FF2B5EF4-FFF2-40B4-BE49-F238E27FC236}">
                <a16:creationId xmlns:a16="http://schemas.microsoft.com/office/drawing/2014/main" id="{A25035D8-F3EF-4F5A-9B80-5949F095269F}"/>
              </a:ext>
            </a:extLst>
          </p:cNvPr>
          <p:cNvSpPr txBox="1"/>
          <p:nvPr/>
        </p:nvSpPr>
        <p:spPr>
          <a:xfrm>
            <a:off x="6903351" y="5333775"/>
            <a:ext cx="5314118" cy="1631252"/>
          </a:xfrm>
          <a:prstGeom prst="rect">
            <a:avLst/>
          </a:prstGeom>
          <a:noFill/>
        </p:spPr>
        <p:txBody>
          <a:bodyPr wrap="square">
            <a:spAutoFit/>
          </a:bodyPr>
          <a:lstStyle/>
          <a:p>
            <a:pPr defTabSz="932597">
              <a:defRPr/>
            </a:pPr>
            <a:r>
              <a:rPr lang="en-US" sz="1224" dirty="0">
                <a:solidFill>
                  <a:srgbClr val="000000"/>
                </a:solidFill>
                <a:latin typeface="Segoe UI"/>
              </a:rPr>
              <a:t>In this hands-on lab, you will learn how to assess and migrate a multi-tier application from Hyper-V to Azure. You will learn how to use Azure Migrate as the hub for executing a migration, together with accompanying tools.</a:t>
            </a:r>
          </a:p>
          <a:p>
            <a:pPr defTabSz="932597">
              <a:defRPr/>
            </a:pPr>
            <a:endParaRPr lang="en-US" sz="1224" dirty="0">
              <a:solidFill>
                <a:srgbClr val="000000"/>
              </a:solidFill>
              <a:latin typeface="Segoe UI"/>
            </a:endParaRPr>
          </a:p>
          <a:p>
            <a:pPr defTabSz="932597">
              <a:defRPr/>
            </a:pPr>
            <a:r>
              <a:rPr lang="en-US" sz="1224" dirty="0">
                <a:solidFill>
                  <a:srgbClr val="000000"/>
                </a:solidFill>
                <a:latin typeface="Segoe UI"/>
              </a:rPr>
              <a:t>After this hands-on lab, you will know the role of Azure Migrate and related migration tools and how to use them to successfully migrate an on-premises multi-tier application to Azure.</a:t>
            </a:r>
          </a:p>
        </p:txBody>
      </p:sp>
      <p:sp>
        <p:nvSpPr>
          <p:cNvPr id="24" name="Rechteck 23">
            <a:extLst>
              <a:ext uri="{FF2B5EF4-FFF2-40B4-BE49-F238E27FC236}">
                <a16:creationId xmlns:a16="http://schemas.microsoft.com/office/drawing/2014/main" id="{25DF2CB4-FC92-4B3F-9176-B75FB5C50F9C}"/>
              </a:ext>
            </a:extLst>
          </p:cNvPr>
          <p:cNvSpPr/>
          <p:nvPr/>
        </p:nvSpPr>
        <p:spPr bwMode="auto">
          <a:xfrm>
            <a:off x="377968" y="4307849"/>
            <a:ext cx="2267709" cy="243188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en-US" sz="2040" dirty="0">
              <a:solidFill>
                <a:srgbClr val="FFFFFF"/>
              </a:solidFill>
              <a:latin typeface="Segoe UI"/>
              <a:ea typeface="Segoe UI" pitchFamily="34" charset="0"/>
              <a:cs typeface="Segoe UI" pitchFamily="34" charset="0"/>
            </a:endParaRPr>
          </a:p>
        </p:txBody>
      </p:sp>
      <p:sp>
        <p:nvSpPr>
          <p:cNvPr id="26" name="Textfeld 25">
            <a:extLst>
              <a:ext uri="{FF2B5EF4-FFF2-40B4-BE49-F238E27FC236}">
                <a16:creationId xmlns:a16="http://schemas.microsoft.com/office/drawing/2014/main" id="{82569CC9-0CEF-4307-AE6B-5196BAE17E29}"/>
              </a:ext>
            </a:extLst>
          </p:cNvPr>
          <p:cNvSpPr txBox="1"/>
          <p:nvPr/>
        </p:nvSpPr>
        <p:spPr>
          <a:xfrm>
            <a:off x="551311" y="4864297"/>
            <a:ext cx="2031005" cy="690702"/>
          </a:xfrm>
          <a:prstGeom prst="rect">
            <a:avLst/>
          </a:prstGeom>
          <a:noFill/>
        </p:spPr>
        <p:txBody>
          <a:bodyPr wrap="none" lIns="0" tIns="0" rIns="0" bIns="0" rtlCol="0">
            <a:spAutoFit/>
          </a:bodyPr>
          <a:lstStyle/>
          <a:p>
            <a:pPr defTabSz="932597">
              <a:defRPr/>
            </a:pPr>
            <a:r>
              <a:rPr lang="en-US" sz="1122" b="1" dirty="0">
                <a:solidFill>
                  <a:srgbClr val="000000"/>
                </a:solidFill>
                <a:latin typeface="Segoe UI"/>
              </a:rPr>
              <a:t>Day 1 (7h)</a:t>
            </a:r>
          </a:p>
          <a:p>
            <a:pPr marL="174862" indent="-174862" defTabSz="932597">
              <a:buFont typeface="Arial" panose="020B0604020202020204" pitchFamily="34" charset="0"/>
              <a:buChar char="•"/>
              <a:defRPr/>
            </a:pPr>
            <a:r>
              <a:rPr lang="en-US" sz="1122" b="1" dirty="0">
                <a:solidFill>
                  <a:schemeClr val="accent1"/>
                </a:solidFill>
                <a:latin typeface="Segoe UI"/>
              </a:rPr>
              <a:t>CAF Migrate</a:t>
            </a:r>
            <a:br>
              <a:rPr lang="en-US" sz="1122" b="1" dirty="0">
                <a:solidFill>
                  <a:srgbClr val="008575"/>
                </a:solidFill>
                <a:latin typeface="Segoe UI"/>
              </a:rPr>
            </a:br>
            <a:r>
              <a:rPr lang="en-US" sz="1122" dirty="0">
                <a:solidFill>
                  <a:srgbClr val="000000"/>
                </a:solidFill>
                <a:latin typeface="Segoe UI"/>
              </a:rPr>
              <a:t>Methodology, Tools</a:t>
            </a:r>
          </a:p>
          <a:p>
            <a:pPr marL="174862" indent="-174862" defTabSz="932597">
              <a:buFont typeface="Arial" panose="020B0604020202020204" pitchFamily="34" charset="0"/>
              <a:buChar char="•"/>
              <a:defRPr/>
            </a:pPr>
            <a:r>
              <a:rPr lang="en-US" sz="1122" b="1" dirty="0">
                <a:solidFill>
                  <a:schemeClr val="accent1"/>
                </a:solidFill>
                <a:latin typeface="Segoe UI"/>
              </a:rPr>
              <a:t>Whiteboard Design Session</a:t>
            </a:r>
          </a:p>
        </p:txBody>
      </p:sp>
      <p:sp>
        <p:nvSpPr>
          <p:cNvPr id="77" name="Textfeld 76">
            <a:extLst>
              <a:ext uri="{FF2B5EF4-FFF2-40B4-BE49-F238E27FC236}">
                <a16:creationId xmlns:a16="http://schemas.microsoft.com/office/drawing/2014/main" id="{697C0DE4-874D-433F-A4FC-3B1CC7595B98}"/>
              </a:ext>
            </a:extLst>
          </p:cNvPr>
          <p:cNvSpPr txBox="1"/>
          <p:nvPr/>
        </p:nvSpPr>
        <p:spPr>
          <a:xfrm>
            <a:off x="482695" y="5756324"/>
            <a:ext cx="2109040" cy="880566"/>
          </a:xfrm>
          <a:prstGeom prst="rect">
            <a:avLst/>
          </a:prstGeom>
          <a:noFill/>
        </p:spPr>
        <p:txBody>
          <a:bodyPr wrap="none" lIns="0" tIns="0" rIns="0" bIns="0" rtlCol="0">
            <a:spAutoFit/>
          </a:bodyPr>
          <a:lstStyle/>
          <a:p>
            <a:pPr defTabSz="932597">
              <a:defRPr/>
            </a:pPr>
            <a:r>
              <a:rPr lang="en-US" sz="1122" b="1" dirty="0">
                <a:solidFill>
                  <a:srgbClr val="000000"/>
                </a:solidFill>
                <a:latin typeface="Segoe UI"/>
              </a:rPr>
              <a:t>Day 2 (8h) </a:t>
            </a:r>
          </a:p>
          <a:p>
            <a:pPr marL="174862" indent="-174862" defTabSz="932597">
              <a:buFont typeface="Arial" panose="020B0604020202020204" pitchFamily="34" charset="0"/>
              <a:buChar char="•"/>
              <a:tabLst>
                <a:tab pos="93907" algn="l"/>
                <a:tab pos="179720" algn="l"/>
              </a:tabLst>
              <a:defRPr/>
            </a:pPr>
            <a:r>
              <a:rPr lang="en-US" sz="1122" b="1" dirty="0">
                <a:solidFill>
                  <a:schemeClr val="accent1"/>
                </a:solidFill>
                <a:latin typeface="Segoe UI"/>
              </a:rPr>
              <a:t>HOL</a:t>
            </a:r>
          </a:p>
          <a:p>
            <a:pPr marL="174862" indent="-174862" defTabSz="932597">
              <a:buFont typeface="Arial" panose="020B0604020202020204" pitchFamily="34" charset="0"/>
              <a:buChar char="•"/>
              <a:tabLst>
                <a:tab pos="93907" algn="l"/>
                <a:tab pos="179720" algn="l"/>
              </a:tabLst>
              <a:defRPr/>
            </a:pPr>
            <a:r>
              <a:rPr lang="en-US" sz="1122" dirty="0">
                <a:solidFill>
                  <a:srgbClr val="000000"/>
                </a:solidFill>
                <a:latin typeface="Segoe UI"/>
              </a:rPr>
              <a:t>Discovery and Assessment</a:t>
            </a:r>
          </a:p>
          <a:p>
            <a:pPr marL="174862" indent="-174862" defTabSz="932597">
              <a:buFont typeface="Arial" panose="020B0604020202020204" pitchFamily="34" charset="0"/>
              <a:buChar char="•"/>
              <a:tabLst>
                <a:tab pos="93907" algn="l"/>
                <a:tab pos="179720" algn="l"/>
              </a:tabLst>
              <a:defRPr/>
            </a:pPr>
            <a:r>
              <a:rPr lang="en-US" sz="1122" dirty="0">
                <a:solidFill>
                  <a:srgbClr val="000000"/>
                </a:solidFill>
                <a:latin typeface="Segoe UI"/>
              </a:rPr>
              <a:t>Migrate Application Database</a:t>
            </a:r>
            <a:br>
              <a:rPr lang="en-US" sz="1122" dirty="0">
                <a:solidFill>
                  <a:srgbClr val="000000"/>
                </a:solidFill>
                <a:latin typeface="Segoe UI"/>
              </a:rPr>
            </a:br>
            <a:r>
              <a:rPr lang="en-US" sz="1122" dirty="0">
                <a:solidFill>
                  <a:srgbClr val="000000"/>
                </a:solidFill>
                <a:latin typeface="Segoe UI"/>
              </a:rPr>
              <a:t>Migrate Application</a:t>
            </a:r>
          </a:p>
        </p:txBody>
      </p:sp>
      <p:sp>
        <p:nvSpPr>
          <p:cNvPr id="80" name="TextBox 39">
            <a:extLst>
              <a:ext uri="{FF2B5EF4-FFF2-40B4-BE49-F238E27FC236}">
                <a16:creationId xmlns:a16="http://schemas.microsoft.com/office/drawing/2014/main" id="{52A7B679-AE94-4454-843D-B2189D191F0D}"/>
              </a:ext>
            </a:extLst>
          </p:cNvPr>
          <p:cNvSpPr txBox="1"/>
          <p:nvPr/>
        </p:nvSpPr>
        <p:spPr>
          <a:xfrm>
            <a:off x="377969" y="4470007"/>
            <a:ext cx="2267709" cy="286306"/>
          </a:xfrm>
          <a:prstGeom prst="rect">
            <a:avLst/>
          </a:prstGeom>
          <a:noFill/>
        </p:spPr>
        <p:txBody>
          <a:bodyPr wrap="square">
            <a:spAutoFit/>
          </a:bodyPr>
          <a:lstStyle/>
          <a:p>
            <a:pPr algn="ctr" defTabSz="932597">
              <a:defRPr/>
            </a:pPr>
            <a:r>
              <a:rPr lang="en-US" sz="1224" b="1" dirty="0">
                <a:solidFill>
                  <a:srgbClr val="000000"/>
                </a:solidFill>
                <a:latin typeface="Segoe UI"/>
              </a:rPr>
              <a:t>Hackathon </a:t>
            </a:r>
            <a:r>
              <a:rPr lang="en-US" sz="1224" b="1" dirty="0">
                <a:solidFill>
                  <a:schemeClr val="accent1"/>
                </a:solidFill>
                <a:latin typeface="Segoe UI"/>
              </a:rPr>
              <a:t>Agenda</a:t>
            </a:r>
            <a:endParaRPr lang="de-DE" sz="1224" b="1" dirty="0">
              <a:solidFill>
                <a:schemeClr val="accent1"/>
              </a:solidFill>
              <a:latin typeface="Segoe UI"/>
            </a:endParaRPr>
          </a:p>
        </p:txBody>
      </p:sp>
      <p:sp>
        <p:nvSpPr>
          <p:cNvPr id="2" name="Textfeld 1">
            <a:extLst>
              <a:ext uri="{FF2B5EF4-FFF2-40B4-BE49-F238E27FC236}">
                <a16:creationId xmlns:a16="http://schemas.microsoft.com/office/drawing/2014/main" id="{18545CFD-544D-4C75-9947-867007E50E35}"/>
              </a:ext>
            </a:extLst>
          </p:cNvPr>
          <p:cNvSpPr txBox="1"/>
          <p:nvPr/>
        </p:nvSpPr>
        <p:spPr>
          <a:xfrm>
            <a:off x="3366955" y="6040093"/>
            <a:ext cx="2874180" cy="704452"/>
          </a:xfrm>
          <a:prstGeom prst="rect">
            <a:avLst/>
          </a:prstGeom>
          <a:noFill/>
        </p:spPr>
        <p:txBody>
          <a:bodyPr wrap="none" lIns="0" tIns="0" rIns="0" bIns="0" rtlCol="0">
            <a:spAutoFit/>
          </a:bodyPr>
          <a:lstStyle/>
          <a:p>
            <a:pPr defTabSz="932597">
              <a:defRPr/>
            </a:pPr>
            <a:r>
              <a:rPr lang="en-US" sz="1122" dirty="0">
                <a:solidFill>
                  <a:schemeClr val="accent1"/>
                </a:solidFill>
                <a:latin typeface="Segoe UI"/>
              </a:rPr>
              <a:t>Prerequisites</a:t>
            </a:r>
            <a:r>
              <a:rPr lang="en-US" sz="1122" dirty="0">
                <a:solidFill>
                  <a:srgbClr val="008575"/>
                </a:solidFill>
                <a:latin typeface="Segoe UI"/>
              </a:rPr>
              <a:t> </a:t>
            </a:r>
          </a:p>
          <a:p>
            <a:pPr marL="174862" indent="-174862">
              <a:buFont typeface="Arial" panose="020B0604020202020204" pitchFamily="34" charset="0"/>
              <a:buChar char="•"/>
              <a:defRPr/>
            </a:pPr>
            <a:r>
              <a:rPr lang="en-US" sz="1122" dirty="0">
                <a:solidFill>
                  <a:srgbClr val="000000"/>
                </a:solidFill>
                <a:latin typeface="Segoe UI"/>
              </a:rPr>
              <a:t>Azure Knowledge  (compared to AZ-104) </a:t>
            </a:r>
          </a:p>
          <a:p>
            <a:pPr marL="174862" indent="-174862" defTabSz="932563">
              <a:buFont typeface="Arial" panose="020B0604020202020204" pitchFamily="34" charset="0"/>
              <a:buChar char="•"/>
              <a:defRPr/>
            </a:pPr>
            <a:r>
              <a:rPr lang="en-US" sz="1122" dirty="0">
                <a:solidFill>
                  <a:srgbClr val="000000"/>
                </a:solidFill>
                <a:latin typeface="Segoe UI"/>
              </a:rPr>
              <a:t>Azure Subscription with owner rights</a:t>
            </a:r>
          </a:p>
          <a:p>
            <a:pPr marL="174862" indent="-174862" defTabSz="932563">
              <a:buFont typeface="Arial" panose="020B0604020202020204" pitchFamily="34" charset="0"/>
              <a:buChar char="•"/>
              <a:defRPr/>
            </a:pPr>
            <a:r>
              <a:rPr lang="en-US" sz="1122" dirty="0">
                <a:solidFill>
                  <a:srgbClr val="000000"/>
                </a:solidFill>
                <a:latin typeface="Segoe UI"/>
              </a:rPr>
              <a:t>CAF Basic</a:t>
            </a:r>
          </a:p>
        </p:txBody>
      </p:sp>
      <p:sp>
        <p:nvSpPr>
          <p:cNvPr id="4" name="Textfeld 3">
            <a:extLst>
              <a:ext uri="{FF2B5EF4-FFF2-40B4-BE49-F238E27FC236}">
                <a16:creationId xmlns:a16="http://schemas.microsoft.com/office/drawing/2014/main" id="{0FAA442C-0E95-4332-A4AA-6CC2AD3AE195}"/>
              </a:ext>
            </a:extLst>
          </p:cNvPr>
          <p:cNvSpPr txBox="1"/>
          <p:nvPr/>
        </p:nvSpPr>
        <p:spPr>
          <a:xfrm>
            <a:off x="10467346" y="428395"/>
            <a:ext cx="1384119" cy="512317"/>
          </a:xfrm>
          <a:prstGeom prst="rect">
            <a:avLst/>
          </a:prstGeom>
          <a:noFill/>
        </p:spPr>
        <p:txBody>
          <a:bodyPr wrap="none" lIns="0" tIns="0" rIns="0" bIns="0" rtlCol="0">
            <a:spAutoFit/>
          </a:bodyPr>
          <a:lstStyle/>
          <a:p>
            <a:pPr marL="349724" indent="-349724">
              <a:buFont typeface="Arial" panose="020B0604020202020204" pitchFamily="34" charset="0"/>
              <a:buChar char="•"/>
            </a:pPr>
            <a:r>
              <a:rPr lang="en-US" sz="1632" dirty="0">
                <a:solidFill>
                  <a:schemeClr val="bg1"/>
                </a:solidFill>
              </a:rPr>
              <a:t>Consultants</a:t>
            </a:r>
          </a:p>
          <a:p>
            <a:pPr marL="349724" indent="-349724">
              <a:buFont typeface="Arial" panose="020B0604020202020204" pitchFamily="34" charset="0"/>
              <a:buChar char="•"/>
            </a:pPr>
            <a:r>
              <a:rPr lang="en-US" sz="1632" dirty="0">
                <a:solidFill>
                  <a:schemeClr val="bg1"/>
                </a:solidFill>
              </a:rPr>
              <a:t>Architects</a:t>
            </a:r>
          </a:p>
        </p:txBody>
      </p:sp>
      <p:sp>
        <p:nvSpPr>
          <p:cNvPr id="6" name="Textfeld 5">
            <a:extLst>
              <a:ext uri="{FF2B5EF4-FFF2-40B4-BE49-F238E27FC236}">
                <a16:creationId xmlns:a16="http://schemas.microsoft.com/office/drawing/2014/main" id="{F7DFCC47-AACA-4B95-92C3-B588F1866ACD}"/>
              </a:ext>
            </a:extLst>
          </p:cNvPr>
          <p:cNvSpPr txBox="1"/>
          <p:nvPr/>
        </p:nvSpPr>
        <p:spPr>
          <a:xfrm>
            <a:off x="10433016" y="86313"/>
            <a:ext cx="1968246" cy="350330"/>
          </a:xfrm>
          <a:prstGeom prst="rect">
            <a:avLst/>
          </a:prstGeom>
          <a:noFill/>
        </p:spPr>
        <p:txBody>
          <a:bodyPr wrap="square">
            <a:spAutoFit/>
          </a:bodyPr>
          <a:lstStyle/>
          <a:p>
            <a:pPr defTabSz="951028" fontAlgn="base">
              <a:spcBef>
                <a:spcPct val="0"/>
              </a:spcBef>
              <a:spcAft>
                <a:spcPct val="0"/>
              </a:spcAft>
              <a:defRPr/>
            </a:pPr>
            <a:r>
              <a:rPr lang="de-DE" sz="1632" b="1" dirty="0">
                <a:solidFill>
                  <a:schemeClr val="accent3"/>
                </a:solidFill>
                <a:latin typeface="Segoe UI"/>
              </a:rPr>
              <a:t>Target </a:t>
            </a:r>
            <a:r>
              <a:rPr lang="de-DE" sz="1632" b="1" dirty="0" err="1">
                <a:solidFill>
                  <a:schemeClr val="accent3"/>
                </a:solidFill>
                <a:latin typeface="Segoe UI"/>
              </a:rPr>
              <a:t>roles</a:t>
            </a:r>
            <a:r>
              <a:rPr lang="de-DE" sz="1632" b="1" dirty="0">
                <a:solidFill>
                  <a:schemeClr val="accent3"/>
                </a:solidFill>
                <a:latin typeface="Segoe UI"/>
              </a:rPr>
              <a:t>:</a:t>
            </a:r>
            <a:endParaRPr lang="de-DE" sz="1836" dirty="0">
              <a:solidFill>
                <a:schemeClr val="accent3"/>
              </a:solidFill>
              <a:latin typeface="Segoe UI"/>
              <a:ea typeface="Segoe UI" pitchFamily="34" charset="0"/>
              <a:cs typeface="Segoe UI" pitchFamily="34" charset="0"/>
            </a:endParaRPr>
          </a:p>
        </p:txBody>
      </p:sp>
    </p:spTree>
    <p:extLst>
      <p:ext uri="{BB962C8B-B14F-4D97-AF65-F5344CB8AC3E}">
        <p14:creationId xmlns:p14="http://schemas.microsoft.com/office/powerpoint/2010/main" val="695317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B53F96-7EA4-4B7B-969F-2EB7D0B785E1}"/>
              </a:ext>
            </a:extLst>
          </p:cNvPr>
          <p:cNvSpPr/>
          <p:nvPr/>
        </p:nvSpPr>
        <p:spPr bwMode="auto">
          <a:xfrm>
            <a:off x="7689099" y="1687840"/>
            <a:ext cx="4049589" cy="2989901"/>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de-DE" sz="1632" dirty="0">
              <a:solidFill>
                <a:srgbClr val="FFFFFF"/>
              </a:solidFill>
            </a:endParaRPr>
          </a:p>
        </p:txBody>
      </p:sp>
      <p:sp>
        <p:nvSpPr>
          <p:cNvPr id="2" name="Title 1">
            <a:extLst>
              <a:ext uri="{FF2B5EF4-FFF2-40B4-BE49-F238E27FC236}">
                <a16:creationId xmlns:a16="http://schemas.microsoft.com/office/drawing/2014/main" id="{931FA9A9-0B64-4936-8B60-7D542B0E598D}"/>
              </a:ext>
            </a:extLst>
          </p:cNvPr>
          <p:cNvSpPr>
            <a:spLocks noGrp="1"/>
          </p:cNvSpPr>
          <p:nvPr>
            <p:ph type="title"/>
          </p:nvPr>
        </p:nvSpPr>
        <p:spPr>
          <a:xfrm>
            <a:off x="599302" y="489328"/>
            <a:ext cx="11237870" cy="565027"/>
          </a:xfrm>
        </p:spPr>
        <p:txBody>
          <a:bodyPr>
            <a:normAutofit fontScale="90000"/>
          </a:bodyPr>
          <a:lstStyle/>
          <a:p>
            <a:r>
              <a:rPr lang="en-US"/>
              <a:t>Microsoft Cloud Adoption Framework for Azure</a:t>
            </a:r>
          </a:p>
        </p:txBody>
      </p:sp>
      <p:cxnSp>
        <p:nvCxnSpPr>
          <p:cNvPr id="72" name="Straight Arrow Connector 71">
            <a:extLst>
              <a:ext uri="{FF2B5EF4-FFF2-40B4-BE49-F238E27FC236}">
                <a16:creationId xmlns:a16="http://schemas.microsoft.com/office/drawing/2014/main" id="{40037F0D-5466-4477-94FD-F614276676D6}"/>
              </a:ext>
              <a:ext uri="{C183D7F6-B498-43B3-948B-1728B52AA6E4}">
                <adec:decorative xmlns:adec="http://schemas.microsoft.com/office/drawing/2017/decorative" val="1"/>
              </a:ext>
            </a:extLst>
          </p:cNvPr>
          <p:cNvCxnSpPr>
            <a:cxnSpLocks/>
          </p:cNvCxnSpPr>
          <p:nvPr/>
        </p:nvCxnSpPr>
        <p:spPr>
          <a:xfrm>
            <a:off x="3363255" y="5661558"/>
            <a:ext cx="8323993" cy="0"/>
          </a:xfrm>
          <a:prstGeom prst="straightConnector1">
            <a:avLst/>
          </a:prstGeom>
          <a:ln w="22225">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73" name="Rectangle: Rounded Corners 72">
            <a:extLst>
              <a:ext uri="{FF2B5EF4-FFF2-40B4-BE49-F238E27FC236}">
                <a16:creationId xmlns:a16="http://schemas.microsoft.com/office/drawing/2014/main" id="{75FF3E05-0E6D-4B96-B89B-1AF133C23C40}"/>
              </a:ext>
              <a:ext uri="{C183D7F6-B498-43B3-948B-1728B52AA6E4}">
                <adec:decorative xmlns:adec="http://schemas.microsoft.com/office/drawing/2017/decorative" val="1"/>
              </a:ext>
            </a:extLst>
          </p:cNvPr>
          <p:cNvSpPr/>
          <p:nvPr/>
        </p:nvSpPr>
        <p:spPr>
          <a:xfrm>
            <a:off x="9129274" y="1927332"/>
            <a:ext cx="2325547" cy="2514198"/>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74" name="Rectangle: Rounded Corners 73">
            <a:extLst>
              <a:ext uri="{FF2B5EF4-FFF2-40B4-BE49-F238E27FC236}">
                <a16:creationId xmlns:a16="http://schemas.microsoft.com/office/drawing/2014/main" id="{9052B9A6-F550-4FD4-B4B1-3D5F1617A22A}"/>
              </a:ext>
              <a:ext uri="{C183D7F6-B498-43B3-948B-1728B52AA6E4}">
                <adec:decorative xmlns:adec="http://schemas.microsoft.com/office/drawing/2017/decorative" val="1"/>
              </a:ext>
            </a:extLst>
          </p:cNvPr>
          <p:cNvSpPr/>
          <p:nvPr/>
        </p:nvSpPr>
        <p:spPr>
          <a:xfrm>
            <a:off x="6338717" y="1927332"/>
            <a:ext cx="2325547" cy="2514198"/>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75" name="TextBox 74">
            <a:extLst>
              <a:ext uri="{FF2B5EF4-FFF2-40B4-BE49-F238E27FC236}">
                <a16:creationId xmlns:a16="http://schemas.microsoft.com/office/drawing/2014/main" id="{3E2F3EE4-5905-4314-94F9-F3B00E5FCAC3}"/>
              </a:ext>
            </a:extLst>
          </p:cNvPr>
          <p:cNvSpPr txBox="1"/>
          <p:nvPr/>
        </p:nvSpPr>
        <p:spPr>
          <a:xfrm>
            <a:off x="6464032" y="2544831"/>
            <a:ext cx="2131052" cy="1375029"/>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panose="020B0702040204020203" pitchFamily="34" charset="0"/>
                <a:ea typeface="+mn-lt"/>
                <a:cs typeface="Segoe UI Semibold" panose="020B0702040204020203" pitchFamily="34" charset="0"/>
              </a:rPr>
              <a:t>Ready</a:t>
            </a:r>
          </a:p>
          <a:p>
            <a:pPr algn="ctr" defTabSz="932597">
              <a:defRPr/>
            </a:pPr>
            <a:endParaRPr lang="en-US" sz="1632" b="1">
              <a:solidFill>
                <a:srgbClr val="243A5E"/>
              </a:solidFill>
              <a:latin typeface="Segoe UI Semibold" panose="020B0702040204020203" pitchFamily="34" charset="0"/>
              <a:ea typeface="+mn-lt"/>
              <a:cs typeface="Segoe UI Semibold" panose="020B0702040204020203" pitchFamily="34" charset="0"/>
            </a:endParaRP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Azure setup guide</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First landing zone</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Expand the blueprint</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Best practice Validation</a:t>
            </a:r>
          </a:p>
        </p:txBody>
      </p:sp>
      <p:sp>
        <p:nvSpPr>
          <p:cNvPr id="76" name="Rectangle: Rounded Corners 75">
            <a:extLst>
              <a:ext uri="{FF2B5EF4-FFF2-40B4-BE49-F238E27FC236}">
                <a16:creationId xmlns:a16="http://schemas.microsoft.com/office/drawing/2014/main" id="{7A641BB3-13AF-4560-85A0-6138BAC29024}"/>
              </a:ext>
              <a:ext uri="{C183D7F6-B498-43B3-948B-1728B52AA6E4}">
                <adec:decorative xmlns:adec="http://schemas.microsoft.com/office/drawing/2017/decorative" val="1"/>
              </a:ext>
            </a:extLst>
          </p:cNvPr>
          <p:cNvSpPr/>
          <p:nvPr/>
        </p:nvSpPr>
        <p:spPr>
          <a:xfrm>
            <a:off x="3541346" y="1882226"/>
            <a:ext cx="2325547" cy="2514198"/>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77" name="TextBox 76">
            <a:extLst>
              <a:ext uri="{FF2B5EF4-FFF2-40B4-BE49-F238E27FC236}">
                <a16:creationId xmlns:a16="http://schemas.microsoft.com/office/drawing/2014/main" id="{07EB3BB5-D724-4542-8D33-DC95B2A403CB}"/>
              </a:ext>
            </a:extLst>
          </p:cNvPr>
          <p:cNvSpPr txBox="1"/>
          <p:nvPr/>
        </p:nvSpPr>
        <p:spPr>
          <a:xfrm>
            <a:off x="3532105" y="2544831"/>
            <a:ext cx="2394124" cy="1318609"/>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panose="020B0702040204020203" pitchFamily="34" charset="0"/>
                <a:ea typeface="+mn-lt"/>
                <a:cs typeface="Segoe UI Semibold" panose="020B0702040204020203" pitchFamily="34" charset="0"/>
              </a:rPr>
              <a:t>Plan</a:t>
            </a:r>
          </a:p>
          <a:p>
            <a:pPr algn="ctr" defTabSz="932597">
              <a:defRPr/>
            </a:pPr>
            <a:endParaRPr lang="en-US" sz="1428" b="1">
              <a:solidFill>
                <a:srgbClr val="243A5E"/>
              </a:solidFill>
              <a:latin typeface="Segoe UI Semibold" panose="020B0702040204020203" pitchFamily="34" charset="0"/>
              <a:ea typeface="+mn-lt"/>
              <a:cs typeface="Segoe UI Semibold" panose="020B0702040204020203" pitchFamily="34" charset="0"/>
            </a:endParaRP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Digital estate</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Initial organization alignment</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Skills readiness plan</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Cloud adoption plan</a:t>
            </a:r>
          </a:p>
        </p:txBody>
      </p:sp>
      <p:sp>
        <p:nvSpPr>
          <p:cNvPr id="78" name="Rectangle: Rounded Corners 77">
            <a:extLst>
              <a:ext uri="{FF2B5EF4-FFF2-40B4-BE49-F238E27FC236}">
                <a16:creationId xmlns:a16="http://schemas.microsoft.com/office/drawing/2014/main" id="{6DD4BA8C-8035-4085-B9FC-C433E77117DA}"/>
              </a:ext>
              <a:ext uri="{C183D7F6-B498-43B3-948B-1728B52AA6E4}">
                <adec:decorative xmlns:adec="http://schemas.microsoft.com/office/drawing/2017/decorative" val="1"/>
              </a:ext>
            </a:extLst>
          </p:cNvPr>
          <p:cNvSpPr/>
          <p:nvPr/>
        </p:nvSpPr>
        <p:spPr>
          <a:xfrm>
            <a:off x="3363255" y="1752013"/>
            <a:ext cx="8323993" cy="2864837"/>
          </a:xfrm>
          <a:prstGeom prst="roundRect">
            <a:avLst>
              <a:gd name="adj" fmla="val 2546"/>
            </a:avLst>
          </a:prstGeom>
          <a:noFill/>
          <a:ln w="254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79" name="Rectangle 78">
            <a:extLst>
              <a:ext uri="{FF2B5EF4-FFF2-40B4-BE49-F238E27FC236}">
                <a16:creationId xmlns:a16="http://schemas.microsoft.com/office/drawing/2014/main" id="{31B09133-CED7-4A97-BF57-B55557733130}"/>
              </a:ext>
            </a:extLst>
          </p:cNvPr>
          <p:cNvSpPr/>
          <p:nvPr/>
        </p:nvSpPr>
        <p:spPr>
          <a:xfrm>
            <a:off x="9091103" y="2351417"/>
            <a:ext cx="2401887" cy="350330"/>
          </a:xfrm>
          <a:prstGeom prst="rect">
            <a:avLst/>
          </a:prstGeom>
        </p:spPr>
        <p:txBody>
          <a:bodyPr wrap="square" anchor="t">
            <a:spAutoFit/>
          </a:bodyPr>
          <a:lstStyle/>
          <a:p>
            <a:pPr algn="ctr" defTabSz="932597">
              <a:defRPr/>
            </a:pPr>
            <a:r>
              <a:rPr lang="en-US" sz="1632" b="1">
                <a:solidFill>
                  <a:srgbClr val="243A5E"/>
                </a:solidFill>
                <a:latin typeface="Segoe UI Semibold" panose="020B0702040204020203" pitchFamily="34" charset="0"/>
                <a:ea typeface="+mn-lt"/>
                <a:cs typeface="Segoe UI Semibold" panose="020B0702040204020203" pitchFamily="34" charset="0"/>
              </a:rPr>
              <a:t>Adopt</a:t>
            </a:r>
          </a:p>
        </p:txBody>
      </p:sp>
      <p:sp>
        <p:nvSpPr>
          <p:cNvPr id="80" name="check 3">
            <a:extLst>
              <a:ext uri="{FF2B5EF4-FFF2-40B4-BE49-F238E27FC236}">
                <a16:creationId xmlns:a16="http://schemas.microsoft.com/office/drawing/2014/main" id="{405B9348-AE3D-4CF6-8B5A-5C70C2BC3BFE}"/>
              </a:ext>
              <a:ext uri="{C183D7F6-B498-43B3-948B-1728B52AA6E4}">
                <adec:decorative xmlns:adec="http://schemas.microsoft.com/office/drawing/2017/decorative" val="1"/>
              </a:ext>
            </a:extLst>
          </p:cNvPr>
          <p:cNvSpPr>
            <a:spLocks noChangeAspect="1" noEditPoints="1"/>
          </p:cNvSpPr>
          <p:nvPr/>
        </p:nvSpPr>
        <p:spPr bwMode="auto">
          <a:xfrm>
            <a:off x="7313882" y="2090351"/>
            <a:ext cx="375217" cy="373041"/>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000000"/>
              </a:solidFill>
              <a:latin typeface="Segoe UI"/>
            </a:endParaRPr>
          </a:p>
        </p:txBody>
      </p:sp>
      <p:sp>
        <p:nvSpPr>
          <p:cNvPr id="81" name="BulletedList_E8FD">
            <a:extLst>
              <a:ext uri="{FF2B5EF4-FFF2-40B4-BE49-F238E27FC236}">
                <a16:creationId xmlns:a16="http://schemas.microsoft.com/office/drawing/2014/main" id="{B7E7A391-164E-483E-9508-C064DE9BA55F}"/>
              </a:ext>
              <a:ext uri="{C183D7F6-B498-43B3-948B-1728B52AA6E4}">
                <adec:decorative xmlns:adec="http://schemas.microsoft.com/office/drawing/2017/decorative" val="1"/>
              </a:ext>
            </a:extLst>
          </p:cNvPr>
          <p:cNvSpPr>
            <a:spLocks noChangeAspect="1" noEditPoints="1"/>
          </p:cNvSpPr>
          <p:nvPr/>
        </p:nvSpPr>
        <p:spPr bwMode="auto">
          <a:xfrm>
            <a:off x="4519087" y="2145624"/>
            <a:ext cx="370554" cy="262494"/>
          </a:xfrm>
          <a:custGeom>
            <a:avLst/>
            <a:gdLst>
              <a:gd name="T0" fmla="*/ 1321 w 7040"/>
              <a:gd name="T1" fmla="*/ 0 h 3963"/>
              <a:gd name="T2" fmla="*/ 7040 w 7040"/>
              <a:gd name="T3" fmla="*/ 0 h 3963"/>
              <a:gd name="T4" fmla="*/ 0 w 7040"/>
              <a:gd name="T5" fmla="*/ 0 h 3963"/>
              <a:gd name="T6" fmla="*/ 442 w 7040"/>
              <a:gd name="T7" fmla="*/ 0 h 3963"/>
              <a:gd name="T8" fmla="*/ 1321 w 7040"/>
              <a:gd name="T9" fmla="*/ 1321 h 3963"/>
              <a:gd name="T10" fmla="*/ 7040 w 7040"/>
              <a:gd name="T11" fmla="*/ 1321 h 3963"/>
              <a:gd name="T12" fmla="*/ 0 w 7040"/>
              <a:gd name="T13" fmla="*/ 1321 h 3963"/>
              <a:gd name="T14" fmla="*/ 442 w 7040"/>
              <a:gd name="T15" fmla="*/ 1321 h 3963"/>
              <a:gd name="T16" fmla="*/ 1321 w 7040"/>
              <a:gd name="T17" fmla="*/ 2643 h 3963"/>
              <a:gd name="T18" fmla="*/ 7040 w 7040"/>
              <a:gd name="T19" fmla="*/ 2643 h 3963"/>
              <a:gd name="T20" fmla="*/ 0 w 7040"/>
              <a:gd name="T21" fmla="*/ 2643 h 3963"/>
              <a:gd name="T22" fmla="*/ 442 w 7040"/>
              <a:gd name="T23" fmla="*/ 2643 h 3963"/>
              <a:gd name="T24" fmla="*/ 1321 w 7040"/>
              <a:gd name="T25" fmla="*/ 3963 h 3963"/>
              <a:gd name="T26" fmla="*/ 7040 w 7040"/>
              <a:gd name="T27" fmla="*/ 3963 h 3963"/>
              <a:gd name="T28" fmla="*/ 0 w 7040"/>
              <a:gd name="T29" fmla="*/ 3963 h 3963"/>
              <a:gd name="T30" fmla="*/ 442 w 7040"/>
              <a:gd name="T31" fmla="*/ 3963 h 3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040" h="3963">
                <a:moveTo>
                  <a:pt x="1321" y="0"/>
                </a:moveTo>
                <a:lnTo>
                  <a:pt x="7040" y="0"/>
                </a:lnTo>
                <a:moveTo>
                  <a:pt x="0" y="0"/>
                </a:moveTo>
                <a:lnTo>
                  <a:pt x="442" y="0"/>
                </a:lnTo>
                <a:moveTo>
                  <a:pt x="1321" y="1321"/>
                </a:moveTo>
                <a:lnTo>
                  <a:pt x="7040" y="1321"/>
                </a:lnTo>
                <a:moveTo>
                  <a:pt x="0" y="1321"/>
                </a:moveTo>
                <a:lnTo>
                  <a:pt x="442" y="1321"/>
                </a:lnTo>
                <a:moveTo>
                  <a:pt x="1321" y="2643"/>
                </a:moveTo>
                <a:lnTo>
                  <a:pt x="7040" y="2643"/>
                </a:lnTo>
                <a:moveTo>
                  <a:pt x="0" y="2643"/>
                </a:moveTo>
                <a:lnTo>
                  <a:pt x="442" y="2643"/>
                </a:lnTo>
                <a:moveTo>
                  <a:pt x="1321" y="3963"/>
                </a:moveTo>
                <a:lnTo>
                  <a:pt x="7040" y="3963"/>
                </a:lnTo>
                <a:moveTo>
                  <a:pt x="0" y="3963"/>
                </a:moveTo>
                <a:lnTo>
                  <a:pt x="442" y="3963"/>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000000"/>
              </a:solidFill>
              <a:latin typeface="Segoe UI"/>
            </a:endParaRPr>
          </a:p>
        </p:txBody>
      </p:sp>
      <p:sp>
        <p:nvSpPr>
          <p:cNvPr id="82" name="arrow_3">
            <a:extLst>
              <a:ext uri="{FF2B5EF4-FFF2-40B4-BE49-F238E27FC236}">
                <a16:creationId xmlns:a16="http://schemas.microsoft.com/office/drawing/2014/main" id="{037F71B0-833E-49AD-81EA-DEF80F6B73E6}"/>
              </a:ext>
              <a:ext uri="{C183D7F6-B498-43B3-948B-1728B52AA6E4}">
                <adec:decorative xmlns:adec="http://schemas.microsoft.com/office/drawing/2017/decorative" val="1"/>
              </a:ext>
            </a:extLst>
          </p:cNvPr>
          <p:cNvSpPr>
            <a:spLocks noChangeAspect="1" noEditPoints="1"/>
          </p:cNvSpPr>
          <p:nvPr/>
        </p:nvSpPr>
        <p:spPr bwMode="auto">
          <a:xfrm>
            <a:off x="10210618" y="2084824"/>
            <a:ext cx="162857" cy="280472"/>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sq">
            <a:solidFill>
              <a:schemeClr val="tx2"/>
            </a:solidFill>
            <a:prstDash val="solid"/>
            <a:miter lim="800000"/>
            <a:headEnd/>
            <a:tailEnd/>
          </a:ln>
        </p:spPr>
        <p:txBody>
          <a:bodyPr vert="horz" wrap="square" lIns="93260" tIns="46630" rIns="93260" bIns="46630" numCol="1" anchor="t" anchorCtr="0" compatLnSpc="1">
            <a:prstTxWarp prst="textNoShape">
              <a:avLst/>
            </a:prstTxWarp>
          </a:bodyPr>
          <a:lstStyle/>
          <a:p>
            <a:pPr defTabSz="932563">
              <a:defRPr/>
            </a:pPr>
            <a:endParaRPr lang="en-US" sz="918">
              <a:gradFill>
                <a:gsLst>
                  <a:gs pos="0">
                    <a:srgbClr val="505050"/>
                  </a:gs>
                  <a:gs pos="100000">
                    <a:srgbClr val="505050"/>
                  </a:gs>
                </a:gsLst>
                <a:lin ang="5400000" scaled="1"/>
              </a:gradFill>
              <a:latin typeface="Segoe UI"/>
            </a:endParaRPr>
          </a:p>
        </p:txBody>
      </p:sp>
      <p:sp>
        <p:nvSpPr>
          <p:cNvPr id="83" name="Rectangle: Rounded Corners 82">
            <a:extLst>
              <a:ext uri="{FF2B5EF4-FFF2-40B4-BE49-F238E27FC236}">
                <a16:creationId xmlns:a16="http://schemas.microsoft.com/office/drawing/2014/main" id="{86DC19F6-B012-4D2A-8C37-363BBBC54494}"/>
              </a:ext>
              <a:ext uri="{C183D7F6-B498-43B3-948B-1728B52AA6E4}">
                <adec:decorative xmlns:adec="http://schemas.microsoft.com/office/drawing/2017/decorative" val="1"/>
              </a:ext>
            </a:extLst>
          </p:cNvPr>
          <p:cNvSpPr/>
          <p:nvPr/>
        </p:nvSpPr>
        <p:spPr>
          <a:xfrm>
            <a:off x="722303" y="1927332"/>
            <a:ext cx="2325547" cy="2514198"/>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84" name="TextBox 83">
            <a:extLst>
              <a:ext uri="{FF2B5EF4-FFF2-40B4-BE49-F238E27FC236}">
                <a16:creationId xmlns:a16="http://schemas.microsoft.com/office/drawing/2014/main" id="{B852A818-B8C0-4672-9162-524D04E0C4D5}"/>
              </a:ext>
            </a:extLst>
          </p:cNvPr>
          <p:cNvSpPr txBox="1"/>
          <p:nvPr/>
        </p:nvSpPr>
        <p:spPr>
          <a:xfrm>
            <a:off x="753914" y="2544831"/>
            <a:ext cx="2255946" cy="1342984"/>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a:ea typeface="+mn-lt"/>
                <a:cs typeface="Segoe UI Semibold"/>
              </a:rPr>
              <a:t>Define Strategy</a:t>
            </a:r>
            <a:endParaRPr lang="en-US" sz="1632" b="1">
              <a:solidFill>
                <a:srgbClr val="243A5E"/>
              </a:solidFill>
              <a:latin typeface="Segoe UI Semibold" panose="020B0702040204020203" pitchFamily="34" charset="0"/>
              <a:ea typeface="+mn-lt"/>
              <a:cs typeface="Segoe UI Semibold" panose="020B0702040204020203" pitchFamily="34" charset="0"/>
            </a:endParaRPr>
          </a:p>
          <a:p>
            <a:pPr algn="ctr" defTabSz="932597">
              <a:defRPr/>
            </a:pPr>
            <a:endParaRPr lang="en-US" sz="1428" b="1">
              <a:solidFill>
                <a:srgbClr val="243A5E"/>
              </a:solidFill>
              <a:latin typeface="Segoe UI Semibold" panose="020B0702040204020203" pitchFamily="34" charset="0"/>
              <a:ea typeface="+mn-lt"/>
              <a:cs typeface="Segoe UI Semibold" panose="020B0702040204020203" pitchFamily="34" charset="0"/>
            </a:endParaRP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Understand motivations</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Business outcomes</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Business justification</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Prioritize project</a:t>
            </a:r>
            <a:endParaRPr lang="en-US" sz="1224">
              <a:solidFill>
                <a:srgbClr val="000000"/>
              </a:solidFill>
              <a:latin typeface="Segoe UI"/>
            </a:endParaRPr>
          </a:p>
        </p:txBody>
      </p:sp>
      <p:sp>
        <p:nvSpPr>
          <p:cNvPr id="85" name="plan">
            <a:extLst>
              <a:ext uri="{FF2B5EF4-FFF2-40B4-BE49-F238E27FC236}">
                <a16:creationId xmlns:a16="http://schemas.microsoft.com/office/drawing/2014/main" id="{7EC3DB8A-CE1B-420C-B633-3672634A58FB}"/>
              </a:ext>
              <a:ext uri="{C183D7F6-B498-43B3-948B-1728B52AA6E4}">
                <adec:decorative xmlns:adec="http://schemas.microsoft.com/office/drawing/2017/decorative" val="1"/>
              </a:ext>
            </a:extLst>
          </p:cNvPr>
          <p:cNvSpPr>
            <a:spLocks noChangeAspect="1" noEditPoints="1"/>
          </p:cNvSpPr>
          <p:nvPr/>
        </p:nvSpPr>
        <p:spPr bwMode="auto">
          <a:xfrm>
            <a:off x="1717792" y="2108928"/>
            <a:ext cx="334569" cy="335886"/>
          </a:xfrm>
          <a:custGeom>
            <a:avLst/>
            <a:gdLst>
              <a:gd name="T0" fmla="*/ 116 w 352"/>
              <a:gd name="T1" fmla="*/ 117 h 352"/>
              <a:gd name="T2" fmla="*/ 0 w 352"/>
              <a:gd name="T3" fmla="*/ 0 h 352"/>
              <a:gd name="T4" fmla="*/ 116 w 352"/>
              <a:gd name="T5" fmla="*/ 0 h 352"/>
              <a:gd name="T6" fmla="*/ 0 w 352"/>
              <a:gd name="T7" fmla="*/ 117 h 352"/>
              <a:gd name="T8" fmla="*/ 352 w 352"/>
              <a:gd name="T9" fmla="*/ 352 h 352"/>
              <a:gd name="T10" fmla="*/ 235 w 352"/>
              <a:gd name="T11" fmla="*/ 236 h 352"/>
              <a:gd name="T12" fmla="*/ 352 w 352"/>
              <a:gd name="T13" fmla="*/ 236 h 352"/>
              <a:gd name="T14" fmla="*/ 235 w 352"/>
              <a:gd name="T15" fmla="*/ 352 h 352"/>
              <a:gd name="T16" fmla="*/ 66 w 352"/>
              <a:gd name="T17" fmla="*/ 218 h 352"/>
              <a:gd name="T18" fmla="*/ 2 w 352"/>
              <a:gd name="T19" fmla="*/ 282 h 352"/>
              <a:gd name="T20" fmla="*/ 66 w 352"/>
              <a:gd name="T21" fmla="*/ 347 h 352"/>
              <a:gd name="T22" fmla="*/ 130 w 352"/>
              <a:gd name="T23" fmla="*/ 282 h 352"/>
              <a:gd name="T24" fmla="*/ 66 w 352"/>
              <a:gd name="T25" fmla="*/ 218 h 352"/>
              <a:gd name="T26" fmla="*/ 113 w 352"/>
              <a:gd name="T27" fmla="*/ 239 h 352"/>
              <a:gd name="T28" fmla="*/ 345 w 352"/>
              <a:gd name="T29" fmla="*/ 8 h 352"/>
              <a:gd name="T30" fmla="*/ 345 w 352"/>
              <a:gd name="T31" fmla="*/ 83 h 352"/>
              <a:gd name="T32" fmla="*/ 345 w 352"/>
              <a:gd name="T33" fmla="*/ 7 h 352"/>
              <a:gd name="T34" fmla="*/ 269 w 352"/>
              <a:gd name="T35" fmla="*/ 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2" h="352">
                <a:moveTo>
                  <a:pt x="116" y="117"/>
                </a:moveTo>
                <a:cubicBezTo>
                  <a:pt x="0" y="0"/>
                  <a:pt x="0" y="0"/>
                  <a:pt x="0" y="0"/>
                </a:cubicBezTo>
                <a:moveTo>
                  <a:pt x="116" y="0"/>
                </a:moveTo>
                <a:cubicBezTo>
                  <a:pt x="0" y="117"/>
                  <a:pt x="0" y="117"/>
                  <a:pt x="0" y="117"/>
                </a:cubicBezTo>
                <a:moveTo>
                  <a:pt x="352" y="352"/>
                </a:moveTo>
                <a:cubicBezTo>
                  <a:pt x="235" y="236"/>
                  <a:pt x="235" y="236"/>
                  <a:pt x="235" y="236"/>
                </a:cubicBezTo>
                <a:moveTo>
                  <a:pt x="352" y="236"/>
                </a:moveTo>
                <a:cubicBezTo>
                  <a:pt x="235" y="352"/>
                  <a:pt x="235" y="352"/>
                  <a:pt x="235" y="352"/>
                </a:cubicBezTo>
                <a:moveTo>
                  <a:pt x="66" y="218"/>
                </a:moveTo>
                <a:cubicBezTo>
                  <a:pt x="30" y="218"/>
                  <a:pt x="2" y="247"/>
                  <a:pt x="2" y="282"/>
                </a:cubicBezTo>
                <a:cubicBezTo>
                  <a:pt x="2" y="318"/>
                  <a:pt x="30" y="347"/>
                  <a:pt x="66" y="347"/>
                </a:cubicBezTo>
                <a:cubicBezTo>
                  <a:pt x="101" y="347"/>
                  <a:pt x="130" y="318"/>
                  <a:pt x="130" y="282"/>
                </a:cubicBezTo>
                <a:cubicBezTo>
                  <a:pt x="130" y="247"/>
                  <a:pt x="101" y="218"/>
                  <a:pt x="66" y="218"/>
                </a:cubicBezTo>
                <a:close/>
                <a:moveTo>
                  <a:pt x="113" y="239"/>
                </a:moveTo>
                <a:cubicBezTo>
                  <a:pt x="345" y="8"/>
                  <a:pt x="345" y="8"/>
                  <a:pt x="345" y="8"/>
                </a:cubicBezTo>
                <a:moveTo>
                  <a:pt x="345" y="83"/>
                </a:moveTo>
                <a:cubicBezTo>
                  <a:pt x="345" y="7"/>
                  <a:pt x="345" y="7"/>
                  <a:pt x="345" y="7"/>
                </a:cubicBezTo>
                <a:cubicBezTo>
                  <a:pt x="269" y="7"/>
                  <a:pt x="269" y="7"/>
                  <a:pt x="269" y="7"/>
                </a:cubicBezTo>
              </a:path>
            </a:pathLst>
          </a:custGeom>
          <a:noFill/>
          <a:ln w="19050" cap="sq">
            <a:solidFill>
              <a:schemeClr val="tx2"/>
            </a:solidFill>
            <a:prstDash val="solid"/>
            <a:miter lim="800000"/>
            <a:headEnd/>
            <a:tailEnd/>
          </a:ln>
        </p:spPr>
        <p:txBody>
          <a:bodyPr vert="horz" wrap="square" lIns="93260" tIns="46630" rIns="93260" bIns="46630" numCol="1" anchor="t" anchorCtr="0" compatLnSpc="1">
            <a:prstTxWarp prst="textNoShape">
              <a:avLst/>
            </a:prstTxWarp>
          </a:bodyPr>
          <a:lstStyle/>
          <a:p>
            <a:pPr defTabSz="932563">
              <a:defRPr/>
            </a:pPr>
            <a:endParaRPr lang="en-US">
              <a:gradFill>
                <a:gsLst>
                  <a:gs pos="0">
                    <a:srgbClr val="505050"/>
                  </a:gs>
                  <a:gs pos="100000">
                    <a:srgbClr val="505050"/>
                  </a:gs>
                </a:gsLst>
                <a:lin ang="5400000" scaled="1"/>
              </a:gradFill>
              <a:latin typeface="Segoe UI"/>
            </a:endParaRPr>
          </a:p>
        </p:txBody>
      </p:sp>
      <p:sp>
        <p:nvSpPr>
          <p:cNvPr id="86" name="Rectangle: Rounded Corners 85">
            <a:extLst>
              <a:ext uri="{FF2B5EF4-FFF2-40B4-BE49-F238E27FC236}">
                <a16:creationId xmlns:a16="http://schemas.microsoft.com/office/drawing/2014/main" id="{52F4BCC8-4517-42D2-B481-CD21E37B6D05}"/>
              </a:ext>
              <a:ext uri="{C183D7F6-B498-43B3-948B-1728B52AA6E4}">
                <adec:decorative xmlns:adec="http://schemas.microsoft.com/office/drawing/2017/decorative" val="1"/>
              </a:ext>
            </a:extLst>
          </p:cNvPr>
          <p:cNvSpPr/>
          <p:nvPr/>
        </p:nvSpPr>
        <p:spPr>
          <a:xfrm>
            <a:off x="4967281" y="4806206"/>
            <a:ext cx="5115941" cy="1710706"/>
          </a:xfrm>
          <a:prstGeom prst="roundRect">
            <a:avLst>
              <a:gd name="adj" fmla="val 2546"/>
            </a:avLst>
          </a:prstGeom>
          <a:solidFill>
            <a:schemeClr val="bg1"/>
          </a:solidFill>
          <a:ln w="254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35" name="Rectangle 34">
            <a:extLst>
              <a:ext uri="{FF2B5EF4-FFF2-40B4-BE49-F238E27FC236}">
                <a16:creationId xmlns:a16="http://schemas.microsoft.com/office/drawing/2014/main" id="{2A3EB414-AF4C-4815-B460-4CF22058FCBF}"/>
              </a:ext>
            </a:extLst>
          </p:cNvPr>
          <p:cNvSpPr/>
          <p:nvPr/>
        </p:nvSpPr>
        <p:spPr bwMode="auto">
          <a:xfrm>
            <a:off x="6535581" y="4814454"/>
            <a:ext cx="1897589" cy="1702457"/>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de-DE" sz="1632" dirty="0">
              <a:solidFill>
                <a:srgbClr val="FFFFFF"/>
              </a:solidFill>
            </a:endParaRPr>
          </a:p>
        </p:txBody>
      </p:sp>
      <p:sp>
        <p:nvSpPr>
          <p:cNvPr id="87" name="Rectangle: Rounded Corners 86">
            <a:extLst>
              <a:ext uri="{FF2B5EF4-FFF2-40B4-BE49-F238E27FC236}">
                <a16:creationId xmlns:a16="http://schemas.microsoft.com/office/drawing/2014/main" id="{B333A6FE-CFEE-415A-A895-6BC0771F2E7F}"/>
              </a:ext>
              <a:ext uri="{C183D7F6-B498-43B3-948B-1728B52AA6E4}">
                <adec:decorative xmlns:adec="http://schemas.microsoft.com/office/drawing/2017/decorative" val="1"/>
              </a:ext>
            </a:extLst>
          </p:cNvPr>
          <p:cNvSpPr/>
          <p:nvPr/>
        </p:nvSpPr>
        <p:spPr>
          <a:xfrm>
            <a:off x="7607061" y="4934668"/>
            <a:ext cx="2325547" cy="1453780"/>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88" name="TextBox 87">
            <a:extLst>
              <a:ext uri="{FF2B5EF4-FFF2-40B4-BE49-F238E27FC236}">
                <a16:creationId xmlns:a16="http://schemas.microsoft.com/office/drawing/2014/main" id="{70661833-BF6A-497C-BF53-7B243211EB28}"/>
              </a:ext>
            </a:extLst>
          </p:cNvPr>
          <p:cNvSpPr txBox="1"/>
          <p:nvPr/>
        </p:nvSpPr>
        <p:spPr>
          <a:xfrm>
            <a:off x="7613655" y="5564404"/>
            <a:ext cx="2312357" cy="825893"/>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panose="020B0702040204020203" pitchFamily="34" charset="0"/>
                <a:ea typeface="+mn-lt"/>
                <a:cs typeface="Segoe UI Semibold" panose="020B0702040204020203" pitchFamily="34" charset="0"/>
              </a:rPr>
              <a:t>Manage</a:t>
            </a:r>
          </a:p>
          <a:p>
            <a:pPr algn="ctr" defTabSz="932563">
              <a:lnSpc>
                <a:spcPct val="90000"/>
              </a:lnSpc>
              <a:defRPr/>
            </a:pPr>
            <a:r>
              <a:rPr lang="en-US" sz="1122">
                <a:solidFill>
                  <a:srgbClr val="000000"/>
                </a:solidFill>
                <a:latin typeface="Segoe UI" panose="020B0502040204020203" pitchFamily="34" charset="0"/>
                <a:ea typeface="+mn-lt"/>
                <a:cs typeface="Segoe UI" panose="020B0502040204020203" pitchFamily="34" charset="0"/>
              </a:rPr>
              <a:t>Business commitments</a:t>
            </a:r>
          </a:p>
          <a:p>
            <a:pPr algn="ctr" defTabSz="932563">
              <a:lnSpc>
                <a:spcPct val="90000"/>
              </a:lnSpc>
              <a:defRPr/>
            </a:pPr>
            <a:r>
              <a:rPr lang="en-US" sz="1122">
                <a:solidFill>
                  <a:srgbClr val="000000"/>
                </a:solidFill>
                <a:latin typeface="Segoe UI" panose="020B0502040204020203" pitchFamily="34" charset="0"/>
                <a:ea typeface="+mn-lt"/>
                <a:cs typeface="Segoe UI" panose="020B0502040204020203" pitchFamily="34" charset="0"/>
              </a:rPr>
              <a:t>operations baseline •</a:t>
            </a:r>
            <a:br>
              <a:rPr lang="en-US" sz="1122">
                <a:solidFill>
                  <a:srgbClr val="000000"/>
                </a:solidFill>
                <a:latin typeface="Segoe UI" panose="020B0502040204020203" pitchFamily="34" charset="0"/>
                <a:ea typeface="+mn-lt"/>
                <a:cs typeface="Segoe UI" panose="020B0502040204020203" pitchFamily="34" charset="0"/>
              </a:rPr>
            </a:br>
            <a:r>
              <a:rPr lang="en-US" sz="1122">
                <a:solidFill>
                  <a:srgbClr val="000000"/>
                </a:solidFill>
                <a:latin typeface="Segoe UI" panose="020B0502040204020203" pitchFamily="34" charset="0"/>
                <a:ea typeface="+mn-lt"/>
                <a:cs typeface="Segoe UI" panose="020B0502040204020203" pitchFamily="34" charset="0"/>
              </a:rPr>
              <a:t>Ops maturity</a:t>
            </a:r>
          </a:p>
        </p:txBody>
      </p:sp>
      <p:sp>
        <p:nvSpPr>
          <p:cNvPr id="89" name="Trackers_EADF_bidi">
            <a:extLst>
              <a:ext uri="{FF2B5EF4-FFF2-40B4-BE49-F238E27FC236}">
                <a16:creationId xmlns:a16="http://schemas.microsoft.com/office/drawing/2014/main" id="{4C07F06D-2AE5-4E74-93E7-99503384B693}"/>
              </a:ext>
              <a:ext uri="{C183D7F6-B498-43B3-948B-1728B52AA6E4}">
                <adec:decorative xmlns:adec="http://schemas.microsoft.com/office/drawing/2017/decorative" val="1"/>
              </a:ext>
            </a:extLst>
          </p:cNvPr>
          <p:cNvSpPr>
            <a:spLocks noChangeAspect="1" noEditPoints="1"/>
          </p:cNvSpPr>
          <p:nvPr/>
        </p:nvSpPr>
        <p:spPr bwMode="auto">
          <a:xfrm>
            <a:off x="8635291" y="5100733"/>
            <a:ext cx="269084" cy="366908"/>
          </a:xfrm>
          <a:custGeom>
            <a:avLst/>
            <a:gdLst>
              <a:gd name="T0" fmla="*/ 1000 w 2750"/>
              <a:gd name="T1" fmla="*/ 375 h 3750"/>
              <a:gd name="T2" fmla="*/ 1375 w 2750"/>
              <a:gd name="T3" fmla="*/ 0 h 3750"/>
              <a:gd name="T4" fmla="*/ 1750 w 2750"/>
              <a:gd name="T5" fmla="*/ 375 h 3750"/>
              <a:gd name="T6" fmla="*/ 1750 w 2750"/>
              <a:gd name="T7" fmla="*/ 500 h 3750"/>
              <a:gd name="T8" fmla="*/ 2250 w 2750"/>
              <a:gd name="T9" fmla="*/ 500 h 3750"/>
              <a:gd name="T10" fmla="*/ 2250 w 2750"/>
              <a:gd name="T11" fmla="*/ 1000 h 3750"/>
              <a:gd name="T12" fmla="*/ 500 w 2750"/>
              <a:gd name="T13" fmla="*/ 1000 h 3750"/>
              <a:gd name="T14" fmla="*/ 500 w 2750"/>
              <a:gd name="T15" fmla="*/ 500 h 3750"/>
              <a:gd name="T16" fmla="*/ 1000 w 2750"/>
              <a:gd name="T17" fmla="*/ 500 h 3750"/>
              <a:gd name="T18" fmla="*/ 1000 w 2750"/>
              <a:gd name="T19" fmla="*/ 375 h 3750"/>
              <a:gd name="T20" fmla="*/ 500 w 2750"/>
              <a:gd name="T21" fmla="*/ 500 h 3750"/>
              <a:gd name="T22" fmla="*/ 0 w 2750"/>
              <a:gd name="T23" fmla="*/ 500 h 3750"/>
              <a:gd name="T24" fmla="*/ 0 w 2750"/>
              <a:gd name="T25" fmla="*/ 3750 h 3750"/>
              <a:gd name="T26" fmla="*/ 2750 w 2750"/>
              <a:gd name="T27" fmla="*/ 3750 h 3750"/>
              <a:gd name="T28" fmla="*/ 2750 w 2750"/>
              <a:gd name="T29" fmla="*/ 500 h 3750"/>
              <a:gd name="T30" fmla="*/ 2250 w 2750"/>
              <a:gd name="T31" fmla="*/ 500 h 3750"/>
              <a:gd name="T32" fmla="*/ 500 w 2750"/>
              <a:gd name="T33" fmla="*/ 1750 h 3750"/>
              <a:gd name="T34" fmla="*/ 1500 w 2750"/>
              <a:gd name="T35" fmla="*/ 1750 h 3750"/>
              <a:gd name="T36" fmla="*/ 1500 w 2750"/>
              <a:gd name="T37" fmla="*/ 2500 h 3750"/>
              <a:gd name="T38" fmla="*/ 500 w 2750"/>
              <a:gd name="T39" fmla="*/ 2500 h 3750"/>
              <a:gd name="T40" fmla="*/ 1500 w 2750"/>
              <a:gd name="T41" fmla="*/ 3250 h 3750"/>
              <a:gd name="T42" fmla="*/ 500 w 2750"/>
              <a:gd name="T43" fmla="*/ 3250 h 3750"/>
              <a:gd name="T44" fmla="*/ 1750 w 2750"/>
              <a:gd name="T45" fmla="*/ 1500 h 3750"/>
              <a:gd name="T46" fmla="*/ 2000 w 2750"/>
              <a:gd name="T47" fmla="*/ 1750 h 3750"/>
              <a:gd name="T48" fmla="*/ 2375 w 2750"/>
              <a:gd name="T49" fmla="*/ 1375 h 3750"/>
              <a:gd name="T50" fmla="*/ 1750 w 2750"/>
              <a:gd name="T51" fmla="*/ 2250 h 3750"/>
              <a:gd name="T52" fmla="*/ 2000 w 2750"/>
              <a:gd name="T53" fmla="*/ 2500 h 3750"/>
              <a:gd name="T54" fmla="*/ 2375 w 2750"/>
              <a:gd name="T55" fmla="*/ 2125 h 3750"/>
              <a:gd name="T56" fmla="*/ 1750 w 2750"/>
              <a:gd name="T57" fmla="*/ 3000 h 3750"/>
              <a:gd name="T58" fmla="*/ 2000 w 2750"/>
              <a:gd name="T59" fmla="*/ 3250 h 3750"/>
              <a:gd name="T60" fmla="*/ 2375 w 2750"/>
              <a:gd name="T61" fmla="*/ 28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50" h="3750">
                <a:moveTo>
                  <a:pt x="1000" y="375"/>
                </a:moveTo>
                <a:cubicBezTo>
                  <a:pt x="1000" y="168"/>
                  <a:pt x="1168" y="0"/>
                  <a:pt x="1375" y="0"/>
                </a:cubicBezTo>
                <a:cubicBezTo>
                  <a:pt x="1582" y="0"/>
                  <a:pt x="1750" y="168"/>
                  <a:pt x="1750" y="375"/>
                </a:cubicBezTo>
                <a:cubicBezTo>
                  <a:pt x="1750" y="500"/>
                  <a:pt x="1750" y="500"/>
                  <a:pt x="1750" y="500"/>
                </a:cubicBezTo>
                <a:cubicBezTo>
                  <a:pt x="2250" y="500"/>
                  <a:pt x="2250" y="500"/>
                  <a:pt x="2250" y="500"/>
                </a:cubicBezTo>
                <a:cubicBezTo>
                  <a:pt x="2250" y="1000"/>
                  <a:pt x="2250" y="1000"/>
                  <a:pt x="2250" y="1000"/>
                </a:cubicBezTo>
                <a:cubicBezTo>
                  <a:pt x="500" y="1000"/>
                  <a:pt x="500" y="1000"/>
                  <a:pt x="500" y="1000"/>
                </a:cubicBezTo>
                <a:cubicBezTo>
                  <a:pt x="500" y="500"/>
                  <a:pt x="500" y="500"/>
                  <a:pt x="500" y="500"/>
                </a:cubicBezTo>
                <a:cubicBezTo>
                  <a:pt x="1000" y="500"/>
                  <a:pt x="1000" y="500"/>
                  <a:pt x="1000" y="500"/>
                </a:cubicBezTo>
                <a:lnTo>
                  <a:pt x="1000" y="375"/>
                </a:lnTo>
                <a:close/>
                <a:moveTo>
                  <a:pt x="500" y="500"/>
                </a:moveTo>
                <a:cubicBezTo>
                  <a:pt x="0" y="500"/>
                  <a:pt x="0" y="500"/>
                  <a:pt x="0" y="500"/>
                </a:cubicBezTo>
                <a:cubicBezTo>
                  <a:pt x="0" y="3750"/>
                  <a:pt x="0" y="3750"/>
                  <a:pt x="0" y="3750"/>
                </a:cubicBezTo>
                <a:cubicBezTo>
                  <a:pt x="2750" y="3750"/>
                  <a:pt x="2750" y="3750"/>
                  <a:pt x="2750" y="3750"/>
                </a:cubicBezTo>
                <a:cubicBezTo>
                  <a:pt x="2750" y="500"/>
                  <a:pt x="2750" y="500"/>
                  <a:pt x="2750" y="500"/>
                </a:cubicBezTo>
                <a:cubicBezTo>
                  <a:pt x="2250" y="500"/>
                  <a:pt x="2250" y="500"/>
                  <a:pt x="2250" y="500"/>
                </a:cubicBezTo>
                <a:moveTo>
                  <a:pt x="500" y="1750"/>
                </a:moveTo>
                <a:cubicBezTo>
                  <a:pt x="1500" y="1750"/>
                  <a:pt x="1500" y="1750"/>
                  <a:pt x="1500" y="1750"/>
                </a:cubicBezTo>
                <a:moveTo>
                  <a:pt x="1500" y="2500"/>
                </a:moveTo>
                <a:cubicBezTo>
                  <a:pt x="500" y="2500"/>
                  <a:pt x="500" y="2500"/>
                  <a:pt x="500" y="2500"/>
                </a:cubicBezTo>
                <a:moveTo>
                  <a:pt x="1500" y="3250"/>
                </a:moveTo>
                <a:cubicBezTo>
                  <a:pt x="500" y="3250"/>
                  <a:pt x="500" y="3250"/>
                  <a:pt x="500" y="3250"/>
                </a:cubicBezTo>
                <a:moveTo>
                  <a:pt x="1750" y="1500"/>
                </a:moveTo>
                <a:cubicBezTo>
                  <a:pt x="2000" y="1750"/>
                  <a:pt x="2000" y="1750"/>
                  <a:pt x="2000" y="1750"/>
                </a:cubicBezTo>
                <a:cubicBezTo>
                  <a:pt x="2375" y="1375"/>
                  <a:pt x="2375" y="1375"/>
                  <a:pt x="2375" y="1375"/>
                </a:cubicBezTo>
                <a:moveTo>
                  <a:pt x="1750" y="2250"/>
                </a:moveTo>
                <a:cubicBezTo>
                  <a:pt x="2000" y="2500"/>
                  <a:pt x="2000" y="2500"/>
                  <a:pt x="2000" y="2500"/>
                </a:cubicBezTo>
                <a:cubicBezTo>
                  <a:pt x="2375" y="2125"/>
                  <a:pt x="2375" y="2125"/>
                  <a:pt x="2375" y="2125"/>
                </a:cubicBezTo>
                <a:moveTo>
                  <a:pt x="1750" y="3000"/>
                </a:moveTo>
                <a:cubicBezTo>
                  <a:pt x="2000" y="3250"/>
                  <a:pt x="2000" y="3250"/>
                  <a:pt x="2000" y="3250"/>
                </a:cubicBezTo>
                <a:cubicBezTo>
                  <a:pt x="2375" y="2875"/>
                  <a:pt x="2375" y="2875"/>
                  <a:pt x="2375" y="2875"/>
                </a:cubicBez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000000"/>
              </a:solidFill>
              <a:latin typeface="Segoe UI"/>
            </a:endParaRPr>
          </a:p>
        </p:txBody>
      </p:sp>
      <p:sp>
        <p:nvSpPr>
          <p:cNvPr id="90" name="Rectangle: Rounded Corners 89">
            <a:extLst>
              <a:ext uri="{FF2B5EF4-FFF2-40B4-BE49-F238E27FC236}">
                <a16:creationId xmlns:a16="http://schemas.microsoft.com/office/drawing/2014/main" id="{EA773F6A-46ED-4788-9B25-722D327F3D60}"/>
              </a:ext>
              <a:ext uri="{C183D7F6-B498-43B3-948B-1728B52AA6E4}">
                <adec:decorative xmlns:adec="http://schemas.microsoft.com/office/drawing/2017/decorative" val="1"/>
              </a:ext>
            </a:extLst>
          </p:cNvPr>
          <p:cNvSpPr/>
          <p:nvPr/>
        </p:nvSpPr>
        <p:spPr>
          <a:xfrm>
            <a:off x="5117896" y="4934668"/>
            <a:ext cx="2325547" cy="1453780"/>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91" name="TextBox 90">
            <a:extLst>
              <a:ext uri="{FF2B5EF4-FFF2-40B4-BE49-F238E27FC236}">
                <a16:creationId xmlns:a16="http://schemas.microsoft.com/office/drawing/2014/main" id="{1F3ABE7C-9C37-431A-B822-32ED792FF40C}"/>
              </a:ext>
            </a:extLst>
          </p:cNvPr>
          <p:cNvSpPr txBox="1"/>
          <p:nvPr/>
        </p:nvSpPr>
        <p:spPr>
          <a:xfrm>
            <a:off x="5233827" y="5564403"/>
            <a:ext cx="2093684" cy="800258"/>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lnSpc>
                <a:spcPct val="90000"/>
              </a:lnSpc>
              <a:defRPr/>
            </a:pPr>
            <a:r>
              <a:rPr lang="en-US" sz="1632" b="1">
                <a:solidFill>
                  <a:srgbClr val="243A5E"/>
                </a:solidFill>
                <a:latin typeface="Segoe UI Semibold" panose="020B0702040204020203" pitchFamily="34" charset="0"/>
                <a:ea typeface="+mn-lt"/>
                <a:cs typeface="Segoe UI Semibold" panose="020B0702040204020203" pitchFamily="34" charset="0"/>
              </a:rPr>
              <a:t>Govern</a:t>
            </a:r>
          </a:p>
          <a:p>
            <a:pPr algn="ctr" defTabSz="932563">
              <a:lnSpc>
                <a:spcPct val="90000"/>
              </a:lnSpc>
              <a:defRPr/>
            </a:pPr>
            <a:r>
              <a:rPr lang="en-US" sz="1122">
                <a:solidFill>
                  <a:srgbClr val="000000"/>
                </a:solidFill>
                <a:latin typeface="Segoe UI" panose="020B0502040204020203" pitchFamily="34" charset="0"/>
                <a:ea typeface="+mn-lt"/>
                <a:cs typeface="Segoe UI" panose="020B0502040204020203" pitchFamily="34" charset="0"/>
              </a:rPr>
              <a:t>Methodology • Benchmark</a:t>
            </a:r>
          </a:p>
          <a:p>
            <a:pPr algn="ctr" defTabSz="932563">
              <a:lnSpc>
                <a:spcPct val="90000"/>
              </a:lnSpc>
              <a:defRPr/>
            </a:pPr>
            <a:r>
              <a:rPr lang="en-US" sz="1122">
                <a:solidFill>
                  <a:srgbClr val="000000"/>
                </a:solidFill>
                <a:latin typeface="Segoe UI" panose="020B0502040204020203" pitchFamily="34" charset="0"/>
                <a:ea typeface="+mn-lt"/>
                <a:cs typeface="Segoe UI" panose="020B0502040204020203" pitchFamily="34" charset="0"/>
              </a:rPr>
              <a:t>initial best practice • Governance maturity</a:t>
            </a:r>
          </a:p>
        </p:txBody>
      </p:sp>
      <p:sp>
        <p:nvSpPr>
          <p:cNvPr id="92" name="Org_ECA6">
            <a:extLst>
              <a:ext uri="{FF2B5EF4-FFF2-40B4-BE49-F238E27FC236}">
                <a16:creationId xmlns:a16="http://schemas.microsoft.com/office/drawing/2014/main" id="{AA374520-977E-43D0-AFF3-663365E13B66}"/>
              </a:ext>
              <a:ext uri="{C183D7F6-B498-43B3-948B-1728B52AA6E4}">
                <adec:decorative xmlns:adec="http://schemas.microsoft.com/office/drawing/2017/decorative" val="1"/>
              </a:ext>
            </a:extLst>
          </p:cNvPr>
          <p:cNvSpPr>
            <a:spLocks noChangeAspect="1" noEditPoints="1"/>
          </p:cNvSpPr>
          <p:nvPr/>
        </p:nvSpPr>
        <p:spPr bwMode="auto">
          <a:xfrm>
            <a:off x="6097305" y="5100733"/>
            <a:ext cx="366728" cy="366908"/>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sz="918">
              <a:gradFill>
                <a:gsLst>
                  <a:gs pos="0">
                    <a:srgbClr val="505050"/>
                  </a:gs>
                  <a:gs pos="100000">
                    <a:srgbClr val="505050"/>
                  </a:gs>
                </a:gsLst>
                <a:lin ang="5400000" scaled="1"/>
              </a:gradFill>
              <a:latin typeface="Segoe UI"/>
            </a:endParaRPr>
          </a:p>
        </p:txBody>
      </p:sp>
      <p:sp>
        <p:nvSpPr>
          <p:cNvPr id="93" name="TextBox 92">
            <a:extLst>
              <a:ext uri="{FF2B5EF4-FFF2-40B4-BE49-F238E27FC236}">
                <a16:creationId xmlns:a16="http://schemas.microsoft.com/office/drawing/2014/main" id="{62C17142-402B-4E07-B9D0-9B946D669EFC}"/>
              </a:ext>
            </a:extLst>
          </p:cNvPr>
          <p:cNvSpPr txBox="1"/>
          <p:nvPr/>
        </p:nvSpPr>
        <p:spPr>
          <a:xfrm>
            <a:off x="9606359" y="2626843"/>
            <a:ext cx="1683174" cy="910420"/>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defTabSz="932597">
              <a:defRPr/>
            </a:pPr>
            <a:r>
              <a:rPr lang="en-US" sz="1224" b="1">
                <a:solidFill>
                  <a:srgbClr val="243A5E"/>
                </a:solidFill>
                <a:latin typeface="Segoe UI Semibold" panose="020B0702040204020203" pitchFamily="34" charset="0"/>
                <a:ea typeface="+mn-lt"/>
                <a:cs typeface="Segoe UI Semibold" panose="020B0702040204020203" pitchFamily="34" charset="0"/>
              </a:rPr>
              <a:t>Migrate</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First workload migration</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Expanded scenarios</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Best practice validation</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Process improvements</a:t>
            </a:r>
          </a:p>
        </p:txBody>
      </p:sp>
      <p:sp>
        <p:nvSpPr>
          <p:cNvPr id="94" name="TextBox 93">
            <a:extLst>
              <a:ext uri="{FF2B5EF4-FFF2-40B4-BE49-F238E27FC236}">
                <a16:creationId xmlns:a16="http://schemas.microsoft.com/office/drawing/2014/main" id="{D0704318-8173-42BD-8B29-BFB1201F7B78}"/>
              </a:ext>
            </a:extLst>
          </p:cNvPr>
          <p:cNvSpPr txBox="1"/>
          <p:nvPr/>
        </p:nvSpPr>
        <p:spPr>
          <a:xfrm>
            <a:off x="9613530" y="3486104"/>
            <a:ext cx="1642998" cy="926670"/>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defTabSz="932597">
              <a:defRPr/>
            </a:pPr>
            <a:r>
              <a:rPr lang="en-US" sz="1224" b="1">
                <a:solidFill>
                  <a:srgbClr val="243A5E"/>
                </a:solidFill>
                <a:latin typeface="Segoe UI Semibold" panose="020B0702040204020203" pitchFamily="34" charset="0"/>
                <a:ea typeface="+mn-lt"/>
                <a:cs typeface="Segoe UI Semibold" panose="020B0702040204020203" pitchFamily="34" charset="0"/>
              </a:rPr>
              <a:t>Innovate</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Innovation guide</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Expanded scenarios</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Best practice validation</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Process improvements</a:t>
            </a:r>
          </a:p>
        </p:txBody>
      </p:sp>
      <p:sp>
        <p:nvSpPr>
          <p:cNvPr id="95" name="arrow_25">
            <a:extLst>
              <a:ext uri="{FF2B5EF4-FFF2-40B4-BE49-F238E27FC236}">
                <a16:creationId xmlns:a16="http://schemas.microsoft.com/office/drawing/2014/main" id="{E929D150-7E8F-408B-810D-217FAF4AAE4C}"/>
              </a:ext>
              <a:ext uri="{C183D7F6-B498-43B3-948B-1728B52AA6E4}">
                <adec:decorative xmlns:adec="http://schemas.microsoft.com/office/drawing/2017/decorative" val="1"/>
              </a:ext>
            </a:extLst>
          </p:cNvPr>
          <p:cNvSpPr>
            <a:spLocks noChangeAspect="1" noEditPoints="1"/>
          </p:cNvSpPr>
          <p:nvPr/>
        </p:nvSpPr>
        <p:spPr bwMode="auto">
          <a:xfrm>
            <a:off x="9386195" y="2729197"/>
            <a:ext cx="158737" cy="174506"/>
          </a:xfrm>
          <a:custGeom>
            <a:avLst/>
            <a:gdLst>
              <a:gd name="T0" fmla="*/ 58 w 219"/>
              <a:gd name="T1" fmla="*/ 0 h 242"/>
              <a:gd name="T2" fmla="*/ 219 w 219"/>
              <a:gd name="T3" fmla="*/ 0 h 242"/>
              <a:gd name="T4" fmla="*/ 219 w 219"/>
              <a:gd name="T5" fmla="*/ 157 h 242"/>
              <a:gd name="T6" fmla="*/ 219 w 219"/>
              <a:gd name="T7" fmla="*/ 0 h 242"/>
              <a:gd name="T8" fmla="*/ 4 w 219"/>
              <a:gd name="T9" fmla="*/ 233 h 242"/>
              <a:gd name="T10" fmla="*/ 0 w 219"/>
              <a:gd name="T11" fmla="*/ 242 h 242"/>
              <a:gd name="T12" fmla="*/ 0 w 219"/>
              <a:gd name="T13" fmla="*/ 242 h 242"/>
              <a:gd name="T14" fmla="*/ 0 w 219"/>
              <a:gd name="T15" fmla="*/ 242 h 2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9" h="242">
                <a:moveTo>
                  <a:pt x="58" y="0"/>
                </a:moveTo>
                <a:cubicBezTo>
                  <a:pt x="219" y="0"/>
                  <a:pt x="219" y="0"/>
                  <a:pt x="219" y="0"/>
                </a:cubicBezTo>
                <a:cubicBezTo>
                  <a:pt x="219" y="157"/>
                  <a:pt x="219" y="157"/>
                  <a:pt x="219" y="157"/>
                </a:cubicBezTo>
                <a:moveTo>
                  <a:pt x="219" y="0"/>
                </a:moveTo>
                <a:cubicBezTo>
                  <a:pt x="133" y="61"/>
                  <a:pt x="54" y="143"/>
                  <a:pt x="4" y="233"/>
                </a:cubicBezTo>
                <a:cubicBezTo>
                  <a:pt x="0" y="242"/>
                  <a:pt x="0" y="242"/>
                  <a:pt x="0" y="242"/>
                </a:cubicBezTo>
                <a:cubicBezTo>
                  <a:pt x="0" y="242"/>
                  <a:pt x="0" y="242"/>
                  <a:pt x="0" y="242"/>
                </a:cubicBezTo>
                <a:cubicBezTo>
                  <a:pt x="0" y="242"/>
                  <a:pt x="0" y="242"/>
                  <a:pt x="0" y="242"/>
                </a:cubicBezTo>
              </a:path>
            </a:pathLst>
          </a:custGeom>
          <a:noFill/>
          <a:ln w="19050" cap="sq">
            <a:solidFill>
              <a:schemeClr val="tx2"/>
            </a:solidFill>
            <a:prstDash val="solid"/>
            <a:miter lim="800000"/>
            <a:headEnd/>
            <a:tailEnd/>
          </a:ln>
        </p:spPr>
        <p:txBody>
          <a:bodyPr vert="horz" wrap="square" lIns="93260" tIns="46630" rIns="93260" bIns="46630" numCol="1" anchor="t" anchorCtr="0" compatLnSpc="1">
            <a:prstTxWarp prst="textNoShape">
              <a:avLst/>
            </a:prstTxWarp>
          </a:bodyPr>
          <a:lstStyle/>
          <a:p>
            <a:pPr defTabSz="932563">
              <a:defRPr/>
            </a:pPr>
            <a:endParaRPr lang="en-US" sz="918">
              <a:gradFill>
                <a:gsLst>
                  <a:gs pos="0">
                    <a:srgbClr val="505050"/>
                  </a:gs>
                  <a:gs pos="100000">
                    <a:srgbClr val="505050"/>
                  </a:gs>
                </a:gsLst>
                <a:lin ang="5400000" scaled="1"/>
              </a:gradFill>
              <a:latin typeface="Segoe UI"/>
            </a:endParaRPr>
          </a:p>
        </p:txBody>
      </p:sp>
      <p:sp>
        <p:nvSpPr>
          <p:cNvPr id="96" name="circle_2">
            <a:extLst>
              <a:ext uri="{FF2B5EF4-FFF2-40B4-BE49-F238E27FC236}">
                <a16:creationId xmlns:a16="http://schemas.microsoft.com/office/drawing/2014/main" id="{5981FE0F-FF52-40C9-939D-C06112BA73D2}"/>
              </a:ext>
              <a:ext uri="{C183D7F6-B498-43B3-948B-1728B52AA6E4}">
                <adec:decorative xmlns:adec="http://schemas.microsoft.com/office/drawing/2017/decorative" val="1"/>
              </a:ext>
            </a:extLst>
          </p:cNvPr>
          <p:cNvSpPr>
            <a:spLocks noChangeAspect="1" noEditPoints="1"/>
          </p:cNvSpPr>
          <p:nvPr/>
        </p:nvSpPr>
        <p:spPr bwMode="auto">
          <a:xfrm>
            <a:off x="9343134" y="3578026"/>
            <a:ext cx="244858" cy="231255"/>
          </a:xfrm>
          <a:custGeom>
            <a:avLst/>
            <a:gdLst>
              <a:gd name="T0" fmla="*/ 0 w 335"/>
              <a:gd name="T1" fmla="*/ 205 h 316"/>
              <a:gd name="T2" fmla="*/ 111 w 335"/>
              <a:gd name="T3" fmla="*/ 94 h 316"/>
              <a:gd name="T4" fmla="*/ 222 w 335"/>
              <a:gd name="T5" fmla="*/ 205 h 316"/>
              <a:gd name="T6" fmla="*/ 111 w 335"/>
              <a:gd name="T7" fmla="*/ 316 h 316"/>
              <a:gd name="T8" fmla="*/ 0 w 335"/>
              <a:gd name="T9" fmla="*/ 205 h 316"/>
              <a:gd name="T10" fmla="*/ 224 w 335"/>
              <a:gd name="T11" fmla="*/ 316 h 316"/>
              <a:gd name="T12" fmla="*/ 335 w 335"/>
              <a:gd name="T13" fmla="*/ 205 h 316"/>
              <a:gd name="T14" fmla="*/ 224 w 335"/>
              <a:gd name="T15" fmla="*/ 94 h 316"/>
              <a:gd name="T16" fmla="*/ 113 w 335"/>
              <a:gd name="T17" fmla="*/ 205 h 316"/>
              <a:gd name="T18" fmla="*/ 224 w 335"/>
              <a:gd name="T19" fmla="*/ 316 h 316"/>
              <a:gd name="T20" fmla="*/ 167 w 335"/>
              <a:gd name="T21" fmla="*/ 223 h 316"/>
              <a:gd name="T22" fmla="*/ 279 w 335"/>
              <a:gd name="T23" fmla="*/ 111 h 316"/>
              <a:gd name="T24" fmla="*/ 167 w 335"/>
              <a:gd name="T25" fmla="*/ 0 h 316"/>
              <a:gd name="T26" fmla="*/ 56 w 335"/>
              <a:gd name="T27" fmla="*/ 111 h 316"/>
              <a:gd name="T28" fmla="*/ 167 w 335"/>
              <a:gd name="T29" fmla="*/ 22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316">
                <a:moveTo>
                  <a:pt x="0" y="205"/>
                </a:moveTo>
                <a:cubicBezTo>
                  <a:pt x="0" y="143"/>
                  <a:pt x="49" y="94"/>
                  <a:pt x="111" y="94"/>
                </a:cubicBezTo>
                <a:cubicBezTo>
                  <a:pt x="172" y="94"/>
                  <a:pt x="222" y="143"/>
                  <a:pt x="222" y="205"/>
                </a:cubicBezTo>
                <a:cubicBezTo>
                  <a:pt x="222" y="266"/>
                  <a:pt x="172" y="316"/>
                  <a:pt x="111" y="316"/>
                </a:cubicBezTo>
                <a:cubicBezTo>
                  <a:pt x="49" y="316"/>
                  <a:pt x="0" y="266"/>
                  <a:pt x="0" y="205"/>
                </a:cubicBezTo>
                <a:close/>
                <a:moveTo>
                  <a:pt x="224" y="316"/>
                </a:moveTo>
                <a:cubicBezTo>
                  <a:pt x="285" y="316"/>
                  <a:pt x="335" y="266"/>
                  <a:pt x="335" y="205"/>
                </a:cubicBezTo>
                <a:cubicBezTo>
                  <a:pt x="335" y="143"/>
                  <a:pt x="285" y="94"/>
                  <a:pt x="224" y="94"/>
                </a:cubicBezTo>
                <a:cubicBezTo>
                  <a:pt x="162" y="94"/>
                  <a:pt x="113" y="143"/>
                  <a:pt x="113" y="205"/>
                </a:cubicBezTo>
                <a:cubicBezTo>
                  <a:pt x="113" y="266"/>
                  <a:pt x="162" y="316"/>
                  <a:pt x="224" y="316"/>
                </a:cubicBezTo>
                <a:close/>
                <a:moveTo>
                  <a:pt x="167" y="223"/>
                </a:moveTo>
                <a:cubicBezTo>
                  <a:pt x="229" y="223"/>
                  <a:pt x="279" y="173"/>
                  <a:pt x="279" y="111"/>
                </a:cubicBezTo>
                <a:cubicBezTo>
                  <a:pt x="279" y="50"/>
                  <a:pt x="229" y="0"/>
                  <a:pt x="167" y="0"/>
                </a:cubicBezTo>
                <a:cubicBezTo>
                  <a:pt x="106" y="0"/>
                  <a:pt x="56" y="50"/>
                  <a:pt x="56" y="111"/>
                </a:cubicBezTo>
                <a:cubicBezTo>
                  <a:pt x="56" y="173"/>
                  <a:pt x="106" y="223"/>
                  <a:pt x="167" y="223"/>
                </a:cubicBezTo>
                <a:close/>
              </a:path>
            </a:pathLst>
          </a:custGeom>
          <a:noFill/>
          <a:ln w="19050" cap="sq">
            <a:solidFill>
              <a:schemeClr val="tx2"/>
            </a:solidFill>
            <a:prstDash val="solid"/>
            <a:miter lim="800000"/>
            <a:headEnd/>
            <a:tailEnd/>
          </a:ln>
        </p:spPr>
        <p:txBody>
          <a:bodyPr vert="horz" wrap="square" lIns="93260" tIns="46630" rIns="93260" bIns="46630" numCol="1" anchor="t" anchorCtr="0" compatLnSpc="1">
            <a:prstTxWarp prst="textNoShape">
              <a:avLst/>
            </a:prstTxWarp>
          </a:bodyPr>
          <a:lstStyle/>
          <a:p>
            <a:pPr defTabSz="932563">
              <a:defRPr/>
            </a:pPr>
            <a:endParaRPr lang="en-US" sz="918">
              <a:gradFill>
                <a:gsLst>
                  <a:gs pos="0">
                    <a:srgbClr val="505050"/>
                  </a:gs>
                  <a:gs pos="100000">
                    <a:srgbClr val="505050"/>
                  </a:gs>
                </a:gsLst>
                <a:lin ang="5400000" scaled="1"/>
              </a:gradFill>
              <a:latin typeface="Segoe UI"/>
            </a:endParaRPr>
          </a:p>
        </p:txBody>
      </p:sp>
      <p:cxnSp>
        <p:nvCxnSpPr>
          <p:cNvPr id="97" name="Straight Arrow Connector 96" descr="Right facing arrow">
            <a:extLst>
              <a:ext uri="{FF2B5EF4-FFF2-40B4-BE49-F238E27FC236}">
                <a16:creationId xmlns:a16="http://schemas.microsoft.com/office/drawing/2014/main" id="{9E9C0D5A-E87F-4FD9-95CB-A7E4140F43D7}"/>
              </a:ext>
            </a:extLst>
          </p:cNvPr>
          <p:cNvCxnSpPr>
            <a:cxnSpLocks/>
            <a:endCxn id="76" idx="1"/>
          </p:cNvCxnSpPr>
          <p:nvPr/>
        </p:nvCxnSpPr>
        <p:spPr>
          <a:xfrm>
            <a:off x="3055885" y="3139325"/>
            <a:ext cx="485461" cy="0"/>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8" name="Straight Arrow Connector 97" descr="Right facing arrow">
            <a:extLst>
              <a:ext uri="{FF2B5EF4-FFF2-40B4-BE49-F238E27FC236}">
                <a16:creationId xmlns:a16="http://schemas.microsoft.com/office/drawing/2014/main" id="{9C2BA960-7738-4DAF-925D-445F96314D80}"/>
              </a:ext>
            </a:extLst>
          </p:cNvPr>
          <p:cNvCxnSpPr>
            <a:cxnSpLocks/>
            <a:endCxn id="74" idx="1"/>
          </p:cNvCxnSpPr>
          <p:nvPr/>
        </p:nvCxnSpPr>
        <p:spPr>
          <a:xfrm>
            <a:off x="5866893" y="3184431"/>
            <a:ext cx="471824" cy="0"/>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9" name="Straight Arrow Connector 98" descr="Right facing arrow">
            <a:extLst>
              <a:ext uri="{FF2B5EF4-FFF2-40B4-BE49-F238E27FC236}">
                <a16:creationId xmlns:a16="http://schemas.microsoft.com/office/drawing/2014/main" id="{1306C960-4EE9-4AF3-9D93-B16C8F0CB351}"/>
              </a:ext>
            </a:extLst>
          </p:cNvPr>
          <p:cNvCxnSpPr>
            <a:cxnSpLocks/>
          </p:cNvCxnSpPr>
          <p:nvPr/>
        </p:nvCxnSpPr>
        <p:spPr>
          <a:xfrm flipV="1">
            <a:off x="8665358" y="2960586"/>
            <a:ext cx="444411" cy="161425"/>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0" name="Straight Arrow Connector 99" descr="Right facing arrow">
            <a:extLst>
              <a:ext uri="{FF2B5EF4-FFF2-40B4-BE49-F238E27FC236}">
                <a16:creationId xmlns:a16="http://schemas.microsoft.com/office/drawing/2014/main" id="{2AFD17AE-D9CF-489D-A98F-732CFDD37A47}"/>
              </a:ext>
            </a:extLst>
          </p:cNvPr>
          <p:cNvCxnSpPr>
            <a:cxnSpLocks/>
          </p:cNvCxnSpPr>
          <p:nvPr/>
        </p:nvCxnSpPr>
        <p:spPr>
          <a:xfrm>
            <a:off x="8659844" y="3229766"/>
            <a:ext cx="404669" cy="322298"/>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32" name="TextBox 7">
            <a:extLst>
              <a:ext uri="{FF2B5EF4-FFF2-40B4-BE49-F238E27FC236}">
                <a16:creationId xmlns:a16="http://schemas.microsoft.com/office/drawing/2014/main" id="{FAD51010-3FD3-49F2-83A2-4AFBDFABC194}"/>
              </a:ext>
            </a:extLst>
          </p:cNvPr>
          <p:cNvSpPr txBox="1"/>
          <p:nvPr/>
        </p:nvSpPr>
        <p:spPr>
          <a:xfrm>
            <a:off x="603320" y="1068604"/>
            <a:ext cx="8782875" cy="414353"/>
          </a:xfrm>
          <a:prstGeom prst="rect">
            <a:avLst/>
          </a:prstGeom>
          <a:noFill/>
        </p:spPr>
        <p:txBody>
          <a:bodyPr wrap="square" l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951304">
              <a:spcBef>
                <a:spcPct val="0"/>
              </a:spcBef>
              <a:defRPr/>
            </a:pPr>
            <a:r>
              <a:rPr lang="en-US" sz="2040" spc="-51" dirty="0">
                <a:ln w="3175">
                  <a:noFill/>
                </a:ln>
                <a:solidFill>
                  <a:schemeClr val="accent1"/>
                </a:solidFill>
                <a:latin typeface="Segoe UI"/>
                <a:cs typeface="Segoe UI" pitchFamily="34" charset="0"/>
              </a:rPr>
              <a:t>Modular approach, meeting the customer in their journey</a:t>
            </a:r>
          </a:p>
        </p:txBody>
      </p:sp>
      <p:sp>
        <p:nvSpPr>
          <p:cNvPr id="3" name="TextBox 2">
            <a:extLst>
              <a:ext uri="{FF2B5EF4-FFF2-40B4-BE49-F238E27FC236}">
                <a16:creationId xmlns:a16="http://schemas.microsoft.com/office/drawing/2014/main" id="{F2210797-9B5D-4E0E-BF2B-45BBF7CF6B1D}"/>
              </a:ext>
            </a:extLst>
          </p:cNvPr>
          <p:cNvSpPr txBox="1"/>
          <p:nvPr/>
        </p:nvSpPr>
        <p:spPr>
          <a:xfrm>
            <a:off x="599302" y="6076823"/>
            <a:ext cx="3357372" cy="670445"/>
          </a:xfrm>
          <a:prstGeom prst="rect">
            <a:avLst/>
          </a:prstGeom>
          <a:noFill/>
        </p:spPr>
        <p:txBody>
          <a:bodyPr wrap="square" rtlCol="0">
            <a:spAutoFit/>
          </a:bodyPr>
          <a:lstStyle/>
          <a:p>
            <a:r>
              <a:rPr lang="en-US" sz="1836">
                <a:solidFill>
                  <a:schemeClr val="accent1"/>
                </a:solidFill>
              </a:rPr>
              <a:t>Aka.ms/adopt</a:t>
            </a:r>
          </a:p>
          <a:p>
            <a:r>
              <a:rPr lang="en-US" sz="1836">
                <a:solidFill>
                  <a:schemeClr val="accent1"/>
                </a:solidFill>
              </a:rPr>
              <a:t>Aka.ms/adopt/overview</a:t>
            </a:r>
          </a:p>
        </p:txBody>
      </p:sp>
    </p:spTree>
    <p:extLst>
      <p:ext uri="{BB962C8B-B14F-4D97-AF65-F5344CB8AC3E}">
        <p14:creationId xmlns:p14="http://schemas.microsoft.com/office/powerpoint/2010/main" val="30687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3F9EAD-E355-4DCE-831C-79CB5925D677}"/>
              </a:ext>
            </a:extLst>
          </p:cNvPr>
          <p:cNvSpPr>
            <a:spLocks noGrp="1"/>
          </p:cNvSpPr>
          <p:nvPr>
            <p:ph type="title"/>
          </p:nvPr>
        </p:nvSpPr>
        <p:spPr>
          <a:xfrm>
            <a:off x="102768" y="154067"/>
            <a:ext cx="11237870" cy="565027"/>
          </a:xfrm>
        </p:spPr>
        <p:txBody>
          <a:bodyPr wrap="square" anchor="t">
            <a:normAutofit fontScale="90000"/>
          </a:bodyPr>
          <a:lstStyle/>
          <a:p>
            <a:r>
              <a:rPr lang="en-US" dirty="0"/>
              <a:t>Agenda</a:t>
            </a:r>
          </a:p>
        </p:txBody>
      </p:sp>
      <p:graphicFrame>
        <p:nvGraphicFramePr>
          <p:cNvPr id="6" name="Table 4">
            <a:extLst>
              <a:ext uri="{FF2B5EF4-FFF2-40B4-BE49-F238E27FC236}">
                <a16:creationId xmlns:a16="http://schemas.microsoft.com/office/drawing/2014/main" id="{4366DAE7-7248-44E9-9558-51EA60CB8C86}"/>
              </a:ext>
            </a:extLst>
          </p:cNvPr>
          <p:cNvGraphicFramePr>
            <a:graphicFrameLocks noGrp="1"/>
          </p:cNvGraphicFramePr>
          <p:nvPr>
            <p:extLst>
              <p:ext uri="{D42A27DB-BD31-4B8C-83A1-F6EECF244321}">
                <p14:modId xmlns:p14="http://schemas.microsoft.com/office/powerpoint/2010/main" val="3634804011"/>
              </p:ext>
            </p:extLst>
          </p:nvPr>
        </p:nvGraphicFramePr>
        <p:xfrm>
          <a:off x="626448" y="1391176"/>
          <a:ext cx="5361330" cy="4317700"/>
        </p:xfrm>
        <a:graphic>
          <a:graphicData uri="http://schemas.openxmlformats.org/drawingml/2006/table">
            <a:tbl>
              <a:tblPr firstRow="1" bandRow="1">
                <a:tableStyleId>{5C22544A-7EE6-4342-B048-85BDC9FD1C3A}</a:tableStyleId>
              </a:tblPr>
              <a:tblGrid>
                <a:gridCol w="1688862">
                  <a:extLst>
                    <a:ext uri="{9D8B030D-6E8A-4147-A177-3AD203B41FA5}">
                      <a16:colId xmlns:a16="http://schemas.microsoft.com/office/drawing/2014/main" val="3319471549"/>
                    </a:ext>
                  </a:extLst>
                </a:gridCol>
                <a:gridCol w="3672468">
                  <a:extLst>
                    <a:ext uri="{9D8B030D-6E8A-4147-A177-3AD203B41FA5}">
                      <a16:colId xmlns:a16="http://schemas.microsoft.com/office/drawing/2014/main" val="4136005157"/>
                    </a:ext>
                  </a:extLst>
                </a:gridCol>
              </a:tblGrid>
              <a:tr h="0">
                <a:tc>
                  <a:txBody>
                    <a:bodyPr/>
                    <a:lstStyle/>
                    <a:p>
                      <a:pPr algn="l"/>
                      <a:r>
                        <a:rPr lang="de-DE" sz="1800" dirty="0"/>
                        <a:t>Day 01</a:t>
                      </a:r>
                    </a:p>
                  </a:txBody>
                  <a:tcPr marL="93260" marR="93260" marT="46630" marB="46630" anchor="ctr"/>
                </a:tc>
                <a:tc>
                  <a:txBody>
                    <a:bodyPr/>
                    <a:lstStyle/>
                    <a:p>
                      <a:pPr algn="l"/>
                      <a:endParaRPr lang="de-DE" sz="1800" dirty="0"/>
                    </a:p>
                  </a:txBody>
                  <a:tcPr marL="93260" marR="93260" marT="46630" marB="46630" anchor="ctr"/>
                </a:tc>
                <a:extLst>
                  <a:ext uri="{0D108BD9-81ED-4DB2-BD59-A6C34878D82A}">
                    <a16:rowId xmlns:a16="http://schemas.microsoft.com/office/drawing/2014/main" val="3762173376"/>
                  </a:ext>
                </a:extLst>
              </a:tr>
              <a:tr h="0">
                <a:tc>
                  <a:txBody>
                    <a:bodyPr/>
                    <a:lstStyle/>
                    <a:p>
                      <a:pPr algn="l"/>
                      <a:r>
                        <a:rPr lang="de-DE" sz="1800" dirty="0"/>
                        <a:t>09:00 – 09:15</a:t>
                      </a:r>
                    </a:p>
                  </a:txBody>
                  <a:tcPr marL="93260" marR="93260" marT="46630" marB="46630" anchor="ctr"/>
                </a:tc>
                <a:tc>
                  <a:txBody>
                    <a:bodyPr/>
                    <a:lstStyle/>
                    <a:p>
                      <a:pPr algn="l"/>
                      <a:r>
                        <a:rPr lang="de-DE" sz="1800" dirty="0"/>
                        <a:t>CAF Migrate Methodology Refresh</a:t>
                      </a:r>
                    </a:p>
                  </a:txBody>
                  <a:tcPr marL="93260" marR="93260" marT="46630" marB="46630" anchor="ctr"/>
                </a:tc>
                <a:extLst>
                  <a:ext uri="{0D108BD9-81ED-4DB2-BD59-A6C34878D82A}">
                    <a16:rowId xmlns:a16="http://schemas.microsoft.com/office/drawing/2014/main" val="655615246"/>
                  </a:ext>
                </a:extLst>
              </a:tr>
              <a:tr h="0">
                <a:tc>
                  <a:txBody>
                    <a:bodyPr/>
                    <a:lstStyle/>
                    <a:p>
                      <a:pPr algn="l"/>
                      <a:r>
                        <a:rPr lang="de-DE" sz="1800" dirty="0"/>
                        <a:t>09:15 – 09:45</a:t>
                      </a:r>
                    </a:p>
                  </a:txBody>
                  <a:tcPr marL="93260" marR="93260" marT="46630" marB="46630" anchor="ctr"/>
                </a:tc>
                <a:tc>
                  <a:txBody>
                    <a:bodyPr/>
                    <a:lstStyle/>
                    <a:p>
                      <a:pPr algn="l"/>
                      <a:r>
                        <a:rPr lang="de-DE" sz="1800" dirty="0"/>
                        <a:t>SMART Assessment</a:t>
                      </a:r>
                    </a:p>
                  </a:txBody>
                  <a:tcPr marL="93260" marR="93260" marT="46630" marB="46630" anchor="ctr"/>
                </a:tc>
                <a:extLst>
                  <a:ext uri="{0D108BD9-81ED-4DB2-BD59-A6C34878D82A}">
                    <a16:rowId xmlns:a16="http://schemas.microsoft.com/office/drawing/2014/main" val="2855514721"/>
                  </a:ext>
                </a:extLst>
              </a:tr>
              <a:tr h="0">
                <a:tc>
                  <a:txBody>
                    <a:bodyPr/>
                    <a:lstStyle/>
                    <a:p>
                      <a:pPr algn="l"/>
                      <a:r>
                        <a:rPr lang="de-DE" sz="1800" dirty="0"/>
                        <a:t>09:45 – 10:45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Azure Migrate Deep Dive</a:t>
                      </a:r>
                    </a:p>
                  </a:txBody>
                  <a:tcPr marL="93260" marR="93260" marT="46630" marB="46630" anchor="ctr"/>
                </a:tc>
                <a:extLst>
                  <a:ext uri="{0D108BD9-81ED-4DB2-BD59-A6C34878D82A}">
                    <a16:rowId xmlns:a16="http://schemas.microsoft.com/office/drawing/2014/main" val="702941654"/>
                  </a:ext>
                </a:extLst>
              </a:tr>
              <a:tr h="0">
                <a:tc>
                  <a:txBody>
                    <a:bodyPr/>
                    <a:lstStyle/>
                    <a:p>
                      <a:pPr algn="l"/>
                      <a:r>
                        <a:rPr lang="de-DE" sz="1800" dirty="0"/>
                        <a:t>10:45 – 11:00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Break</a:t>
                      </a:r>
                    </a:p>
                  </a:txBody>
                  <a:tcPr marL="93260" marR="93260" marT="46630" marB="46630" anchor="ctr"/>
                </a:tc>
                <a:extLst>
                  <a:ext uri="{0D108BD9-81ED-4DB2-BD59-A6C34878D82A}">
                    <a16:rowId xmlns:a16="http://schemas.microsoft.com/office/drawing/2014/main" val="741854825"/>
                  </a:ext>
                </a:extLst>
              </a:tr>
              <a:tr h="0">
                <a:tc>
                  <a:txBody>
                    <a:bodyPr/>
                    <a:lstStyle/>
                    <a:p>
                      <a:pPr algn="l"/>
                      <a:r>
                        <a:rPr lang="de-DE" sz="1800" dirty="0"/>
                        <a:t>11:00 – 12:00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Azure Migrate Deep Dive (cont.)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800" dirty="0"/>
                    </a:p>
                  </a:txBody>
                  <a:tcPr marL="93260" marR="93260" marT="46630" marB="46630" anchor="ctr"/>
                </a:tc>
                <a:extLst>
                  <a:ext uri="{0D108BD9-81ED-4DB2-BD59-A6C34878D82A}">
                    <a16:rowId xmlns:a16="http://schemas.microsoft.com/office/drawing/2014/main" val="3756463425"/>
                  </a:ext>
                </a:extLst>
              </a:tr>
              <a:tr h="0">
                <a:tc>
                  <a:txBody>
                    <a:bodyPr/>
                    <a:lstStyle/>
                    <a:p>
                      <a:pPr algn="l"/>
                      <a:r>
                        <a:rPr lang="de-DE" sz="1800" dirty="0"/>
                        <a:t>12:00 – 13:00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Migrating to SQL MI using ADS</a:t>
                      </a:r>
                    </a:p>
                  </a:txBody>
                  <a:tcPr marL="93260" marR="93260" marT="46630" marB="46630" anchor="ctr"/>
                </a:tc>
                <a:extLst>
                  <a:ext uri="{0D108BD9-81ED-4DB2-BD59-A6C34878D82A}">
                    <a16:rowId xmlns:a16="http://schemas.microsoft.com/office/drawing/2014/main" val="3840682680"/>
                  </a:ext>
                </a:extLst>
              </a:tr>
              <a:tr h="0">
                <a:tc>
                  <a:txBody>
                    <a:bodyPr/>
                    <a:lstStyle/>
                    <a:p>
                      <a:pPr algn="l"/>
                      <a:r>
                        <a:rPr lang="de-DE" sz="1800" dirty="0"/>
                        <a:t>13:00 – 13:30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Lunch Break</a:t>
                      </a:r>
                    </a:p>
                  </a:txBody>
                  <a:tcPr marL="93260" marR="93260" marT="46630" marB="46630" anchor="ctr"/>
                </a:tc>
                <a:extLst>
                  <a:ext uri="{0D108BD9-81ED-4DB2-BD59-A6C34878D82A}">
                    <a16:rowId xmlns:a16="http://schemas.microsoft.com/office/drawing/2014/main" val="256368373"/>
                  </a:ext>
                </a:extLst>
              </a:tr>
              <a:tr h="0">
                <a:tc>
                  <a:txBody>
                    <a:bodyPr/>
                    <a:lstStyle/>
                    <a:p>
                      <a:pPr algn="l"/>
                      <a:r>
                        <a:rPr lang="de-DE" sz="1800" dirty="0"/>
                        <a:t>13:30 – 15:30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Challenge 01</a:t>
                      </a:r>
                    </a:p>
                  </a:txBody>
                  <a:tcPr marL="93260" marR="93260" marT="46630" marB="46630" anchor="ctr"/>
                </a:tc>
                <a:extLst>
                  <a:ext uri="{0D108BD9-81ED-4DB2-BD59-A6C34878D82A}">
                    <a16:rowId xmlns:a16="http://schemas.microsoft.com/office/drawing/2014/main" val="824563863"/>
                  </a:ext>
                </a:extLst>
              </a:tr>
              <a:tr h="0">
                <a:tc>
                  <a:txBody>
                    <a:bodyPr/>
                    <a:lstStyle/>
                    <a:p>
                      <a:pPr algn="l"/>
                      <a:r>
                        <a:rPr lang="de-DE" sz="1800" dirty="0"/>
                        <a:t>15:30 – 15:45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Break</a:t>
                      </a:r>
                    </a:p>
                  </a:txBody>
                  <a:tcPr marL="93260" marR="93260" marT="46630" marB="46630" anchor="ctr"/>
                </a:tc>
                <a:extLst>
                  <a:ext uri="{0D108BD9-81ED-4DB2-BD59-A6C34878D82A}">
                    <a16:rowId xmlns:a16="http://schemas.microsoft.com/office/drawing/2014/main" val="890188562"/>
                  </a:ext>
                </a:extLst>
              </a:tr>
              <a:tr h="0">
                <a:tc>
                  <a:txBody>
                    <a:bodyPr/>
                    <a:lstStyle/>
                    <a:p>
                      <a:pPr algn="l"/>
                      <a:r>
                        <a:rPr lang="de-DE" sz="1800" dirty="0"/>
                        <a:t>15:45 – 16:30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Challenge 01 (cont.)</a:t>
                      </a:r>
                    </a:p>
                  </a:txBody>
                  <a:tcPr marL="93260" marR="93260" marT="46630" marB="46630" anchor="ctr"/>
                </a:tc>
                <a:extLst>
                  <a:ext uri="{0D108BD9-81ED-4DB2-BD59-A6C34878D82A}">
                    <a16:rowId xmlns:a16="http://schemas.microsoft.com/office/drawing/2014/main" val="1870230890"/>
                  </a:ext>
                </a:extLst>
              </a:tr>
            </a:tbl>
          </a:graphicData>
        </a:graphic>
      </p:graphicFrame>
      <p:graphicFrame>
        <p:nvGraphicFramePr>
          <p:cNvPr id="3" name="Table 4">
            <a:extLst>
              <a:ext uri="{FF2B5EF4-FFF2-40B4-BE49-F238E27FC236}">
                <a16:creationId xmlns:a16="http://schemas.microsoft.com/office/drawing/2014/main" id="{E8278B00-1871-26C6-4907-3807EE9A28B8}"/>
              </a:ext>
            </a:extLst>
          </p:cNvPr>
          <p:cNvGraphicFramePr>
            <a:graphicFrameLocks noGrp="1"/>
          </p:cNvGraphicFramePr>
          <p:nvPr>
            <p:extLst>
              <p:ext uri="{D42A27DB-BD31-4B8C-83A1-F6EECF244321}">
                <p14:modId xmlns:p14="http://schemas.microsoft.com/office/powerpoint/2010/main" val="3256088854"/>
              </p:ext>
            </p:extLst>
          </p:nvPr>
        </p:nvGraphicFramePr>
        <p:xfrm>
          <a:off x="6218237" y="1391176"/>
          <a:ext cx="5361330" cy="2940640"/>
        </p:xfrm>
        <a:graphic>
          <a:graphicData uri="http://schemas.openxmlformats.org/drawingml/2006/table">
            <a:tbl>
              <a:tblPr firstRow="1" bandRow="1">
                <a:tableStyleId>{5C22544A-7EE6-4342-B048-85BDC9FD1C3A}</a:tableStyleId>
              </a:tblPr>
              <a:tblGrid>
                <a:gridCol w="1688862">
                  <a:extLst>
                    <a:ext uri="{9D8B030D-6E8A-4147-A177-3AD203B41FA5}">
                      <a16:colId xmlns:a16="http://schemas.microsoft.com/office/drawing/2014/main" val="3319471549"/>
                    </a:ext>
                  </a:extLst>
                </a:gridCol>
                <a:gridCol w="3672468">
                  <a:extLst>
                    <a:ext uri="{9D8B030D-6E8A-4147-A177-3AD203B41FA5}">
                      <a16:colId xmlns:a16="http://schemas.microsoft.com/office/drawing/2014/main" val="4136005157"/>
                    </a:ext>
                  </a:extLst>
                </a:gridCol>
              </a:tblGrid>
              <a:tr h="0">
                <a:tc>
                  <a:txBody>
                    <a:bodyPr/>
                    <a:lstStyle/>
                    <a:p>
                      <a:pPr algn="l"/>
                      <a:r>
                        <a:rPr lang="de-DE" sz="1800" dirty="0"/>
                        <a:t>Day 02</a:t>
                      </a:r>
                    </a:p>
                  </a:txBody>
                  <a:tcPr marL="93260" marR="93260" marT="46630" marB="46630" anchor="ctr"/>
                </a:tc>
                <a:tc>
                  <a:txBody>
                    <a:bodyPr/>
                    <a:lstStyle/>
                    <a:p>
                      <a:pPr algn="l"/>
                      <a:endParaRPr lang="de-DE" sz="1800" dirty="0"/>
                    </a:p>
                  </a:txBody>
                  <a:tcPr marL="93260" marR="93260" marT="46630" marB="46630" anchor="ctr"/>
                </a:tc>
                <a:extLst>
                  <a:ext uri="{0D108BD9-81ED-4DB2-BD59-A6C34878D82A}">
                    <a16:rowId xmlns:a16="http://schemas.microsoft.com/office/drawing/2014/main" val="3762173376"/>
                  </a:ext>
                </a:extLst>
              </a:tr>
              <a:tr h="0">
                <a:tc>
                  <a:txBody>
                    <a:bodyPr/>
                    <a:lstStyle/>
                    <a:p>
                      <a:pPr algn="l"/>
                      <a:r>
                        <a:rPr lang="de-DE" sz="1800" dirty="0"/>
                        <a:t>09:00 – 10:15</a:t>
                      </a:r>
                    </a:p>
                  </a:txBody>
                  <a:tcPr marL="93260" marR="93260" marT="46630" marB="46630" anchor="ctr"/>
                </a:tc>
                <a:tc>
                  <a:txBody>
                    <a:bodyPr/>
                    <a:lstStyle/>
                    <a:p>
                      <a:pPr algn="l"/>
                      <a:r>
                        <a:rPr lang="de-DE" sz="1800" dirty="0"/>
                        <a:t>Challenge 02</a:t>
                      </a:r>
                    </a:p>
                  </a:txBody>
                  <a:tcPr marL="93260" marR="93260" marT="46630" marB="46630" anchor="ctr"/>
                </a:tc>
                <a:extLst>
                  <a:ext uri="{0D108BD9-81ED-4DB2-BD59-A6C34878D82A}">
                    <a16:rowId xmlns:a16="http://schemas.microsoft.com/office/drawing/2014/main" val="655615246"/>
                  </a:ext>
                </a:extLst>
              </a:tr>
              <a:tr h="0">
                <a:tc>
                  <a:txBody>
                    <a:bodyPr/>
                    <a:lstStyle/>
                    <a:p>
                      <a:pPr algn="l"/>
                      <a:r>
                        <a:rPr lang="de-DE" sz="1800" dirty="0"/>
                        <a:t>10:15 – 10:30</a:t>
                      </a:r>
                    </a:p>
                  </a:txBody>
                  <a:tcPr marL="93260" marR="93260" marT="46630" marB="46630" anchor="ctr"/>
                </a:tc>
                <a:tc>
                  <a:txBody>
                    <a:bodyPr/>
                    <a:lstStyle/>
                    <a:p>
                      <a:pPr algn="l"/>
                      <a:r>
                        <a:rPr lang="de-DE" sz="1800" dirty="0"/>
                        <a:t>Break</a:t>
                      </a:r>
                    </a:p>
                  </a:txBody>
                  <a:tcPr marL="93260" marR="93260" marT="46630" marB="46630" anchor="ctr"/>
                </a:tc>
                <a:extLst>
                  <a:ext uri="{0D108BD9-81ED-4DB2-BD59-A6C34878D82A}">
                    <a16:rowId xmlns:a16="http://schemas.microsoft.com/office/drawing/2014/main" val="2855514721"/>
                  </a:ext>
                </a:extLst>
              </a:tr>
              <a:tr h="0">
                <a:tc>
                  <a:txBody>
                    <a:bodyPr/>
                    <a:lstStyle/>
                    <a:p>
                      <a:pPr algn="l"/>
                      <a:r>
                        <a:rPr lang="de-DE" sz="1800" dirty="0"/>
                        <a:t>10:30 – 12:30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Challenge 03</a:t>
                      </a:r>
                    </a:p>
                  </a:txBody>
                  <a:tcPr marL="93260" marR="93260" marT="46630" marB="46630" anchor="ctr"/>
                </a:tc>
                <a:extLst>
                  <a:ext uri="{0D108BD9-81ED-4DB2-BD59-A6C34878D82A}">
                    <a16:rowId xmlns:a16="http://schemas.microsoft.com/office/drawing/2014/main" val="702941654"/>
                  </a:ext>
                </a:extLst>
              </a:tr>
              <a:tr h="0">
                <a:tc>
                  <a:txBody>
                    <a:bodyPr/>
                    <a:lstStyle/>
                    <a:p>
                      <a:pPr algn="l"/>
                      <a:r>
                        <a:rPr lang="de-DE" sz="1800" dirty="0"/>
                        <a:t>12:30 – 13:00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Lunch Break</a:t>
                      </a:r>
                    </a:p>
                  </a:txBody>
                  <a:tcPr marL="93260" marR="93260" marT="46630" marB="46630" anchor="ctr"/>
                </a:tc>
                <a:extLst>
                  <a:ext uri="{0D108BD9-81ED-4DB2-BD59-A6C34878D82A}">
                    <a16:rowId xmlns:a16="http://schemas.microsoft.com/office/drawing/2014/main" val="741854825"/>
                  </a:ext>
                </a:extLst>
              </a:tr>
              <a:tr h="0">
                <a:tc>
                  <a:txBody>
                    <a:bodyPr/>
                    <a:lstStyle/>
                    <a:p>
                      <a:pPr algn="l"/>
                      <a:r>
                        <a:rPr lang="de-DE" sz="1800" dirty="0"/>
                        <a:t>13:00 – 14:45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Challenge 04</a:t>
                      </a:r>
                    </a:p>
                  </a:txBody>
                  <a:tcPr marL="93260" marR="93260" marT="46630" marB="46630" anchor="ctr"/>
                </a:tc>
                <a:extLst>
                  <a:ext uri="{0D108BD9-81ED-4DB2-BD59-A6C34878D82A}">
                    <a16:rowId xmlns:a16="http://schemas.microsoft.com/office/drawing/2014/main" val="3756463425"/>
                  </a:ext>
                </a:extLst>
              </a:tr>
              <a:tr h="0">
                <a:tc>
                  <a:txBody>
                    <a:bodyPr/>
                    <a:lstStyle/>
                    <a:p>
                      <a:pPr algn="l"/>
                      <a:r>
                        <a:rPr lang="de-DE" sz="1800" dirty="0"/>
                        <a:t>14:45 – 15:00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Break</a:t>
                      </a:r>
                    </a:p>
                  </a:txBody>
                  <a:tcPr marL="93260" marR="93260" marT="46630" marB="46630" anchor="ctr"/>
                </a:tc>
                <a:extLst>
                  <a:ext uri="{0D108BD9-81ED-4DB2-BD59-A6C34878D82A}">
                    <a16:rowId xmlns:a16="http://schemas.microsoft.com/office/drawing/2014/main" val="3840682680"/>
                  </a:ext>
                </a:extLst>
              </a:tr>
              <a:tr h="0">
                <a:tc>
                  <a:txBody>
                    <a:bodyPr/>
                    <a:lstStyle/>
                    <a:p>
                      <a:pPr algn="l"/>
                      <a:r>
                        <a:rPr lang="de-DE" sz="1800" dirty="0"/>
                        <a:t>15:00 – 16:30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Challenge 04 (cont.)</a:t>
                      </a:r>
                    </a:p>
                  </a:txBody>
                  <a:tcPr marL="93260" marR="93260" marT="46630" marB="46630" anchor="ctr"/>
                </a:tc>
                <a:extLst>
                  <a:ext uri="{0D108BD9-81ED-4DB2-BD59-A6C34878D82A}">
                    <a16:rowId xmlns:a16="http://schemas.microsoft.com/office/drawing/2014/main" val="256368373"/>
                  </a:ext>
                </a:extLst>
              </a:tr>
            </a:tbl>
          </a:graphicData>
        </a:graphic>
      </p:graphicFrame>
    </p:spTree>
    <p:extLst>
      <p:ext uri="{BB962C8B-B14F-4D97-AF65-F5344CB8AC3E}">
        <p14:creationId xmlns:p14="http://schemas.microsoft.com/office/powerpoint/2010/main" val="11262139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48111A-EB71-D706-2C89-29D09253F613}"/>
              </a:ext>
            </a:extLst>
          </p:cNvPr>
          <p:cNvSpPr>
            <a:spLocks noGrp="1"/>
          </p:cNvSpPr>
          <p:nvPr>
            <p:ph type="title"/>
          </p:nvPr>
        </p:nvSpPr>
        <p:spPr/>
        <p:txBody>
          <a:bodyPr/>
          <a:lstStyle/>
          <a:p>
            <a:r>
              <a:rPr lang="en-GB" dirty="0"/>
              <a:t>SMART Assessment</a:t>
            </a:r>
          </a:p>
        </p:txBody>
      </p:sp>
    </p:spTree>
    <p:extLst>
      <p:ext uri="{BB962C8B-B14F-4D97-AF65-F5344CB8AC3E}">
        <p14:creationId xmlns:p14="http://schemas.microsoft.com/office/powerpoint/2010/main" val="361887381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3CCE80C-AED5-48F3-ADEB-D46DA80E605E}"/>
              </a:ext>
            </a:extLst>
          </p:cNvPr>
          <p:cNvSpPr>
            <a:spLocks noGrp="1"/>
          </p:cNvSpPr>
          <p:nvPr>
            <p:ph type="title"/>
          </p:nvPr>
        </p:nvSpPr>
        <p:spPr/>
        <p:txBody>
          <a:bodyPr/>
          <a:lstStyle/>
          <a:p>
            <a:r>
              <a:rPr lang="en-US" dirty="0"/>
              <a:t>Azure Migrate</a:t>
            </a:r>
          </a:p>
        </p:txBody>
      </p:sp>
    </p:spTree>
    <p:extLst>
      <p:ext uri="{BB962C8B-B14F-4D97-AF65-F5344CB8AC3E}">
        <p14:creationId xmlns:p14="http://schemas.microsoft.com/office/powerpoint/2010/main" val="327860906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05194E-E386-208E-FA32-66AC6298694C}"/>
              </a:ext>
            </a:extLst>
          </p:cNvPr>
          <p:cNvSpPr>
            <a:spLocks noGrp="1"/>
          </p:cNvSpPr>
          <p:nvPr>
            <p:ph type="title"/>
          </p:nvPr>
        </p:nvSpPr>
        <p:spPr/>
        <p:txBody>
          <a:bodyPr wrap="square" anchor="b">
            <a:normAutofit/>
          </a:bodyPr>
          <a:lstStyle/>
          <a:p>
            <a:r>
              <a:rPr lang="en-GB" dirty="0"/>
              <a:t>SQL Migration</a:t>
            </a:r>
          </a:p>
        </p:txBody>
      </p:sp>
    </p:spTree>
    <p:extLst>
      <p:ext uri="{BB962C8B-B14F-4D97-AF65-F5344CB8AC3E}">
        <p14:creationId xmlns:p14="http://schemas.microsoft.com/office/powerpoint/2010/main" val="118962774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D6380D1-4693-4D4C-A0AA-D371B6F534DF}"/>
              </a:ext>
            </a:extLst>
          </p:cNvPr>
          <p:cNvSpPr>
            <a:spLocks noGrp="1"/>
          </p:cNvSpPr>
          <p:nvPr>
            <p:ph type="title"/>
          </p:nvPr>
        </p:nvSpPr>
        <p:spPr/>
        <p:txBody>
          <a:bodyPr/>
          <a:lstStyle/>
          <a:p>
            <a:r>
              <a:rPr lang="en-US" dirty="0"/>
              <a:t>Challenge 01</a:t>
            </a:r>
          </a:p>
        </p:txBody>
      </p:sp>
      <p:sp>
        <p:nvSpPr>
          <p:cNvPr id="4" name="Textplatzhalter 3">
            <a:extLst>
              <a:ext uri="{FF2B5EF4-FFF2-40B4-BE49-F238E27FC236}">
                <a16:creationId xmlns:a16="http://schemas.microsoft.com/office/drawing/2014/main" id="{4B09A3D5-7AC3-492B-BD8F-CCAB26A46B0A}"/>
              </a:ext>
            </a:extLst>
          </p:cNvPr>
          <p:cNvSpPr>
            <a:spLocks noGrp="1"/>
          </p:cNvSpPr>
          <p:nvPr>
            <p:ph type="body" sz="quarter" idx="15"/>
          </p:nvPr>
        </p:nvSpPr>
        <p:spPr>
          <a:xfrm>
            <a:off x="451338" y="4436713"/>
            <a:ext cx="5521944" cy="1015663"/>
          </a:xfrm>
        </p:spPr>
        <p:txBody>
          <a:bodyPr/>
          <a:lstStyle/>
          <a:p>
            <a:r>
              <a:rPr lang="en-US" dirty="0"/>
              <a:t>In this whiteboard design session, you will look at how to design an Azure migration for a heterogenous customer environment.</a:t>
            </a:r>
          </a:p>
        </p:txBody>
      </p:sp>
    </p:spTree>
    <p:extLst>
      <p:ext uri="{BB962C8B-B14F-4D97-AF65-F5344CB8AC3E}">
        <p14:creationId xmlns:p14="http://schemas.microsoft.com/office/powerpoint/2010/main" val="74927931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D6380D1-4693-4D4C-A0AA-D371B6F534DF}"/>
              </a:ext>
            </a:extLst>
          </p:cNvPr>
          <p:cNvSpPr>
            <a:spLocks noGrp="1"/>
          </p:cNvSpPr>
          <p:nvPr>
            <p:ph type="title"/>
          </p:nvPr>
        </p:nvSpPr>
        <p:spPr>
          <a:xfrm>
            <a:off x="437277" y="2582862"/>
            <a:ext cx="5537797" cy="1828800"/>
          </a:xfrm>
        </p:spPr>
        <p:txBody>
          <a:bodyPr wrap="square" anchor="b">
            <a:normAutofit/>
          </a:bodyPr>
          <a:lstStyle/>
          <a:p>
            <a:r>
              <a:rPr lang="en-US" dirty="0"/>
              <a:t>Challenge 02</a:t>
            </a:r>
          </a:p>
        </p:txBody>
      </p:sp>
      <p:sp>
        <p:nvSpPr>
          <p:cNvPr id="4" name="Textplatzhalter 3">
            <a:extLst>
              <a:ext uri="{FF2B5EF4-FFF2-40B4-BE49-F238E27FC236}">
                <a16:creationId xmlns:a16="http://schemas.microsoft.com/office/drawing/2014/main" id="{4B09A3D5-7AC3-492B-BD8F-CCAB26A46B0A}"/>
              </a:ext>
            </a:extLst>
          </p:cNvPr>
          <p:cNvSpPr>
            <a:spLocks noGrp="1"/>
          </p:cNvSpPr>
          <p:nvPr>
            <p:ph type="body" sz="quarter" idx="15"/>
          </p:nvPr>
        </p:nvSpPr>
        <p:spPr>
          <a:xfrm>
            <a:off x="451338" y="4436713"/>
            <a:ext cx="5522913" cy="1157287"/>
          </a:xfrm>
        </p:spPr>
        <p:txBody>
          <a:bodyPr wrap="square">
            <a:normAutofit/>
          </a:bodyPr>
          <a:lstStyle/>
          <a:p>
            <a:pPr>
              <a:spcAft>
                <a:spcPts val="600"/>
              </a:spcAft>
            </a:pPr>
            <a:r>
              <a:rPr lang="en-US" dirty="0"/>
              <a:t>In this challenge you will be leveraging Azure Migrate to discover and assesses on-premises servers for migration to Azure.</a:t>
            </a:r>
            <a:endParaRPr lang="en-US"/>
          </a:p>
        </p:txBody>
      </p:sp>
    </p:spTree>
    <p:extLst>
      <p:ext uri="{BB962C8B-B14F-4D97-AF65-F5344CB8AC3E}">
        <p14:creationId xmlns:p14="http://schemas.microsoft.com/office/powerpoint/2010/main" val="1220724050"/>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2.xml><?xml version="1.0" encoding="utf-8"?>
<a:theme xmlns:a="http://schemas.openxmlformats.org/drawingml/2006/main" name="Azure 2">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3.xml><?xml version="1.0" encoding="utf-8"?>
<a:theme xmlns:a="http://schemas.openxmlformats.org/drawingml/2006/main" name="9-51052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Confidential_Template.potx" id="{031BFD23-D266-48C1-A711-F11E543D5CFA}" vid="{7FAD9B00-31F5-43C6-A727-B317FB2D1833}"/>
    </a:ext>
  </a:extLst>
</a:theme>
</file>

<file path=ppt/theme/theme4.xml><?xml version="1.0" encoding="utf-8"?>
<a:theme xmlns:a="http://schemas.openxmlformats.org/drawingml/2006/main" name="5-50201_Microsoft_Ready_Template">
  <a:themeElements>
    <a:clrScheme name="Microsoft Ready + Microsoft Inspire">
      <a:dk1>
        <a:srgbClr val="1A1A1A"/>
      </a:dk1>
      <a:lt1>
        <a:srgbClr val="FFFFFF"/>
      </a:lt1>
      <a:dk2>
        <a:srgbClr val="0D0D0D"/>
      </a:dk2>
      <a:lt2>
        <a:srgbClr val="E6E6E6"/>
      </a:lt2>
      <a:accent1>
        <a:srgbClr val="0078D4"/>
      </a:accent1>
      <a:accent2>
        <a:srgbClr val="002050"/>
      </a:accent2>
      <a:accent3>
        <a:srgbClr val="737373"/>
      </a:accent3>
      <a:accent4>
        <a:srgbClr val="5C2D91"/>
      </a:accent4>
      <a:accent5>
        <a:srgbClr val="BAD80A"/>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Template_CONFIDENTIAL.potx" id="{F1420D30-492E-40F3-986D-43082B8AE099}" vid="{5EC74E89-855D-4AD3-A4B7-DB708AB8706B}"/>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Azure_PowerPoint_template_Oct18</Template>
  <TotalTime>0</TotalTime>
  <Words>748</Words>
  <Application>Microsoft Office PowerPoint</Application>
  <PresentationFormat>Custom</PresentationFormat>
  <Paragraphs>138</Paragraphs>
  <Slides>12</Slides>
  <Notes>5</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12</vt:i4>
      </vt:variant>
    </vt:vector>
  </HeadingPairs>
  <TitlesOfParts>
    <vt:vector size="26" baseType="lpstr">
      <vt:lpstr>Arial</vt:lpstr>
      <vt:lpstr>Calibri</vt:lpstr>
      <vt:lpstr>Calibri Light</vt:lpstr>
      <vt:lpstr>Consolas</vt:lpstr>
      <vt:lpstr>Segoe UI</vt:lpstr>
      <vt:lpstr>Segoe UI Light</vt:lpstr>
      <vt:lpstr>Segoe UI Semibold</vt:lpstr>
      <vt:lpstr>Segoe UI Semilight</vt:lpstr>
      <vt:lpstr>Wingdings</vt:lpstr>
      <vt:lpstr>Azure 1</vt:lpstr>
      <vt:lpstr>Azure 2</vt:lpstr>
      <vt:lpstr>9-51052_Microsoft_Ready_Template_Light</vt:lpstr>
      <vt:lpstr>5-50201_Microsoft_Ready_Template</vt:lpstr>
      <vt:lpstr>Office Theme</vt:lpstr>
      <vt:lpstr>CAF-Expert Hackathon Migrate</vt:lpstr>
      <vt:lpstr>PowerPoint Presentation</vt:lpstr>
      <vt:lpstr>Microsoft Cloud Adoption Framework for Azure</vt:lpstr>
      <vt:lpstr>Agenda</vt:lpstr>
      <vt:lpstr>SMART Assessment</vt:lpstr>
      <vt:lpstr>Azure Migrate</vt:lpstr>
      <vt:lpstr>SQL Migration</vt:lpstr>
      <vt:lpstr>Challenge 01</vt:lpstr>
      <vt:lpstr>Challenge 02</vt:lpstr>
      <vt:lpstr> Surprise! Challenge 2a </vt:lpstr>
      <vt:lpstr>Challenge 03</vt:lpstr>
      <vt:lpstr>Challenge 04</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2020-03-03T11:51:31Z</dcterms:created>
  <dcterms:modified xsi:type="dcterms:W3CDTF">2022-03-29T11:51:01Z</dcterms:modified>
</cp:coreProperties>
</file>