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2"/>
  </p:notesMasterIdLst>
  <p:handoutMasterIdLst>
    <p:handoutMasterId r:id="rId33"/>
  </p:handoutMasterIdLst>
  <p:sldIdLst>
    <p:sldId id="1843" r:id="rId6"/>
    <p:sldId id="2076138465" r:id="rId7"/>
    <p:sldId id="2076138471" r:id="rId8"/>
    <p:sldId id="2076138219" r:id="rId9"/>
    <p:sldId id="1678" r:id="rId10"/>
    <p:sldId id="1679" r:id="rId11"/>
    <p:sldId id="1680" r:id="rId12"/>
    <p:sldId id="1682" r:id="rId13"/>
    <p:sldId id="1681" r:id="rId14"/>
    <p:sldId id="2076136678" r:id="rId15"/>
    <p:sldId id="2076136677" r:id="rId16"/>
    <p:sldId id="2076136688" r:id="rId17"/>
    <p:sldId id="2076136679" r:id="rId18"/>
    <p:sldId id="2076136687" r:id="rId19"/>
    <p:sldId id="2076136690" r:id="rId20"/>
    <p:sldId id="2076136689" r:id="rId21"/>
    <p:sldId id="3684" r:id="rId22"/>
    <p:sldId id="3680" r:id="rId23"/>
    <p:sldId id="2076138473" r:id="rId24"/>
    <p:sldId id="2076136682" r:id="rId25"/>
    <p:sldId id="2076136684" r:id="rId26"/>
    <p:sldId id="2076138472" r:id="rId27"/>
    <p:sldId id="2076136683" r:id="rId28"/>
    <p:sldId id="2076136685" r:id="rId29"/>
    <p:sldId id="2076136686" r:id="rId30"/>
    <p:sldId id="207613669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843"/>
            <p14:sldId id="2076138465"/>
            <p14:sldId id="2076138471"/>
            <p14:sldId id="2076138219"/>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Lst>
        </p14:section>
        <p14:section name="Handson" id="{96773F44-2AA4-44F5-9BF1-7A6B06E6E1DE}">
          <p14:sldIdLst>
            <p14:sldId id="2076136688"/>
            <p14:sldId id="2076136679"/>
            <p14:sldId id="2076136687"/>
          </p14:sldIdLst>
        </p14:section>
        <p14:section name="TAG 2" id="{7A6A26B7-5D40-45F0-BAE4-A08757AE7EF5}">
          <p14:sldIdLst>
            <p14:sldId id="2076136690"/>
            <p14:sldId id="2076136689"/>
            <p14:sldId id="3684"/>
            <p14:sldId id="3680"/>
            <p14:sldId id="2076138473"/>
            <p14:sldId id="2076136682"/>
          </p14:sldIdLst>
        </p14:section>
        <p14:section name="Handson Landing Zone" id="{094FB417-455B-43CE-9333-AA7AD410E2FF}">
          <p14:sldIdLst>
            <p14:sldId id="2076136684"/>
            <p14:sldId id="2076138472"/>
            <p14:sldId id="2076136683"/>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129" d="100"/>
          <a:sy n="129" d="100"/>
        </p:scale>
        <p:origin x="1560" y="1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24-Mar-22 2:11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24-Mar-22 2:11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24-Mar-22 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24-Mar-22 2:11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Jump to the slides if needed</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2960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Optional challenge to be used – when progressing fine!</a:t>
            </a:r>
          </a:p>
          <a:p>
            <a:endParaRPr lang="en-US" noProof="0" dirty="0"/>
          </a:p>
          <a:p>
            <a:r>
              <a:rPr lang="en-US" noProof="0" dirty="0"/>
              <a:t>https://github.com/caf-expert/CAF-Hackathon-Migration/blob/main/challenges/challenge2a.md </a:t>
            </a:r>
          </a:p>
          <a:p>
            <a:endParaRPr lang="en-US" noProof="0" dirty="0"/>
          </a:p>
          <a:p>
            <a:endParaRPr lang="en-US" noProof="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77539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24-Mar-22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24.03.2022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24.03.2022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169534"/>
          </a:xfrm>
        </p:spPr>
        <p:txBody>
          <a:bodyPr/>
          <a:lstStyle/>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
        <p:nvSpPr>
          <p:cNvPr id="4" name="Textplatzhalter 3">
            <a:extLst>
              <a:ext uri="{FF2B5EF4-FFF2-40B4-BE49-F238E27FC236}">
                <a16:creationId xmlns:a16="http://schemas.microsoft.com/office/drawing/2014/main" id="{4978E9A0-11D5-4EAB-9AC8-119554B6F9D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78609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 and Azure Migration</a:t>
            </a:r>
            <a:endParaRPr lang="en-US" b="1" dirty="0"/>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36045033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1036053"/>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(6h)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a:p>
            <a:pPr marL="174862" indent="-174862" defTabSz="932597">
              <a:buFont typeface="Arial" panose="020B0604020202020204" pitchFamily="34" charset="0"/>
              <a:buChar char="•"/>
              <a:defRPr/>
            </a:pPr>
            <a:r>
              <a:rPr lang="en-US" sz="1122" b="1" dirty="0">
                <a:solidFill>
                  <a:schemeClr val="accent1"/>
                </a:solidFill>
                <a:latin typeface="Segoe UI"/>
              </a:rPr>
              <a:t>HOL</a:t>
            </a:r>
          </a:p>
          <a:p>
            <a:pPr marL="174862" indent="-174862" defTabSz="932597">
              <a:buFont typeface="Arial" panose="020B0604020202020204" pitchFamily="34" charset="0"/>
              <a:buChar char="•"/>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
        <p:nvSpPr>
          <p:cNvPr id="6" name="Textplatzhalter 5">
            <a:extLst>
              <a:ext uri="{FF2B5EF4-FFF2-40B4-BE49-F238E27FC236}">
                <a16:creationId xmlns:a16="http://schemas.microsoft.com/office/drawing/2014/main" id="{530E30B2-F66C-477E-9BE9-3E5D420024C7}"/>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5544421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endParaRPr lang="en-US" dirty="0"/>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t>
            </a:r>
          </a:p>
          <a:p>
            <a:r>
              <a:rPr lang="en-US" dirty="0">
                <a:solidFill>
                  <a:schemeClr val="tx1"/>
                </a:solidFill>
              </a:rPr>
              <a:t>Azure Landing </a:t>
            </a:r>
            <a:r>
              <a:rPr lang="en-US" dirty="0" err="1">
                <a:solidFill>
                  <a:schemeClr val="tx1"/>
                </a:solidFill>
              </a:rPr>
              <a:t>Zoens</a:t>
            </a:r>
            <a:endParaRPr lang="en-US" dirty="0">
              <a:solidFill>
                <a:schemeClr val="tx1"/>
              </a:solidFill>
            </a:endParaRPr>
          </a:p>
          <a:p>
            <a:endParaRPr lang="en-US" dirty="0">
              <a:solidFill>
                <a:schemeClr val="tx1"/>
              </a:solidFill>
            </a:endParaRPr>
          </a:p>
          <a:p>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Surprise Challenge</a:t>
            </a:r>
            <a:br>
              <a:rPr lang="en-US" dirty="0"/>
            </a:br>
            <a:r>
              <a:rPr lang="en-US" dirty="0"/>
              <a:t>SQL Database</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dirty="0"/>
              <a:t>Challenge 2a</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err="1"/>
              <a:t>LandingZone</a:t>
            </a: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Enterpriese</a:t>
            </a:r>
            <a:r>
              <a:rPr lang="en-US" dirty="0"/>
              <a:t> Scale</a:t>
            </a:r>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database and the </a:t>
            </a:r>
            <a:r>
              <a:rPr lang="en-US" dirty="0" err="1"/>
              <a:t>applikation</a:t>
            </a:r>
            <a:r>
              <a:rPr lang="en-US" dirty="0"/>
              <a:t>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686319196"/>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274389898"/>
              </p:ext>
            </p:extLst>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Tree>
    <p:extLst>
      <p:ext uri="{BB962C8B-B14F-4D97-AF65-F5344CB8AC3E}">
        <p14:creationId xmlns:p14="http://schemas.microsoft.com/office/powerpoint/2010/main" val="12766266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1103</Words>
  <Application>Microsoft Office PowerPoint</Application>
  <PresentationFormat>Custom</PresentationFormat>
  <Paragraphs>207</Paragraphs>
  <Slides>26</Slides>
  <Notes>7</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26</vt:i4>
      </vt:variant>
    </vt:vector>
  </HeadingPairs>
  <TitlesOfParts>
    <vt:vector size="40"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PowerPoint Presentation</vt:lpstr>
      <vt:lpstr>Microsoft Cloud Adoption Framework for Azure</vt:lpstr>
      <vt:lpstr>Agenda</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Agenda</vt:lpstr>
      <vt:lpstr>Hands on…</vt:lpstr>
      <vt:lpstr>Hands on…</vt:lpstr>
      <vt:lpstr>Cloud Adoption Framework and Azure Migration</vt:lpstr>
      <vt:lpstr>Review Day 1
</vt:lpstr>
      <vt:lpstr>PowerPoint Presentation</vt:lpstr>
      <vt:lpstr>PowerPoint Presentation</vt:lpstr>
      <vt:lpstr>Agenda</vt:lpstr>
      <vt:lpstr>Governance and Management</vt:lpstr>
      <vt:lpstr>Agenda</vt:lpstr>
      <vt:lpstr>Surprise Challenge SQL Database</vt:lpstr>
      <vt:lpstr>LandingZone</vt:lpstr>
      <vt:lpstr>Outview –  Enterpriese Scale</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2022-03-24T13:21:24Z</dcterms:modified>
</cp:coreProperties>
</file>