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theme/theme3.xml" ContentType="application/vnd.openxmlformats-officedocument.theme+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theme/theme4.xml" ContentType="application/vnd.openxmlformats-officedocument.theme+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p:sldMasterIdLst>
    <p:sldMasterId id="2147484551" r:id="rId1"/>
    <p:sldMasterId id="2147484608" r:id="rId2"/>
    <p:sldMasterId id="2147484611" r:id="rId3"/>
    <p:sldMasterId id="2147484671" r:id="rId4"/>
    <p:sldMasterId id="2147484698" r:id="rId5"/>
  </p:sldMasterIdLst>
  <p:notesMasterIdLst>
    <p:notesMasterId r:id="rId30"/>
  </p:notesMasterIdLst>
  <p:handoutMasterIdLst>
    <p:handoutMasterId r:id="rId31"/>
  </p:handoutMasterIdLst>
  <p:sldIdLst>
    <p:sldId id="1843" r:id="rId6"/>
    <p:sldId id="2076138465" r:id="rId7"/>
    <p:sldId id="2076138471" r:id="rId8"/>
    <p:sldId id="2076138219" r:id="rId9"/>
    <p:sldId id="1678" r:id="rId10"/>
    <p:sldId id="1679" r:id="rId11"/>
    <p:sldId id="1681" r:id="rId12"/>
    <p:sldId id="2076136678" r:id="rId13"/>
    <p:sldId id="2076136677" r:id="rId14"/>
    <p:sldId id="2076136688" r:id="rId15"/>
    <p:sldId id="2076136679" r:id="rId16"/>
    <p:sldId id="2076136687" r:id="rId17"/>
    <p:sldId id="2076136690" r:id="rId18"/>
    <p:sldId id="2076136689" r:id="rId19"/>
    <p:sldId id="3684" r:id="rId20"/>
    <p:sldId id="3680" r:id="rId21"/>
    <p:sldId id="2076138473" r:id="rId22"/>
    <p:sldId id="2076136682" r:id="rId23"/>
    <p:sldId id="2076136684" r:id="rId24"/>
    <p:sldId id="2076138472" r:id="rId25"/>
    <p:sldId id="2076136683" r:id="rId26"/>
    <p:sldId id="2076136685" r:id="rId27"/>
    <p:sldId id="2076136686" r:id="rId28"/>
    <p:sldId id="2076136691" r:id="rId29"/>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6" name="Author" initials="A" lastIdx="0" clrIdx="6"/>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8D4"/>
    <a:srgbClr val="000000"/>
    <a:srgbClr val="FFFFFF"/>
    <a:srgbClr val="EBEBEB"/>
    <a:srgbClr val="3C3C41"/>
    <a:srgbClr val="1A1A1A"/>
    <a:srgbClr val="008272"/>
    <a:srgbClr val="008C72"/>
    <a:srgbClr val="353535"/>
    <a:srgbClr val="30E5D0"/>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527" autoAdjust="0"/>
    <p:restoredTop sz="76680" autoAdjust="0"/>
  </p:normalViewPr>
  <p:slideViewPr>
    <p:cSldViewPr snapToGrid="0">
      <p:cViewPr varScale="1">
        <p:scale>
          <a:sx n="129" d="100"/>
          <a:sy n="129" d="100"/>
        </p:scale>
        <p:origin x="1560" y="174"/>
      </p:cViewPr>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50" d="100"/>
        <a:sy n="150" d="100"/>
      </p:scale>
      <p:origin x="0" y="0"/>
    </p:cViewPr>
  </p:sorterViewPr>
  <p:notesViewPr>
    <p:cSldViewPr snapToGrid="0" showGuides="1">
      <p:cViewPr varScale="1">
        <p:scale>
          <a:sx n="137" d="100"/>
          <a:sy n="137" d="100"/>
        </p:scale>
        <p:origin x="3600" y="20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slideMaster" Target="slideMasters/slideMaster3.xml"/><Relationship Id="rId21" Type="http://schemas.openxmlformats.org/officeDocument/2006/relationships/slide" Target="slides/slide16.xml"/><Relationship Id="rId34"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commentAuthors" Target="commentAuthors.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handoutMaster" Target="handoutMasters/handoutMaster1.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notesMaster" Target="notesMasters/notesMaster1.xml"/><Relationship Id="rId35" Type="http://schemas.openxmlformats.org/officeDocument/2006/relationships/theme" Target="theme/theme1.xml"/><Relationship Id="rId8" Type="http://schemas.openxmlformats.org/officeDocument/2006/relationships/slide" Target="slides/slide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A5FDB7B-8DB8-4A3A-95C8-7102BBC9A9E1}" type="datetime8">
              <a:rPr lang="en-US" smtClean="0">
                <a:latin typeface="Segoe UI" pitchFamily="34" charset="0"/>
              </a:rPr>
              <a:t>28-Mar-22 9:47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CE60099-03E7-4FA1-8A7F-E6E6CFB0F855}" type="datetime8">
              <a:rPr lang="en-US" smtClean="0"/>
              <a:t>28-Mar-22 9:47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dt="0"/>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28-Mar-22 9:47 AM</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705983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3174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82359" marR="0" lvl="0" indent="0" algn="l" defTabSz="931467"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1740" rtl="0" eaLnBrk="1" fontAlgn="auto" latinLnBrk="0" hangingPunct="1">
              <a:lnSpc>
                <a:spcPct val="100000"/>
              </a:lnSpc>
              <a:spcBef>
                <a:spcPts val="0"/>
              </a:spcBef>
              <a:spcAft>
                <a:spcPts val="0"/>
              </a:spcAft>
              <a:buClrTx/>
              <a:buSzTx/>
              <a:buFontTx/>
              <a:buNone/>
              <a:tabLst/>
              <a:defRPr/>
            </a:pPr>
            <a:fld id="{72E0C910-0166-48E0-B8EF-5071277A02A8}" type="datetime8">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pPr marL="0" marR="0" lvl="0" indent="0" algn="r" defTabSz="931740" rtl="0" eaLnBrk="1" fontAlgn="auto" latinLnBrk="0" hangingPunct="1">
                <a:lnSpc>
                  <a:spcPct val="100000"/>
                </a:lnSpc>
                <a:spcBef>
                  <a:spcPts val="0"/>
                </a:spcBef>
                <a:spcAft>
                  <a:spcPts val="0"/>
                </a:spcAft>
                <a:buClrTx/>
                <a:buSzTx/>
                <a:buFontTx/>
                <a:buNone/>
                <a:tabLst/>
                <a:defRPr/>
              </a:pPr>
              <a:t>28-Mar-22 9:47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174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pPr marL="0" marR="0" lvl="0" indent="0" algn="r" defTabSz="93174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520010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Jump to the slides if needed</a:t>
            </a:r>
          </a:p>
          <a:p>
            <a:endParaRPr lang="de-DE"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5"/>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4477989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Jump to the slides</a:t>
            </a:r>
            <a:endParaRPr lang="de-DE"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5"/>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692967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Kopfzeilenplatzhalter 3"/>
          <p:cNvSpPr>
            <a:spLocks noGrp="1"/>
          </p:cNvSpPr>
          <p:nvPr>
            <p:ph type="hdr" sz="quarter"/>
          </p:nvPr>
        </p:nvSpPr>
        <p:spPr/>
        <p:txBody>
          <a:bodyPr/>
          <a:lstStyle/>
          <a:p>
            <a:endParaRPr lang="en-US" dirty="0"/>
          </a:p>
        </p:txBody>
      </p:sp>
      <p:sp>
        <p:nvSpPr>
          <p:cNvPr id="5" name="Fußzeilenplatzhalt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Foliennummernplatzhalter 5"/>
          <p:cNvSpPr>
            <a:spLocks noGrp="1"/>
          </p:cNvSpPr>
          <p:nvPr>
            <p:ph type="sldNum" sz="quarter" idx="5"/>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11296050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a:t>Optional challenge to be used – when progressing fine!</a:t>
            </a:r>
          </a:p>
          <a:p>
            <a:endParaRPr lang="en-US" noProof="0" dirty="0"/>
          </a:p>
          <a:p>
            <a:r>
              <a:rPr lang="en-US" noProof="0" dirty="0"/>
              <a:t>https://github.com/caf-expert/CAF-Hackathon-Migration/blob/main/challenges/challenge2a.md </a:t>
            </a:r>
          </a:p>
          <a:p>
            <a:endParaRPr lang="en-US" noProof="0" dirty="0"/>
          </a:p>
          <a:p>
            <a:endParaRPr lang="en-US" noProof="0"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5"/>
          </p:nvPr>
        </p:nvSpPr>
        <p:spPr/>
        <p:txBody>
          <a:bodyPr/>
          <a:lstStyle/>
          <a:p>
            <a:fld id="{B4008EB6-D09E-4580-8CD6-DDB14511944F}" type="slidenum">
              <a:rPr lang="en-US" smtClean="0"/>
              <a:pPr/>
              <a:t>20</a:t>
            </a:fld>
            <a:endParaRPr lang="en-US" dirty="0"/>
          </a:p>
        </p:txBody>
      </p:sp>
    </p:spTree>
    <p:extLst>
      <p:ext uri="{BB962C8B-B14F-4D97-AF65-F5344CB8AC3E}">
        <p14:creationId xmlns:p14="http://schemas.microsoft.com/office/powerpoint/2010/main" val="87753931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2.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30.emf"/><Relationship Id="rId1" Type="http://schemas.openxmlformats.org/officeDocument/2006/relationships/slideMaster" Target="../slideMasters/slideMaster5.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Master" Target="../slideMasters/slideMaster1.xml"/><Relationship Id="rId4" Type="http://schemas.openxmlformats.org/officeDocument/2006/relationships/image" Target="../media/image15.jpeg"/></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png"/><Relationship Id="rId1" Type="http://schemas.openxmlformats.org/officeDocument/2006/relationships/slideMaster" Target="../slideMasters/slideMaster1.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24.jpeg"/><Relationship Id="rId1" Type="http://schemas.openxmlformats.org/officeDocument/2006/relationships/slideMaster" Target="../slideMasters/slideMaster1.xml"/><Relationship Id="rId4" Type="http://schemas.openxmlformats.org/officeDocument/2006/relationships/image" Target="../media/image26.jpeg"/></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emf"/><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30.emf"/><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32.tiff"/><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Master" Target="../slideMasters/slideMaster3.xml"/><Relationship Id="rId4" Type="http://schemas.openxmlformats.org/officeDocument/2006/relationships/image" Target="../media/image35.jpg"/></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Master" Target="../slideMasters/slideMaster3.xml"/><Relationship Id="rId4" Type="http://schemas.openxmlformats.org/officeDocument/2006/relationships/image" Target="../media/image35.jpg"/></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Master" Target="../slideMasters/slideMaster3.xml"/><Relationship Id="rId4" Type="http://schemas.openxmlformats.org/officeDocument/2006/relationships/image" Target="../media/image35.jpg"/></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35.jpg"/><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38.jpeg"/><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39.jpeg"/><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30.emf"/><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30.emf"/><Relationship Id="rId1" Type="http://schemas.openxmlformats.org/officeDocument/2006/relationships/slideMaster" Target="../slideMasters/slideMaster4.xml"/><Relationship Id="rId4" Type="http://schemas.openxmlformats.org/officeDocument/2006/relationships/image" Target="../media/image43.png"/></Relationships>
</file>

<file path=ppt/slideLayouts/_rels/slideLayout65.xml.rels><?xml version="1.0" encoding="UTF-8" standalone="yes"?>
<Relationships xmlns="http://schemas.openxmlformats.org/package/2006/relationships"><Relationship Id="rId3" Type="http://schemas.openxmlformats.org/officeDocument/2006/relationships/image" Target="../media/image45.emf"/><Relationship Id="rId2" Type="http://schemas.openxmlformats.org/officeDocument/2006/relationships/image" Target="../media/image44.jpeg"/><Relationship Id="rId1" Type="http://schemas.openxmlformats.org/officeDocument/2006/relationships/slideMaster" Target="../slideMasters/slideMaster4.xml"/><Relationship Id="rId4" Type="http://schemas.openxmlformats.org/officeDocument/2006/relationships/image" Target="../media/image46.png"/></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30.emf"/><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32.tiff"/><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32.tiff"/><Relationship Id="rId1" Type="http://schemas.openxmlformats.org/officeDocument/2006/relationships/slideMaster" Target="../slideMasters/slideMaster4.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47.jpg"/><Relationship Id="rId1" Type="http://schemas.openxmlformats.org/officeDocument/2006/relationships/slideMaster" Target="../slideMasters/slideMaster4.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47.jpg"/><Relationship Id="rId1" Type="http://schemas.openxmlformats.org/officeDocument/2006/relationships/slideMaster" Target="../slideMasters/slideMaster4.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47.jpg"/><Relationship Id="rId1" Type="http://schemas.openxmlformats.org/officeDocument/2006/relationships/slideMaster" Target="../slideMasters/slideMaster4.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Master" Target="../slideMasters/slideMaster4.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6.xml.rels><?xml version="1.0" encoding="UTF-8" standalone="yes"?>
<Relationships xmlns="http://schemas.openxmlformats.org/package/2006/relationships"><Relationship Id="rId2" Type="http://schemas.openxmlformats.org/officeDocument/2006/relationships/image" Target="../media/image30.emf"/><Relationship Id="rId1" Type="http://schemas.openxmlformats.org/officeDocument/2006/relationships/slideMaster" Target="../slideMasters/slideMaster4.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8.xml.rels><?xml version="1.0" encoding="UTF-8" standalone="yes"?>
<Relationships xmlns="http://schemas.openxmlformats.org/package/2006/relationships"><Relationship Id="rId2" Type="http://schemas.openxmlformats.org/officeDocument/2006/relationships/image" Target="../media/image32.tiff"/><Relationship Id="rId1" Type="http://schemas.openxmlformats.org/officeDocument/2006/relationships/slideMaster" Target="../slideMasters/slideMaster4.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bg2"/>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147B7F7-3EAA-3540-BC65-00BDB110EACA}"/>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37277" y="481923"/>
            <a:ext cx="1362456" cy="194066"/>
          </a:xfrm>
          <a:prstGeom prst="rect">
            <a:avLst/>
          </a:prstGeom>
        </p:spPr>
      </p:pic>
      <p:sp>
        <p:nvSpPr>
          <p:cNvPr id="13" name="Title 1">
            <a:extLst>
              <a:ext uri="{FF2B5EF4-FFF2-40B4-BE49-F238E27FC236}">
                <a16:creationId xmlns:a16="http://schemas.microsoft.com/office/drawing/2014/main" id="{4A36DC34-EED6-8F49-8473-3802F6C2A3D1}"/>
              </a:ext>
            </a:extLst>
          </p:cNvPr>
          <p:cNvSpPr>
            <a:spLocks noGrp="1"/>
          </p:cNvSpPr>
          <p:nvPr>
            <p:ph type="title" hasCustomPrompt="1"/>
          </p:nvPr>
        </p:nvSpPr>
        <p:spPr>
          <a:xfrm>
            <a:off x="437277" y="2582862"/>
            <a:ext cx="9823498" cy="1828800"/>
          </a:xfrm>
          <a:prstGeom prst="rect">
            <a:avLst/>
          </a:prstGeom>
          <a:noFill/>
        </p:spPr>
        <p:txBody>
          <a:bodyPr lIns="0" tIns="0" rIns="0" bIns="182880" anchor="b" anchorCtr="0"/>
          <a:lstStyle>
            <a:lvl1pPr>
              <a:defRPr sz="4800" strike="noStrike" spc="-50" baseline="0">
                <a:solidFill>
                  <a:schemeClr val="tx2"/>
                </a:solidFill>
              </a:defRPr>
            </a:lvl1pPr>
          </a:lstStyle>
          <a:p>
            <a:r>
              <a:rPr lang="en-US" dirty="0"/>
              <a:t>Azure presentation title </a:t>
            </a:r>
            <a:br>
              <a:rPr lang="en-US" dirty="0"/>
            </a:br>
            <a:r>
              <a:rPr lang="en-US" dirty="0"/>
              <a:t>or event name</a:t>
            </a:r>
          </a:p>
        </p:txBody>
      </p:sp>
      <p:sp>
        <p:nvSpPr>
          <p:cNvPr id="14" name="Text Placeholder 10">
            <a:extLst>
              <a:ext uri="{FF2B5EF4-FFF2-40B4-BE49-F238E27FC236}">
                <a16:creationId xmlns:a16="http://schemas.microsoft.com/office/drawing/2014/main" id="{2E500E80-DD0C-EF4F-BB7D-03960A098E1F}"/>
              </a:ext>
            </a:extLst>
          </p:cNvPr>
          <p:cNvSpPr>
            <a:spLocks noGrp="1"/>
          </p:cNvSpPr>
          <p:nvPr>
            <p:ph type="body" sz="quarter" idx="15" hasCustomPrompt="1"/>
          </p:nvPr>
        </p:nvSpPr>
        <p:spPr>
          <a:xfrm>
            <a:off x="451338" y="4436713"/>
            <a:ext cx="9795376" cy="738664"/>
          </a:xfrm>
          <a:prstGeom prst="rect">
            <a:avLst/>
          </a:prstGeom>
        </p:spPr>
        <p:txBody>
          <a:bodyPr/>
          <a:lstStyle>
            <a:lvl1pPr>
              <a:defRPr sz="1800">
                <a:solidFill>
                  <a:srgbClr val="000000"/>
                </a:solidFill>
              </a:defRPr>
            </a:lvl1pPr>
            <a:lvl2pPr>
              <a:defRPr sz="1800">
                <a:solidFill>
                  <a:srgbClr val="000000"/>
                </a:solidFill>
              </a:defRPr>
            </a:lvl2pPr>
            <a:lvl3pPr>
              <a:defRPr sz="1400"/>
            </a:lvl3pPr>
            <a:lvl4pPr>
              <a:defRPr sz="1400"/>
            </a:lvl4pPr>
            <a:lvl5pPr>
              <a:defRPr sz="1050"/>
            </a:lvl5pPr>
          </a:lstStyle>
          <a:p>
            <a:pPr lvl="0"/>
            <a:r>
              <a:rPr lang="en-US" dirty="0"/>
              <a:t>Author name</a:t>
            </a:r>
            <a:br>
              <a:rPr lang="en-US" dirty="0"/>
            </a:br>
            <a:r>
              <a:rPr lang="en-US" dirty="0"/>
              <a:t>Date</a:t>
            </a:r>
          </a:p>
        </p:txBody>
      </p:sp>
    </p:spTree>
    <p:extLst>
      <p:ext uri="{BB962C8B-B14F-4D97-AF65-F5344CB8AC3E}">
        <p14:creationId xmlns:p14="http://schemas.microsoft.com/office/powerpoint/2010/main" val="290376076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lide 10">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CFF9732-E389-084D-A7F3-09AC5EED739C}"/>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37277" y="481923"/>
            <a:ext cx="1362456" cy="194066"/>
          </a:xfrm>
          <a:prstGeom prst="rect">
            <a:avLst/>
          </a:prstGeom>
        </p:spPr>
      </p:pic>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37277" y="2582862"/>
            <a:ext cx="5537797" cy="1828800"/>
          </a:xfrm>
          <a:prstGeom prst="rect">
            <a:avLst/>
          </a:prstGeom>
          <a:noFill/>
        </p:spPr>
        <p:txBody>
          <a:bodyPr lIns="0" tIns="0" rIns="0" bIns="182880" anchor="b" anchorCtr="0"/>
          <a:lstStyle>
            <a:lvl1pPr>
              <a:defRPr sz="4800" strike="noStrike" spc="-50" baseline="0">
                <a:solidFill>
                  <a:srgbClr val="000000"/>
                </a:solidFill>
              </a:defRPr>
            </a:lvl1pPr>
          </a:lstStyle>
          <a:p>
            <a:r>
              <a:rPr lang="en-US" dirty="0"/>
              <a:t>Azure presentation</a:t>
            </a:r>
            <a:br>
              <a:rPr lang="en-US" dirty="0"/>
            </a:br>
            <a:r>
              <a:rPr lang="en-US" dirty="0"/>
              <a:t>title or event name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51338" y="4436713"/>
            <a:ext cx="5521944" cy="738664"/>
          </a:xfrm>
          <a:prstGeom prst="rect">
            <a:avLst/>
          </a:prstGeom>
        </p:spPr>
        <p:txBody>
          <a:bodyPr/>
          <a:lstStyle>
            <a:lvl1pPr>
              <a:defRPr sz="1800">
                <a:solidFill>
                  <a:srgbClr val="000000"/>
                </a:solidFill>
              </a:defRPr>
            </a:lvl1pPr>
            <a:lvl2pPr>
              <a:defRPr sz="1800">
                <a:solidFill>
                  <a:srgbClr val="000000"/>
                </a:solidFill>
              </a:defRPr>
            </a:lvl2pPr>
            <a:lvl3pPr>
              <a:defRPr sz="1400"/>
            </a:lvl3pPr>
            <a:lvl4pPr>
              <a:defRPr sz="1400"/>
            </a:lvl4pPr>
            <a:lvl5pPr>
              <a:defRPr sz="1050"/>
            </a:lvl5pPr>
          </a:lstStyle>
          <a:p>
            <a:pPr lvl="0"/>
            <a:r>
              <a:rPr lang="en-US" dirty="0"/>
              <a:t>Author name</a:t>
            </a:r>
            <a:br>
              <a:rPr lang="en-US" dirty="0"/>
            </a:br>
            <a:r>
              <a:rPr lang="en-US" dirty="0"/>
              <a:t>Date</a:t>
            </a:r>
          </a:p>
        </p:txBody>
      </p:sp>
      <p:pic>
        <p:nvPicPr>
          <p:cNvPr id="9" name="Picture 8">
            <a:extLst>
              <a:ext uri="{FF2B5EF4-FFF2-40B4-BE49-F238E27FC236}">
                <a16:creationId xmlns:a16="http://schemas.microsoft.com/office/drawing/2014/main" id="{92E2926B-CE4C-8042-8EAB-E69CCC77CEFF}"/>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6342898" y="0"/>
            <a:ext cx="6093577" cy="6994525"/>
          </a:xfrm>
          <a:prstGeom prst="rect">
            <a:avLst/>
          </a:prstGeom>
        </p:spPr>
      </p:pic>
    </p:spTree>
    <p:extLst>
      <p:ext uri="{BB962C8B-B14F-4D97-AF65-F5344CB8AC3E}">
        <p14:creationId xmlns:p14="http://schemas.microsoft.com/office/powerpoint/2010/main" val="4151960022"/>
      </p:ext>
    </p:extLst>
  </p:cSld>
  <p:clrMapOvr>
    <a:masterClrMapping/>
  </p:clrMapOvr>
  <p:transition>
    <p:fade/>
  </p:transition>
</p:sldLayout>
</file>

<file path=ppt/slideLayouts/slideLayout10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329729-D14D-485A-927D-7314644A3738}"/>
              </a:ext>
            </a:extLst>
          </p:cNvPr>
          <p:cNvSpPr>
            <a:spLocks noGrp="1"/>
          </p:cNvSpPr>
          <p:nvPr>
            <p:ph type="title"/>
          </p:nvPr>
        </p:nvSpPr>
        <p:spPr/>
        <p:txBody>
          <a:bodyPr/>
          <a:lstStyle/>
          <a:p>
            <a:r>
              <a:rPr lang="en-US"/>
              <a:t>Click to edit Master title style</a:t>
            </a:r>
            <a:endParaRPr lang="de-DE"/>
          </a:p>
        </p:txBody>
      </p:sp>
      <p:sp>
        <p:nvSpPr>
          <p:cNvPr id="3" name="Vertical Text Placeholder 2">
            <a:extLst>
              <a:ext uri="{FF2B5EF4-FFF2-40B4-BE49-F238E27FC236}">
                <a16:creationId xmlns:a16="http://schemas.microsoft.com/office/drawing/2014/main" id="{2BD26F20-E535-4079-854A-350CC83CDB0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Date Placeholder 3">
            <a:extLst>
              <a:ext uri="{FF2B5EF4-FFF2-40B4-BE49-F238E27FC236}">
                <a16:creationId xmlns:a16="http://schemas.microsoft.com/office/drawing/2014/main" id="{ADEA075E-CEAA-4D34-A4A4-3C6B37A96945}"/>
              </a:ext>
            </a:extLst>
          </p:cNvPr>
          <p:cNvSpPr>
            <a:spLocks noGrp="1"/>
          </p:cNvSpPr>
          <p:nvPr>
            <p:ph type="dt" sz="half" idx="10"/>
          </p:nvPr>
        </p:nvSpPr>
        <p:spPr/>
        <p:txBody>
          <a:bodyPr/>
          <a:lstStyle/>
          <a:p>
            <a:fld id="{A6103BC8-F6D9-49A0-A321-C89AEDD5696C}" type="datetimeFigureOut">
              <a:rPr lang="de-DE" smtClean="0"/>
              <a:t>28.03.2022</a:t>
            </a:fld>
            <a:endParaRPr lang="de-DE"/>
          </a:p>
        </p:txBody>
      </p:sp>
      <p:sp>
        <p:nvSpPr>
          <p:cNvPr id="5" name="Footer Placeholder 4">
            <a:extLst>
              <a:ext uri="{FF2B5EF4-FFF2-40B4-BE49-F238E27FC236}">
                <a16:creationId xmlns:a16="http://schemas.microsoft.com/office/drawing/2014/main" id="{8728EAE2-985D-417D-8930-F55C44CB5838}"/>
              </a:ext>
            </a:extLst>
          </p:cNvPr>
          <p:cNvSpPr>
            <a:spLocks noGrp="1"/>
          </p:cNvSpPr>
          <p:nvPr>
            <p:ph type="ftr" sz="quarter" idx="11"/>
          </p:nvPr>
        </p:nvSpPr>
        <p:spPr/>
        <p:txBody>
          <a:bodyPr/>
          <a:lstStyle/>
          <a:p>
            <a:endParaRPr lang="de-DE"/>
          </a:p>
        </p:txBody>
      </p:sp>
      <p:sp>
        <p:nvSpPr>
          <p:cNvPr id="6" name="Slide Number Placeholder 5">
            <a:extLst>
              <a:ext uri="{FF2B5EF4-FFF2-40B4-BE49-F238E27FC236}">
                <a16:creationId xmlns:a16="http://schemas.microsoft.com/office/drawing/2014/main" id="{581B2D26-089D-4DBB-83FF-EF681544A4F0}"/>
              </a:ext>
            </a:extLst>
          </p:cNvPr>
          <p:cNvSpPr>
            <a:spLocks noGrp="1"/>
          </p:cNvSpPr>
          <p:nvPr>
            <p:ph type="sldNum" sz="quarter" idx="12"/>
          </p:nvPr>
        </p:nvSpPr>
        <p:spPr/>
        <p:txBody>
          <a:bodyPr/>
          <a:lstStyle/>
          <a:p>
            <a:fld id="{D2D4C1F1-1733-4D21-9470-8E072283F5D4}" type="slidenum">
              <a:rPr lang="de-DE" smtClean="0"/>
              <a:t>‹#›</a:t>
            </a:fld>
            <a:endParaRPr lang="de-DE"/>
          </a:p>
        </p:txBody>
      </p:sp>
    </p:spTree>
    <p:extLst>
      <p:ext uri="{BB962C8B-B14F-4D97-AF65-F5344CB8AC3E}">
        <p14:creationId xmlns:p14="http://schemas.microsoft.com/office/powerpoint/2010/main" val="2475959004"/>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1DC2EC2-123D-4889-9D7C-BEC0D9FEC39F}"/>
              </a:ext>
            </a:extLst>
          </p:cNvPr>
          <p:cNvSpPr>
            <a:spLocks noGrp="1"/>
          </p:cNvSpPr>
          <p:nvPr>
            <p:ph type="title" orient="vert"/>
          </p:nvPr>
        </p:nvSpPr>
        <p:spPr>
          <a:xfrm>
            <a:off x="8899852" y="372394"/>
            <a:ext cx="2681615" cy="5927537"/>
          </a:xfrm>
        </p:spPr>
        <p:txBody>
          <a:bodyPr vert="eaVert"/>
          <a:lstStyle/>
          <a:p>
            <a:r>
              <a:rPr lang="en-US"/>
              <a:t>Click to edit Master title style</a:t>
            </a:r>
            <a:endParaRPr lang="de-DE"/>
          </a:p>
        </p:txBody>
      </p:sp>
      <p:sp>
        <p:nvSpPr>
          <p:cNvPr id="3" name="Vertical Text Placeholder 2">
            <a:extLst>
              <a:ext uri="{FF2B5EF4-FFF2-40B4-BE49-F238E27FC236}">
                <a16:creationId xmlns:a16="http://schemas.microsoft.com/office/drawing/2014/main" id="{72806AB2-A10A-48B1-8B3F-1EFD1F41D2C6}"/>
              </a:ext>
            </a:extLst>
          </p:cNvPr>
          <p:cNvSpPr>
            <a:spLocks noGrp="1"/>
          </p:cNvSpPr>
          <p:nvPr>
            <p:ph type="body" orient="vert" idx="1"/>
          </p:nvPr>
        </p:nvSpPr>
        <p:spPr>
          <a:xfrm>
            <a:off x="855008" y="372394"/>
            <a:ext cx="7889389" cy="59275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Date Placeholder 3">
            <a:extLst>
              <a:ext uri="{FF2B5EF4-FFF2-40B4-BE49-F238E27FC236}">
                <a16:creationId xmlns:a16="http://schemas.microsoft.com/office/drawing/2014/main" id="{4EFEFA4E-8E48-4187-B1A9-2204B3CF2DA6}"/>
              </a:ext>
            </a:extLst>
          </p:cNvPr>
          <p:cNvSpPr>
            <a:spLocks noGrp="1"/>
          </p:cNvSpPr>
          <p:nvPr>
            <p:ph type="dt" sz="half" idx="10"/>
          </p:nvPr>
        </p:nvSpPr>
        <p:spPr/>
        <p:txBody>
          <a:bodyPr/>
          <a:lstStyle/>
          <a:p>
            <a:fld id="{A6103BC8-F6D9-49A0-A321-C89AEDD5696C}" type="datetimeFigureOut">
              <a:rPr lang="de-DE" smtClean="0"/>
              <a:t>28.03.2022</a:t>
            </a:fld>
            <a:endParaRPr lang="de-DE"/>
          </a:p>
        </p:txBody>
      </p:sp>
      <p:sp>
        <p:nvSpPr>
          <p:cNvPr id="5" name="Footer Placeholder 4">
            <a:extLst>
              <a:ext uri="{FF2B5EF4-FFF2-40B4-BE49-F238E27FC236}">
                <a16:creationId xmlns:a16="http://schemas.microsoft.com/office/drawing/2014/main" id="{246183F6-D66A-44FC-83B7-09801F6E35BE}"/>
              </a:ext>
            </a:extLst>
          </p:cNvPr>
          <p:cNvSpPr>
            <a:spLocks noGrp="1"/>
          </p:cNvSpPr>
          <p:nvPr>
            <p:ph type="ftr" sz="quarter" idx="11"/>
          </p:nvPr>
        </p:nvSpPr>
        <p:spPr/>
        <p:txBody>
          <a:bodyPr/>
          <a:lstStyle/>
          <a:p>
            <a:endParaRPr lang="de-DE"/>
          </a:p>
        </p:txBody>
      </p:sp>
      <p:sp>
        <p:nvSpPr>
          <p:cNvPr id="6" name="Slide Number Placeholder 5">
            <a:extLst>
              <a:ext uri="{FF2B5EF4-FFF2-40B4-BE49-F238E27FC236}">
                <a16:creationId xmlns:a16="http://schemas.microsoft.com/office/drawing/2014/main" id="{E2FC4624-DEB7-4186-9B29-FCDD743FD804}"/>
              </a:ext>
            </a:extLst>
          </p:cNvPr>
          <p:cNvSpPr>
            <a:spLocks noGrp="1"/>
          </p:cNvSpPr>
          <p:nvPr>
            <p:ph type="sldNum" sz="quarter" idx="12"/>
          </p:nvPr>
        </p:nvSpPr>
        <p:spPr/>
        <p:txBody>
          <a:bodyPr/>
          <a:lstStyle/>
          <a:p>
            <a:fld id="{D2D4C1F1-1733-4D21-9470-8E072283F5D4}" type="slidenum">
              <a:rPr lang="de-DE" smtClean="0"/>
              <a:t>‹#›</a:t>
            </a:fld>
            <a:endParaRPr lang="de-DE"/>
          </a:p>
        </p:txBody>
      </p:sp>
    </p:spTree>
    <p:extLst>
      <p:ext uri="{BB962C8B-B14F-4D97-AF65-F5344CB8AC3E}">
        <p14:creationId xmlns:p14="http://schemas.microsoft.com/office/powerpoint/2010/main" val="3300810543"/>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Title Slide 3">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95914" y="2586922"/>
            <a:ext cx="4663678" cy="1017202"/>
          </a:xfrm>
          <a:noFill/>
        </p:spPr>
        <p:txBody>
          <a:bodyPr lIns="0" tIns="0" rIns="0" bIns="0" anchor="b" anchorCtr="0">
            <a:spAutoFit/>
          </a:bodyPr>
          <a:lstStyle>
            <a:lvl1pPr>
              <a:defRPr sz="3672" spc="-51"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95914" y="4041282"/>
            <a:ext cx="4663678" cy="282513"/>
          </a:xfrm>
          <a:noFill/>
        </p:spPr>
        <p:txBody>
          <a:bodyPr wrap="square" lIns="0" tIns="0" rIns="0" bIns="0">
            <a:spAutoFit/>
          </a:bodyPr>
          <a:lstStyle>
            <a:lvl1pPr marL="0" indent="0">
              <a:spcBef>
                <a:spcPts val="0"/>
              </a:spcBef>
              <a:buNone/>
              <a:defRPr sz="204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2" name="MS logo white - EMF" descr="Microsoft logo white text version">
            <a:extLst>
              <a:ext uri="{FF2B5EF4-FFF2-40B4-BE49-F238E27FC236}">
                <a16:creationId xmlns:a16="http://schemas.microsoft.com/office/drawing/2014/main" id="{06EBBF54-797D-47CA-9155-60D2261665F3}"/>
              </a:ext>
            </a:extLst>
          </p:cNvPr>
          <p:cNvPicPr>
            <a:picLocks noChangeAspect="1"/>
          </p:cNvPicPr>
          <p:nvPr userDrawn="1"/>
        </p:nvPicPr>
        <p:blipFill>
          <a:blip r:embed="rId2"/>
          <a:stretch>
            <a:fillRect/>
          </a:stretch>
        </p:blipFill>
        <p:spPr bwMode="black">
          <a:xfrm>
            <a:off x="595915" y="597450"/>
            <a:ext cx="1393641" cy="298433"/>
          </a:xfrm>
          <a:prstGeom prst="rect">
            <a:avLst/>
          </a:prstGeom>
        </p:spPr>
      </p:pic>
      <p:pic>
        <p:nvPicPr>
          <p:cNvPr id="3" name="Picture 2" descr="Cloud illustration.">
            <a:extLst>
              <a:ext uri="{FF2B5EF4-FFF2-40B4-BE49-F238E27FC236}">
                <a16:creationId xmlns:a16="http://schemas.microsoft.com/office/drawing/2014/main" id="{9F48CF08-DC89-4AF9-AFEA-386FBBC53FD4}"/>
              </a:ext>
            </a:extLst>
          </p:cNvPr>
          <p:cNvPicPr>
            <a:picLocks noChangeAspect="1"/>
          </p:cNvPicPr>
          <p:nvPr userDrawn="1"/>
        </p:nvPicPr>
        <p:blipFill>
          <a:blip r:embed="rId3"/>
          <a:srcRect/>
          <a:stretch/>
        </p:blipFill>
        <p:spPr>
          <a:xfrm>
            <a:off x="6401711" y="816875"/>
            <a:ext cx="5074010" cy="5360777"/>
          </a:xfrm>
          <a:prstGeom prst="rect">
            <a:avLst/>
          </a:prstGeom>
        </p:spPr>
      </p:pic>
    </p:spTree>
    <p:extLst>
      <p:ext uri="{BB962C8B-B14F-4D97-AF65-F5344CB8AC3E}">
        <p14:creationId xmlns:p14="http://schemas.microsoft.com/office/powerpoint/2010/main" val="101449140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Header Background 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1109616-29F5-2A48-AD26-C036688E660A}"/>
              </a:ext>
            </a:extLst>
          </p:cNvPr>
          <p:cNvSpPr/>
          <p:nvPr userDrawn="1"/>
        </p:nvSpPr>
        <p:spPr bwMode="auto">
          <a:xfrm>
            <a:off x="1" y="0"/>
            <a:ext cx="12436475" cy="1468354"/>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l" defTabSz="951028" fontAlgn="base">
              <a:spcBef>
                <a:spcPct val="0"/>
              </a:spcBef>
              <a:spcAft>
                <a:spcPct val="0"/>
              </a:spcAft>
            </a:pPr>
            <a:endParaRPr lang="en-US" sz="2040" dirty="0">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a:xfrm>
            <a:off x="600059" y="466301"/>
            <a:ext cx="11239464" cy="565027"/>
          </a:xfrm>
        </p:spPr>
        <p:txBody>
          <a:bodyPr anchor="ctr"/>
          <a:lstStyle>
            <a:lvl1pPr>
              <a:defRPr>
                <a:solidFill>
                  <a:schemeClr val="accent3"/>
                </a:solidFill>
              </a:defRPr>
            </a:lvl1pPr>
          </a:lstStyle>
          <a:p>
            <a:r>
              <a:rPr lang="de-DE"/>
              <a:t>Mastertitelformat bearbeiten</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95914" y="1881398"/>
            <a:ext cx="11239789" cy="4512441"/>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603479" y="-208004"/>
            <a:ext cx="555950" cy="160091"/>
          </a:xfrm>
          <a:prstGeom prst="rect">
            <a:avLst/>
          </a:prstGeom>
          <a:noFill/>
        </p:spPr>
        <p:txBody>
          <a:bodyPr wrap="none" lIns="0" tIns="0" rIns="0" bIns="0" rtlCol="0">
            <a:spAutoFit/>
          </a:bodyPr>
          <a:lstStyle/>
          <a:p>
            <a:pPr algn="l"/>
            <a:r>
              <a:rPr lang="en-US" sz="1020" dirty="0">
                <a:solidFill>
                  <a:srgbClr val="A3A3A3"/>
                </a:solidFill>
              </a:rPr>
              <a:t>ELT layout</a:t>
            </a:r>
          </a:p>
        </p:txBody>
      </p:sp>
    </p:spTree>
    <p:extLst>
      <p:ext uri="{BB962C8B-B14F-4D97-AF65-F5344CB8AC3E}">
        <p14:creationId xmlns:p14="http://schemas.microsoft.com/office/powerpoint/2010/main" val="944534237"/>
      </p:ext>
    </p:extLst>
  </p:cSld>
  <p:clrMapOvr>
    <a:masterClrMapping/>
  </p:clrMapOvr>
  <p:transition>
    <p:fade/>
  </p:transition>
  <p:extLst>
    <p:ext uri="{DCECCB84-F9BA-43D5-87BE-67443E8EF086}">
      <p15:sldGuideLst xmlns:p15="http://schemas.microsoft.com/office/powerpoint/2012/main">
        <p15:guide id="2" orient="horz" pos="1162">
          <p15:clr>
            <a:srgbClr val="5ACBF0"/>
          </p15:clr>
        </p15:guide>
        <p15:guide id="3" orient="horz" pos="288">
          <p15:clr>
            <a:srgbClr val="5ACBF0"/>
          </p15:clr>
        </p15:guide>
        <p15:guide id="5" orient="horz" pos="904">
          <p15:clr>
            <a:srgbClr val="5ACBF0"/>
          </p15:clr>
        </p15:guide>
      </p15:sldGuideLst>
    </p:ext>
  </p:extLst>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1"/>
                </a:solidFill>
              </a:defRPr>
            </a:lvl1pPr>
          </a:lstStyle>
          <a:p>
            <a:r>
              <a:rPr lang="de-DE"/>
              <a:t>Mastertitelformat bearbeiten</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95914" y="1463669"/>
            <a:ext cx="11239789" cy="4930169"/>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603479" y="-208004"/>
            <a:ext cx="555950" cy="160091"/>
          </a:xfrm>
          <a:prstGeom prst="rect">
            <a:avLst/>
          </a:prstGeom>
          <a:noFill/>
        </p:spPr>
        <p:txBody>
          <a:bodyPr wrap="none" lIns="0" tIns="0" rIns="0" bIns="0" rtlCol="0">
            <a:spAutoFit/>
          </a:bodyPr>
          <a:lstStyle/>
          <a:p>
            <a:pPr algn="l"/>
            <a:r>
              <a:rPr lang="en-US" sz="1020" dirty="0">
                <a:solidFill>
                  <a:srgbClr val="A3A3A3"/>
                </a:solidFill>
              </a:rPr>
              <a:t>ELT layout</a:t>
            </a:r>
          </a:p>
        </p:txBody>
      </p:sp>
    </p:spTree>
    <p:extLst>
      <p:ext uri="{BB962C8B-B14F-4D97-AF65-F5344CB8AC3E}">
        <p14:creationId xmlns:p14="http://schemas.microsoft.com/office/powerpoint/2010/main" val="2238758809"/>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lide 11">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CFF9732-E389-084D-A7F3-09AC5EED739C}"/>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37277" y="481923"/>
            <a:ext cx="1362456" cy="194066"/>
          </a:xfrm>
          <a:prstGeom prst="rect">
            <a:avLst/>
          </a:prstGeom>
        </p:spPr>
      </p:pic>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37277" y="2582862"/>
            <a:ext cx="5537797" cy="1828800"/>
          </a:xfrm>
          <a:prstGeom prst="rect">
            <a:avLst/>
          </a:prstGeom>
          <a:noFill/>
        </p:spPr>
        <p:txBody>
          <a:bodyPr lIns="0" tIns="0" rIns="0" bIns="182880" anchor="b" anchorCtr="0"/>
          <a:lstStyle>
            <a:lvl1pPr>
              <a:defRPr sz="4800" strike="noStrike" spc="-50" baseline="0">
                <a:solidFill>
                  <a:srgbClr val="000000"/>
                </a:solidFill>
              </a:defRPr>
            </a:lvl1pPr>
          </a:lstStyle>
          <a:p>
            <a:r>
              <a:rPr lang="en-US" dirty="0"/>
              <a:t>Azure presentation</a:t>
            </a:r>
            <a:br>
              <a:rPr lang="en-US" dirty="0"/>
            </a:br>
            <a:r>
              <a:rPr lang="en-US" dirty="0"/>
              <a:t>title or event name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51338" y="4436713"/>
            <a:ext cx="5521944" cy="738664"/>
          </a:xfrm>
          <a:prstGeom prst="rect">
            <a:avLst/>
          </a:prstGeom>
        </p:spPr>
        <p:txBody>
          <a:bodyPr/>
          <a:lstStyle>
            <a:lvl1pPr>
              <a:defRPr sz="1800">
                <a:solidFill>
                  <a:srgbClr val="000000"/>
                </a:solidFill>
              </a:defRPr>
            </a:lvl1pPr>
            <a:lvl2pPr>
              <a:defRPr sz="1800">
                <a:solidFill>
                  <a:srgbClr val="000000"/>
                </a:solidFill>
              </a:defRPr>
            </a:lvl2pPr>
            <a:lvl3pPr>
              <a:defRPr sz="1400"/>
            </a:lvl3pPr>
            <a:lvl4pPr>
              <a:defRPr sz="1400"/>
            </a:lvl4pPr>
            <a:lvl5pPr>
              <a:defRPr sz="1050"/>
            </a:lvl5pPr>
          </a:lstStyle>
          <a:p>
            <a:pPr lvl="0"/>
            <a:r>
              <a:rPr lang="en-US" dirty="0"/>
              <a:t>Author name</a:t>
            </a:r>
            <a:br>
              <a:rPr lang="en-US" dirty="0"/>
            </a:br>
            <a:r>
              <a:rPr lang="en-US" dirty="0"/>
              <a:t>Date</a:t>
            </a:r>
          </a:p>
        </p:txBody>
      </p:sp>
      <p:pic>
        <p:nvPicPr>
          <p:cNvPr id="7" name="Picture 6">
            <a:extLst>
              <a:ext uri="{FF2B5EF4-FFF2-40B4-BE49-F238E27FC236}">
                <a16:creationId xmlns:a16="http://schemas.microsoft.com/office/drawing/2014/main" id="{F5B5B5AE-3FA2-9E4F-A2B8-042B9D355724}"/>
              </a:ext>
            </a:extLst>
          </p:cNvPr>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6342898" y="0"/>
            <a:ext cx="6093577" cy="6994525"/>
          </a:xfrm>
          <a:prstGeom prst="rect">
            <a:avLst/>
          </a:prstGeom>
        </p:spPr>
      </p:pic>
    </p:spTree>
    <p:extLst>
      <p:ext uri="{BB962C8B-B14F-4D97-AF65-F5344CB8AC3E}">
        <p14:creationId xmlns:p14="http://schemas.microsoft.com/office/powerpoint/2010/main" val="934305822"/>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12">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CFF9732-E389-084D-A7F3-09AC5EED739C}"/>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37277" y="481923"/>
            <a:ext cx="1362456" cy="194066"/>
          </a:xfrm>
          <a:prstGeom prst="rect">
            <a:avLst/>
          </a:prstGeom>
        </p:spPr>
      </p:pic>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37277" y="2582862"/>
            <a:ext cx="5537797" cy="1828800"/>
          </a:xfrm>
          <a:prstGeom prst="rect">
            <a:avLst/>
          </a:prstGeom>
          <a:noFill/>
        </p:spPr>
        <p:txBody>
          <a:bodyPr lIns="0" tIns="0" rIns="0" bIns="182880" anchor="b" anchorCtr="0"/>
          <a:lstStyle>
            <a:lvl1pPr>
              <a:defRPr sz="4800" strike="noStrike" spc="-50" baseline="0">
                <a:solidFill>
                  <a:srgbClr val="000000"/>
                </a:solidFill>
              </a:defRPr>
            </a:lvl1pPr>
          </a:lstStyle>
          <a:p>
            <a:r>
              <a:rPr lang="en-US" dirty="0"/>
              <a:t>Azure presentation</a:t>
            </a:r>
            <a:br>
              <a:rPr lang="en-US" dirty="0"/>
            </a:br>
            <a:r>
              <a:rPr lang="en-US" dirty="0"/>
              <a:t>title or event name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51338" y="4436713"/>
            <a:ext cx="5521944" cy="738664"/>
          </a:xfrm>
          <a:prstGeom prst="rect">
            <a:avLst/>
          </a:prstGeom>
        </p:spPr>
        <p:txBody>
          <a:bodyPr/>
          <a:lstStyle>
            <a:lvl1pPr>
              <a:defRPr sz="1800">
                <a:solidFill>
                  <a:srgbClr val="000000"/>
                </a:solidFill>
              </a:defRPr>
            </a:lvl1pPr>
            <a:lvl2pPr>
              <a:defRPr sz="1800">
                <a:solidFill>
                  <a:srgbClr val="000000"/>
                </a:solidFill>
              </a:defRPr>
            </a:lvl2pPr>
            <a:lvl3pPr>
              <a:defRPr sz="1400"/>
            </a:lvl3pPr>
            <a:lvl4pPr>
              <a:defRPr sz="1400"/>
            </a:lvl4pPr>
            <a:lvl5pPr>
              <a:defRPr sz="1050"/>
            </a:lvl5pPr>
          </a:lstStyle>
          <a:p>
            <a:pPr lvl="0"/>
            <a:r>
              <a:rPr lang="en-US" dirty="0"/>
              <a:t>Author name</a:t>
            </a:r>
            <a:br>
              <a:rPr lang="en-US" dirty="0"/>
            </a:br>
            <a:r>
              <a:rPr lang="en-US" dirty="0"/>
              <a:t>Date</a:t>
            </a:r>
          </a:p>
        </p:txBody>
      </p:sp>
      <p:pic>
        <p:nvPicPr>
          <p:cNvPr id="7" name="Picture 6">
            <a:extLst>
              <a:ext uri="{FF2B5EF4-FFF2-40B4-BE49-F238E27FC236}">
                <a16:creationId xmlns:a16="http://schemas.microsoft.com/office/drawing/2014/main" id="{8B6D3BFF-96E5-A945-99DA-8C69FBFC85B5}"/>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6342898" y="0"/>
            <a:ext cx="6093577" cy="6994525"/>
          </a:xfrm>
          <a:prstGeom prst="rect">
            <a:avLst/>
          </a:prstGeom>
        </p:spPr>
      </p:pic>
    </p:spTree>
    <p:extLst>
      <p:ext uri="{BB962C8B-B14F-4D97-AF65-F5344CB8AC3E}">
        <p14:creationId xmlns:p14="http://schemas.microsoft.com/office/powerpoint/2010/main" val="1618171695"/>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1192213"/>
            <a:ext cx="3690937" cy="917575"/>
          </a:xfrm>
          <a:prstGeom prst="rect">
            <a:avLst/>
          </a:prstGeom>
        </p:spPr>
        <p:txBody>
          <a:bodyPr lIns="0" tIns="0" rIns="0" bIns="0"/>
          <a:lstStyle>
            <a:lvl1pPr>
              <a:defRPr sz="1800" spc="0" baseline="0">
                <a:solidFill>
                  <a:srgbClr val="000000"/>
                </a:solidFill>
              </a:defRPr>
            </a:lvl1pPr>
          </a:lstStyle>
          <a:p>
            <a:r>
              <a:rPr lang="en-US" dirty="0"/>
              <a:t>Contents</a:t>
            </a:r>
          </a:p>
        </p:txBody>
      </p:sp>
      <p:sp>
        <p:nvSpPr>
          <p:cNvPr id="4" name="Text Placeholder 3"/>
          <p:cNvSpPr>
            <a:spLocks noGrp="1"/>
          </p:cNvSpPr>
          <p:nvPr>
            <p:ph type="body" sz="quarter" idx="10" hasCustomPrompt="1"/>
          </p:nvPr>
        </p:nvSpPr>
        <p:spPr>
          <a:xfrm>
            <a:off x="6354764" y="1192213"/>
            <a:ext cx="558414" cy="3862387"/>
          </a:xfrm>
          <a:prstGeom prst="rect">
            <a:avLst/>
          </a:prstGeom>
        </p:spPr>
        <p:txBody>
          <a:bodyPr wrap="square" lIns="0" tIns="0" rIns="0" bIns="0">
            <a:noAutofit/>
          </a:bodyPr>
          <a:lstStyle>
            <a:lvl1pPr marL="0" indent="0" defTabSz="517525">
              <a:spcAft>
                <a:spcPts val="500"/>
              </a:spcAft>
              <a:buNone/>
              <a:defRPr sz="1800" spc="0" baseline="0">
                <a:solidFill>
                  <a:schemeClr val="tx2"/>
                </a:solidFill>
              </a:defRPr>
            </a:lvl1pPr>
            <a:lvl2pPr marL="228600" indent="0">
              <a:buNone/>
              <a:defRPr sz="1800"/>
            </a:lvl2pPr>
            <a:lvl3pPr marL="457200" indent="0">
              <a:buNone/>
              <a:defRPr sz="1800"/>
            </a:lvl3pPr>
            <a:lvl4pPr marL="685800" indent="0">
              <a:buNone/>
              <a:defRPr sz="1800"/>
            </a:lvl4pPr>
            <a:lvl5pPr marL="914400" indent="0">
              <a:buNone/>
              <a:defRPr sz="1800"/>
            </a:lvl5pPr>
          </a:lstStyle>
          <a:p>
            <a:pPr lvl="0"/>
            <a:r>
              <a:rPr lang="en-US" dirty="0"/>
              <a:t>##</a:t>
            </a:r>
            <a:br>
              <a:rPr lang="en-US" dirty="0"/>
            </a:br>
            <a:r>
              <a:rPr lang="en-US" dirty="0"/>
              <a:t>##</a:t>
            </a:r>
            <a:br>
              <a:rPr lang="en-US" dirty="0"/>
            </a:br>
            <a:r>
              <a:rPr lang="en-US" dirty="0"/>
              <a:t>##</a:t>
            </a:r>
            <a:br>
              <a:rPr lang="en-US" dirty="0"/>
            </a:br>
            <a:r>
              <a:rPr lang="en-US" dirty="0"/>
              <a:t>##</a:t>
            </a:r>
            <a:br>
              <a:rPr lang="en-US" dirty="0"/>
            </a:br>
            <a:r>
              <a:rPr lang="en-US" dirty="0"/>
              <a:t>##</a:t>
            </a:r>
          </a:p>
        </p:txBody>
      </p:sp>
      <p:sp>
        <p:nvSpPr>
          <p:cNvPr id="11" name="Text Placeholder 3">
            <a:extLst>
              <a:ext uri="{FF2B5EF4-FFF2-40B4-BE49-F238E27FC236}">
                <a16:creationId xmlns:a16="http://schemas.microsoft.com/office/drawing/2014/main" id="{FF941B29-79EC-DD49-A767-757BAE16FCDB}"/>
              </a:ext>
            </a:extLst>
          </p:cNvPr>
          <p:cNvSpPr>
            <a:spLocks noGrp="1"/>
          </p:cNvSpPr>
          <p:nvPr>
            <p:ph type="body" sz="quarter" idx="11" hasCustomPrompt="1"/>
          </p:nvPr>
        </p:nvSpPr>
        <p:spPr>
          <a:xfrm>
            <a:off x="6913178" y="1192212"/>
            <a:ext cx="3356359" cy="3862387"/>
          </a:xfrm>
          <a:prstGeom prst="rect">
            <a:avLst/>
          </a:prstGeom>
        </p:spPr>
        <p:txBody>
          <a:bodyPr wrap="square" lIns="0" tIns="0" rIns="0" bIns="0">
            <a:noAutofit/>
          </a:bodyPr>
          <a:lstStyle>
            <a:lvl1pPr marL="0" indent="0" defTabSz="517525">
              <a:spcAft>
                <a:spcPts val="500"/>
              </a:spcAft>
              <a:buNone/>
              <a:defRPr sz="1800" spc="0" baseline="0">
                <a:solidFill>
                  <a:srgbClr val="000000"/>
                </a:solidFill>
              </a:defRPr>
            </a:lvl1pPr>
            <a:lvl2pPr marL="228600" indent="0">
              <a:buNone/>
              <a:defRPr sz="1800"/>
            </a:lvl2pPr>
            <a:lvl3pPr marL="457200" indent="0">
              <a:buNone/>
              <a:defRPr sz="1800"/>
            </a:lvl3pPr>
            <a:lvl4pPr marL="685800" indent="0">
              <a:buNone/>
              <a:defRPr sz="1800"/>
            </a:lvl4pPr>
            <a:lvl5pPr marL="914400" indent="0">
              <a:buNone/>
              <a:defRPr sz="1800"/>
            </a:lvl5pPr>
          </a:lstStyle>
          <a:p>
            <a:pPr lvl="0"/>
            <a:r>
              <a:rPr lang="en-US" dirty="0"/>
              <a:t>Section Title</a:t>
            </a:r>
            <a:br>
              <a:rPr lang="en-US" dirty="0"/>
            </a:br>
            <a:r>
              <a:rPr lang="en-US" dirty="0"/>
              <a:t>Section Title</a:t>
            </a:r>
            <a:br>
              <a:rPr lang="en-US" dirty="0"/>
            </a:br>
            <a:r>
              <a:rPr lang="en-US" dirty="0"/>
              <a:t>Section Title</a:t>
            </a:r>
            <a:br>
              <a:rPr lang="en-US" dirty="0"/>
            </a:br>
            <a:r>
              <a:rPr lang="en-US" dirty="0"/>
              <a:t>Section Title</a:t>
            </a:r>
            <a:br>
              <a:rPr lang="en-US" dirty="0"/>
            </a:br>
            <a:r>
              <a:rPr lang="en-US" dirty="0"/>
              <a:t>Section Title</a:t>
            </a:r>
          </a:p>
        </p:txBody>
      </p:sp>
      <p:sp>
        <p:nvSpPr>
          <p:cNvPr id="16" name="Text Box 3">
            <a:extLst>
              <a:ext uri="{FF2B5EF4-FFF2-40B4-BE49-F238E27FC236}">
                <a16:creationId xmlns:a16="http://schemas.microsoft.com/office/drawing/2014/main" id="{A2F7DAD6-99FA-B74A-87E5-BFA3CB237070}"/>
              </a:ext>
            </a:extLst>
          </p:cNvPr>
          <p:cNvSpPr txBox="1">
            <a:spLocks noChangeArrowheads="1"/>
          </p:cNvSpPr>
          <p:nvPr userDrawn="1"/>
        </p:nvSpPr>
        <p:spPr bwMode="blackWhite">
          <a:xfrm>
            <a:off x="463276" y="6583680"/>
            <a:ext cx="11533187"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dirty="0">
                <a:solidFill>
                  <a:schemeClr val="accent6">
                    <a:lumMod val="75000"/>
                  </a:schemeClr>
                </a:solidFill>
                <a:cs typeface="Segoe UI" pitchFamily="34" charset="0"/>
              </a:rPr>
              <a:t>©Microsoft Corporation									                                                                                                                                             Azure </a:t>
            </a:r>
          </a:p>
        </p:txBody>
      </p:sp>
    </p:spTree>
    <p:extLst>
      <p:ext uri="{BB962C8B-B14F-4D97-AF65-F5344CB8AC3E}">
        <p14:creationId xmlns:p14="http://schemas.microsoft.com/office/powerpoint/2010/main" val="3167238818"/>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a:prstGeom prst="rect">
            <a:avLst/>
          </a:prstGeom>
        </p:spPr>
        <p:txBody>
          <a:bodyPr wrap="square" lIns="0" tIns="0" rIns="0" bIns="0">
            <a:spAutoFit/>
          </a:bodyPr>
          <a:lstStyle>
            <a:lvl1pPr>
              <a:lnSpc>
                <a:spcPts val="3200"/>
              </a:lnSpc>
              <a:defRPr sz="2800">
                <a:solidFill>
                  <a:srgbClr val="000000"/>
                </a:solidFill>
              </a:defRPr>
            </a:lvl1pPr>
          </a:lstStyle>
          <a:p>
            <a:r>
              <a:rPr lang="en-US" dirty="0"/>
              <a:t>Heading Segoe UI </a:t>
            </a:r>
            <a:r>
              <a:rPr lang="en-US" dirty="0" err="1"/>
              <a:t>Semibold</a:t>
            </a:r>
            <a:r>
              <a:rPr lang="en-US" dirty="0"/>
              <a:t> 28/32</a:t>
            </a:r>
          </a:p>
        </p:txBody>
      </p:sp>
      <p:sp>
        <p:nvSpPr>
          <p:cNvPr id="4" name="Text Placeholder 3"/>
          <p:cNvSpPr>
            <a:spLocks noGrp="1"/>
          </p:cNvSpPr>
          <p:nvPr>
            <p:ph type="body" sz="quarter" idx="10" hasCustomPrompt="1"/>
          </p:nvPr>
        </p:nvSpPr>
        <p:spPr>
          <a:xfrm>
            <a:off x="465138" y="1961079"/>
            <a:ext cx="11533187" cy="307777"/>
          </a:xfrm>
          <a:prstGeom prst="rect">
            <a:avLst/>
          </a:prstGeom>
        </p:spPr>
        <p:txBody>
          <a:bodyPr wrap="square" lIns="0" tIns="0" rIns="0" bIns="0">
            <a:spAutoFit/>
          </a:bodyPr>
          <a:lstStyle>
            <a:lvl1pPr marL="0" indent="0">
              <a:lnSpc>
                <a:spcPts val="2400"/>
              </a:lnSpc>
              <a:buNone/>
              <a:defRPr sz="2000" b="0" i="0" spc="0">
                <a:solidFill>
                  <a:srgbClr val="000000"/>
                </a:solidFill>
                <a:latin typeface="+mj-lt"/>
              </a:defRPr>
            </a:lvl1pPr>
            <a:lvl2pPr marL="0" indent="0">
              <a:lnSpc>
                <a:spcPts val="2400"/>
              </a:lnSpc>
              <a:buNone/>
              <a:defRPr spc="0">
                <a:solidFill>
                  <a:srgbClr val="000000"/>
                </a:solidFill>
                <a:latin typeface="+mn-lt"/>
              </a:defRPr>
            </a:lvl2pPr>
            <a:lvl3pPr marL="457200" indent="0">
              <a:buNone/>
              <a:defRPr/>
            </a:lvl3pPr>
            <a:lvl4pPr marL="685800" indent="0">
              <a:buNone/>
              <a:defRPr/>
            </a:lvl4pPr>
            <a:lvl5pPr marL="914400" indent="0">
              <a:buNone/>
              <a:defRPr/>
            </a:lvl5pPr>
          </a:lstStyle>
          <a:p>
            <a:pPr lvl="1"/>
            <a:r>
              <a:rPr lang="en-US" dirty="0"/>
              <a:t>Large: subhead Segoe UI Regular 20/24</a:t>
            </a:r>
          </a:p>
        </p:txBody>
      </p:sp>
      <p:sp>
        <p:nvSpPr>
          <p:cNvPr id="5" name="Text Placeholder 4"/>
          <p:cNvSpPr>
            <a:spLocks noGrp="1"/>
          </p:cNvSpPr>
          <p:nvPr>
            <p:ph type="body" sz="quarter" idx="11" hasCustomPrompt="1"/>
          </p:nvPr>
        </p:nvSpPr>
        <p:spPr>
          <a:xfrm>
            <a:off x="465138" y="3075739"/>
            <a:ext cx="11533187" cy="220510"/>
          </a:xfrm>
          <a:prstGeom prst="rect">
            <a:avLst/>
          </a:prstGeom>
        </p:spPr>
        <p:txBody>
          <a:bodyPr lIns="0" tIns="0" rIns="0" bIns="0"/>
          <a:lstStyle>
            <a:lvl1pPr marL="0" indent="0">
              <a:lnSpc>
                <a:spcPts val="1800"/>
              </a:lnSpc>
              <a:spcBef>
                <a:spcPts val="0"/>
              </a:spcBef>
              <a:buNone/>
              <a:defRPr sz="1400" b="0" spc="0">
                <a:solidFill>
                  <a:schemeClr val="tx2"/>
                </a:solidFill>
                <a:latin typeface="+mj-lt"/>
              </a:defRPr>
            </a:lvl1pPr>
            <a:lvl2pPr marL="0" indent="0">
              <a:lnSpc>
                <a:spcPts val="1800"/>
              </a:lnSpc>
              <a:spcBef>
                <a:spcPts val="0"/>
              </a:spcBef>
              <a:buNone/>
              <a:defRPr sz="1400" spc="0">
                <a:solidFill>
                  <a:srgbClr val="000000"/>
                </a:solidFill>
              </a:defRPr>
            </a:lvl2pPr>
            <a:lvl3pPr marL="457200" indent="0">
              <a:buNone/>
              <a:defRPr/>
            </a:lvl3pPr>
            <a:lvl4pPr marL="685800" indent="0">
              <a:buNone/>
              <a:defRPr/>
            </a:lvl4pPr>
            <a:lvl5pPr marL="914400" indent="0">
              <a:buNone/>
              <a:defRPr/>
            </a:lvl5pPr>
          </a:lstStyle>
          <a:p>
            <a:pPr lvl="0"/>
            <a:r>
              <a:rPr lang="en-US" dirty="0"/>
              <a:t>Medium: paragraph heading Segoe UI </a:t>
            </a:r>
            <a:r>
              <a:rPr lang="en-US" dirty="0" err="1"/>
              <a:t>Semibold</a:t>
            </a:r>
            <a:r>
              <a:rPr lang="en-US" dirty="0"/>
              <a:t> 14/18</a:t>
            </a:r>
          </a:p>
        </p:txBody>
      </p:sp>
      <p:sp>
        <p:nvSpPr>
          <p:cNvPr id="10" name="Text Placeholder 6">
            <a:extLst>
              <a:ext uri="{FF2B5EF4-FFF2-40B4-BE49-F238E27FC236}">
                <a16:creationId xmlns:a16="http://schemas.microsoft.com/office/drawing/2014/main" id="{76E35749-090F-0542-9B4B-BF37EFC334BC}"/>
              </a:ext>
            </a:extLst>
          </p:cNvPr>
          <p:cNvSpPr>
            <a:spLocks noGrp="1"/>
          </p:cNvSpPr>
          <p:nvPr>
            <p:ph type="body" sz="quarter" idx="14" hasCustomPrompt="1"/>
          </p:nvPr>
        </p:nvSpPr>
        <p:spPr>
          <a:xfrm>
            <a:off x="465138" y="4593491"/>
            <a:ext cx="11533187" cy="153888"/>
          </a:xfrm>
          <a:prstGeom prst="rect">
            <a:avLst/>
          </a:prstGeom>
        </p:spPr>
        <p:txBody>
          <a:bodyPr lIns="0" tIns="0" rIns="0" bIns="0"/>
          <a:lstStyle>
            <a:lvl1pPr marL="0" indent="0">
              <a:lnSpc>
                <a:spcPts val="1200"/>
              </a:lnSpc>
              <a:spcBef>
                <a:spcPts val="0"/>
              </a:spcBef>
              <a:buNone/>
              <a:defRPr sz="1000" spc="0">
                <a:solidFill>
                  <a:schemeClr val="tx1"/>
                </a:solidFill>
              </a:defRPr>
            </a:lvl1pPr>
            <a:lvl2pPr marL="0" indent="0">
              <a:lnSpc>
                <a:spcPct val="100000"/>
              </a:lnSpc>
              <a:spcBef>
                <a:spcPts val="0"/>
              </a:spcBef>
              <a:buNone/>
              <a:defRPr sz="1000" spc="0">
                <a:solidFill>
                  <a:srgbClr val="000000"/>
                </a:solidFill>
              </a:defRPr>
            </a:lvl2pPr>
            <a:lvl3pPr marL="457200" indent="0">
              <a:buNone/>
              <a:defRPr/>
            </a:lvl3pPr>
            <a:lvl4pPr marL="685800" indent="0">
              <a:buNone/>
              <a:defRPr/>
            </a:lvl4pPr>
            <a:lvl5pPr marL="0" indent="0">
              <a:lnSpc>
                <a:spcPct val="100000"/>
              </a:lnSpc>
              <a:buNone/>
              <a:defRPr>
                <a:solidFill>
                  <a:srgbClr val="000000"/>
                </a:solidFill>
              </a:defRPr>
            </a:lvl5pPr>
          </a:lstStyle>
          <a:p>
            <a:pPr lvl="1"/>
            <a:r>
              <a:rPr lang="en-US" dirty="0"/>
              <a:t>Small: caption body copy Segoe Regular 10/12</a:t>
            </a:r>
          </a:p>
        </p:txBody>
      </p:sp>
      <p:sp>
        <p:nvSpPr>
          <p:cNvPr id="18" name="Text Box 3">
            <a:extLst>
              <a:ext uri="{FF2B5EF4-FFF2-40B4-BE49-F238E27FC236}">
                <a16:creationId xmlns:a16="http://schemas.microsoft.com/office/drawing/2014/main" id="{19F02595-114B-2D46-ABDC-5E65D166807C}"/>
              </a:ext>
            </a:extLst>
          </p:cNvPr>
          <p:cNvSpPr txBox="1">
            <a:spLocks noChangeArrowheads="1"/>
          </p:cNvSpPr>
          <p:nvPr userDrawn="1"/>
        </p:nvSpPr>
        <p:spPr bwMode="blackWhite">
          <a:xfrm>
            <a:off x="463276" y="6583680"/>
            <a:ext cx="11533187"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dirty="0">
                <a:solidFill>
                  <a:schemeClr val="accent6">
                    <a:lumMod val="75000"/>
                  </a:schemeClr>
                </a:solidFill>
                <a:cs typeface="Segoe UI" pitchFamily="34" charset="0"/>
              </a:rPr>
              <a:t>©Microsoft Corporation									                                                                                                                                             Azure </a:t>
            </a:r>
          </a:p>
        </p:txBody>
      </p:sp>
      <p:sp>
        <p:nvSpPr>
          <p:cNvPr id="19" name="Text Placeholder 3">
            <a:extLst>
              <a:ext uri="{FF2B5EF4-FFF2-40B4-BE49-F238E27FC236}">
                <a16:creationId xmlns:a16="http://schemas.microsoft.com/office/drawing/2014/main" id="{68F32AD9-0E33-284C-8468-E63BF69AF2EB}"/>
              </a:ext>
            </a:extLst>
          </p:cNvPr>
          <p:cNvSpPr>
            <a:spLocks noGrp="1"/>
          </p:cNvSpPr>
          <p:nvPr>
            <p:ph type="body" sz="quarter" idx="24" hasCustomPrompt="1"/>
          </p:nvPr>
        </p:nvSpPr>
        <p:spPr>
          <a:xfrm>
            <a:off x="463276" y="4385524"/>
            <a:ext cx="11533187" cy="207967"/>
          </a:xfrm>
          <a:prstGeom prst="rect">
            <a:avLst/>
          </a:prstGeom>
        </p:spPr>
        <p:txBody>
          <a:bodyPr tIns="0"/>
          <a:lstStyle>
            <a:lvl1pPr>
              <a:defRPr lang="en-US" sz="1000" b="1" kern="1200" spc="0" dirty="0" smtClean="0">
                <a:solidFill>
                  <a:srgbClr val="000000"/>
                </a:solidFill>
                <a:latin typeface="+mn-lt"/>
                <a:ea typeface="+mn-ea"/>
                <a:cs typeface="+mn-cs"/>
              </a:defRPr>
            </a:lvl1pPr>
          </a:lstStyle>
          <a:p>
            <a:pPr lvl="0"/>
            <a:r>
              <a:rPr lang="en-US" dirty="0"/>
              <a:t>Small: caption title Segoe UI Bold 10/12. </a:t>
            </a:r>
          </a:p>
        </p:txBody>
      </p:sp>
      <p:sp>
        <p:nvSpPr>
          <p:cNvPr id="21" name="Text Placeholder 4">
            <a:extLst>
              <a:ext uri="{FF2B5EF4-FFF2-40B4-BE49-F238E27FC236}">
                <a16:creationId xmlns:a16="http://schemas.microsoft.com/office/drawing/2014/main" id="{BA46FDB1-D336-7C45-BF92-D58B6C550364}"/>
              </a:ext>
            </a:extLst>
          </p:cNvPr>
          <p:cNvSpPr>
            <a:spLocks noGrp="1"/>
          </p:cNvSpPr>
          <p:nvPr>
            <p:ph type="body" sz="quarter" idx="18" hasCustomPrompt="1"/>
          </p:nvPr>
        </p:nvSpPr>
        <p:spPr>
          <a:xfrm>
            <a:off x="463276" y="3323870"/>
            <a:ext cx="11533187" cy="220445"/>
          </a:xfrm>
          <a:prstGeom prst="rect">
            <a:avLst/>
          </a:prstGeom>
        </p:spPr>
        <p:txBody>
          <a:bodyPr lIns="0" tIns="0" rIns="0" bIns="0"/>
          <a:lstStyle>
            <a:lvl1pPr marL="0" indent="0">
              <a:lnSpc>
                <a:spcPts val="1800"/>
              </a:lnSpc>
              <a:spcBef>
                <a:spcPts val="0"/>
              </a:spcBef>
              <a:buFont typeface="Arial" panose="020B0604020202020204" pitchFamily="34" charset="0"/>
              <a:buNone/>
              <a:defRPr sz="1400" b="0" i="0" spc="0">
                <a:solidFill>
                  <a:srgbClr val="000000"/>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Medium: body copy Segoe UI Regular 14/18</a:t>
            </a:r>
          </a:p>
        </p:txBody>
      </p:sp>
    </p:spTree>
    <p:extLst>
      <p:ext uri="{BB962C8B-B14F-4D97-AF65-F5344CB8AC3E}">
        <p14:creationId xmlns:p14="http://schemas.microsoft.com/office/powerpoint/2010/main" val="82208845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Text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a:prstGeom prst="rect">
            <a:avLst/>
          </a:prstGeom>
        </p:spPr>
        <p:txBody>
          <a:bodyPr wrap="square" lIns="0" tIns="0" rIns="0" bIns="0">
            <a:spAutoFit/>
          </a:bodyPr>
          <a:lstStyle>
            <a:lvl1pPr>
              <a:lnSpc>
                <a:spcPts val="3200"/>
              </a:lnSpc>
              <a:defRPr sz="2800">
                <a:solidFill>
                  <a:srgbClr val="000000"/>
                </a:solidFill>
              </a:defRPr>
            </a:lvl1pPr>
          </a:lstStyle>
          <a:p>
            <a:r>
              <a:rPr lang="en-US" dirty="0"/>
              <a:t>Heading Segoe UI </a:t>
            </a:r>
            <a:r>
              <a:rPr lang="en-US" dirty="0" err="1"/>
              <a:t>Semibold</a:t>
            </a:r>
            <a:r>
              <a:rPr lang="en-US" dirty="0"/>
              <a:t> 28/32</a:t>
            </a:r>
          </a:p>
        </p:txBody>
      </p:sp>
      <p:sp>
        <p:nvSpPr>
          <p:cNvPr id="18" name="Text Box 3">
            <a:extLst>
              <a:ext uri="{FF2B5EF4-FFF2-40B4-BE49-F238E27FC236}">
                <a16:creationId xmlns:a16="http://schemas.microsoft.com/office/drawing/2014/main" id="{19F02595-114B-2D46-ABDC-5E65D166807C}"/>
              </a:ext>
            </a:extLst>
          </p:cNvPr>
          <p:cNvSpPr txBox="1">
            <a:spLocks noChangeArrowheads="1"/>
          </p:cNvSpPr>
          <p:nvPr userDrawn="1"/>
        </p:nvSpPr>
        <p:spPr bwMode="blackWhite">
          <a:xfrm>
            <a:off x="463276" y="6583680"/>
            <a:ext cx="11533187"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dirty="0">
                <a:solidFill>
                  <a:schemeClr val="accent6">
                    <a:lumMod val="75000"/>
                  </a:schemeClr>
                </a:solidFill>
                <a:cs typeface="Segoe UI" pitchFamily="34" charset="0"/>
              </a:rPr>
              <a:t>©Microsoft Corporation									                                                                                                                                             Azure </a:t>
            </a:r>
          </a:p>
        </p:txBody>
      </p:sp>
      <p:sp>
        <p:nvSpPr>
          <p:cNvPr id="7" name="Text Placeholder 3">
            <a:extLst>
              <a:ext uri="{FF2B5EF4-FFF2-40B4-BE49-F238E27FC236}">
                <a16:creationId xmlns:a16="http://schemas.microsoft.com/office/drawing/2014/main" id="{FEE1E43F-C091-614B-AA20-F39D0AACAA1C}"/>
              </a:ext>
            </a:extLst>
          </p:cNvPr>
          <p:cNvSpPr>
            <a:spLocks noGrp="1"/>
          </p:cNvSpPr>
          <p:nvPr>
            <p:ph type="body" sz="quarter" idx="10" hasCustomPrompt="1"/>
          </p:nvPr>
        </p:nvSpPr>
        <p:spPr>
          <a:xfrm>
            <a:off x="465138" y="1960860"/>
            <a:ext cx="9572625" cy="3385542"/>
          </a:xfrm>
          <a:prstGeom prst="rect">
            <a:avLst/>
          </a:prstGeom>
        </p:spPr>
        <p:txBody>
          <a:bodyPr wrap="square" lIns="0" tIns="0" rIns="0" bIns="0">
            <a:spAutoFit/>
          </a:bodyPr>
          <a:lstStyle>
            <a:lvl1pPr marL="342900" marR="0" indent="-342900" algn="l" defTabSz="932742" rtl="0" eaLnBrk="1" fontAlgn="auto" latinLnBrk="0" hangingPunct="1">
              <a:lnSpc>
                <a:spcPts val="2400"/>
              </a:lnSpc>
              <a:spcBef>
                <a:spcPts val="0"/>
              </a:spcBef>
              <a:spcAft>
                <a:spcPts val="0"/>
              </a:spcAft>
              <a:buClrTx/>
              <a:buSzPct val="90000"/>
              <a:buFont typeface="Arial" panose="020B0604020202020204" pitchFamily="34" charset="0"/>
              <a:buChar char="•"/>
              <a:tabLst/>
              <a:defRPr lang="en-US" sz="2000" kern="1200" spc="0" baseline="0" dirty="0">
                <a:solidFill>
                  <a:srgbClr val="000000"/>
                </a:solidFill>
                <a:latin typeface="+mn-lt"/>
                <a:ea typeface="+mn-ea"/>
                <a:cs typeface="+mn-cs"/>
              </a:defRPr>
            </a:lvl1pPr>
            <a:lvl2pPr marL="228600" indent="0">
              <a:buNone/>
              <a:defRPr/>
            </a:lvl2pPr>
            <a:lvl3pPr marL="457200" indent="0">
              <a:buNone/>
              <a:defRPr/>
            </a:lvl3pPr>
            <a:lvl4pPr marL="685800" indent="0">
              <a:buNone/>
              <a:defRPr/>
            </a:lvl4pPr>
            <a:lvl5pPr marL="914400" indent="0">
              <a:buNone/>
              <a:defRPr/>
            </a:lvl5pPr>
          </a:lstStyle>
          <a:p>
            <a:pPr lvl="0"/>
            <a:r>
              <a:rPr lang="en-US" dirty="0"/>
              <a:t>Bulleted list Segoe UI Regular 20/24. Dis </a:t>
            </a:r>
            <a:r>
              <a:rPr lang="en-US" dirty="0" err="1"/>
              <a:t>apid</a:t>
            </a:r>
            <a:r>
              <a:rPr lang="en-US" dirty="0"/>
              <a:t> es </a:t>
            </a:r>
            <a:r>
              <a:rPr lang="en-US" dirty="0" err="1"/>
              <a:t>simusanditis</a:t>
            </a:r>
            <a:r>
              <a:rPr lang="en-US" dirty="0"/>
              <a:t> </a:t>
            </a:r>
            <a:r>
              <a:rPr lang="en-US" dirty="0" err="1"/>
              <a:t>ea</a:t>
            </a:r>
            <a:r>
              <a:rPr lang="en-US" dirty="0"/>
              <a:t> ex et </a:t>
            </a:r>
            <a:r>
              <a:rPr lang="en-US" dirty="0" err="1"/>
              <a:t>illore</a:t>
            </a:r>
            <a:r>
              <a:rPr lang="en-US" dirty="0"/>
              <a:t>, </a:t>
            </a:r>
            <a:r>
              <a:rPr lang="en-US" dirty="0" err="1"/>
              <a:t>nectationet</a:t>
            </a:r>
            <a:r>
              <a:rPr lang="en-US" dirty="0"/>
              <a:t> </a:t>
            </a:r>
            <a:r>
              <a:rPr lang="en-US" dirty="0" err="1"/>
              <a:t>aut</a:t>
            </a:r>
            <a:r>
              <a:rPr lang="en-US" dirty="0"/>
              <a:t> </a:t>
            </a:r>
            <a:r>
              <a:rPr lang="en-US" dirty="0" err="1"/>
              <a:t>dic</a:t>
            </a:r>
            <a:r>
              <a:rPr lang="en-US" dirty="0"/>
              <a:t> </a:t>
            </a:r>
            <a:r>
              <a:rPr lang="en-US" dirty="0" err="1"/>
              <a:t>tem</a:t>
            </a:r>
            <a:r>
              <a:rPr lang="en-US" dirty="0"/>
              <a:t> vit </a:t>
            </a:r>
            <a:r>
              <a:rPr lang="en-US" dirty="0" err="1"/>
              <a:t>velestium</a:t>
            </a:r>
            <a:r>
              <a:rPr lang="en-US" dirty="0"/>
              <a:t> </a:t>
            </a:r>
            <a:r>
              <a:rPr lang="en-US" dirty="0" err="1"/>
              <a:t>reperro</a:t>
            </a:r>
            <a:r>
              <a:rPr lang="en-US" dirty="0"/>
              <a:t> </a:t>
            </a:r>
            <a:r>
              <a:rPr lang="en-US" dirty="0" err="1"/>
              <a:t>rroviduntion</a:t>
            </a:r>
            <a:r>
              <a:rPr lang="en-US" dirty="0"/>
              <a:t> </a:t>
            </a:r>
            <a:r>
              <a:rPr lang="en-US" dirty="0" err="1"/>
              <a:t>conem</a:t>
            </a:r>
            <a:r>
              <a:rPr lang="en-US" dirty="0"/>
              <a:t> </a:t>
            </a:r>
            <a:r>
              <a:rPr lang="en-US" dirty="0" err="1"/>
              <a:t>rehend</a:t>
            </a:r>
            <a:br>
              <a:rPr lang="en-US" dirty="0"/>
            </a:br>
            <a:endParaRPr lang="en-US" dirty="0"/>
          </a:p>
          <a:p>
            <a:pPr marL="342900" marR="0" lvl="0" indent="-342900" algn="l" defTabSz="932742" rtl="0" eaLnBrk="1" fontAlgn="auto" latinLnBrk="0" hangingPunct="1">
              <a:lnSpc>
                <a:spcPts val="2400"/>
              </a:lnSpc>
              <a:spcBef>
                <a:spcPts val="0"/>
              </a:spcBef>
              <a:spcAft>
                <a:spcPts val="0"/>
              </a:spcAft>
              <a:buClrTx/>
              <a:buSzPct val="90000"/>
              <a:buFont typeface="Arial" panose="020B0604020202020204" pitchFamily="34" charset="0"/>
              <a:buChar char="•"/>
              <a:tabLst/>
              <a:defRPr/>
            </a:pPr>
            <a:r>
              <a:rPr lang="en-US" dirty="0"/>
              <a:t>Bulleted list Segoe UI Regular 20/24. Dis </a:t>
            </a:r>
            <a:r>
              <a:rPr lang="en-US" dirty="0" err="1"/>
              <a:t>apid</a:t>
            </a:r>
            <a:r>
              <a:rPr lang="en-US" dirty="0"/>
              <a:t> es </a:t>
            </a:r>
            <a:r>
              <a:rPr lang="en-US" dirty="0" err="1"/>
              <a:t>simusanditis</a:t>
            </a:r>
            <a:r>
              <a:rPr lang="en-US" dirty="0"/>
              <a:t> </a:t>
            </a:r>
            <a:r>
              <a:rPr lang="en-US" dirty="0" err="1"/>
              <a:t>ea</a:t>
            </a:r>
            <a:r>
              <a:rPr lang="en-US" dirty="0"/>
              <a:t> ex et </a:t>
            </a:r>
            <a:r>
              <a:rPr lang="en-US" dirty="0" err="1"/>
              <a:t>illore</a:t>
            </a:r>
            <a:r>
              <a:rPr lang="en-US" dirty="0"/>
              <a:t>, </a:t>
            </a:r>
            <a:r>
              <a:rPr lang="en-US" dirty="0" err="1"/>
              <a:t>nectationet</a:t>
            </a:r>
            <a:r>
              <a:rPr lang="en-US" dirty="0"/>
              <a:t> </a:t>
            </a:r>
            <a:r>
              <a:rPr lang="en-US" dirty="0" err="1"/>
              <a:t>aut</a:t>
            </a:r>
            <a:r>
              <a:rPr lang="en-US" dirty="0"/>
              <a:t> </a:t>
            </a:r>
            <a:r>
              <a:rPr lang="en-US" dirty="0" err="1"/>
              <a:t>dic</a:t>
            </a:r>
            <a:r>
              <a:rPr lang="en-US" dirty="0"/>
              <a:t> </a:t>
            </a:r>
            <a:r>
              <a:rPr lang="en-US" dirty="0" err="1"/>
              <a:t>tem</a:t>
            </a:r>
            <a:r>
              <a:rPr lang="en-US" dirty="0"/>
              <a:t> vit </a:t>
            </a:r>
            <a:r>
              <a:rPr lang="en-US" dirty="0" err="1"/>
              <a:t>velestium</a:t>
            </a:r>
            <a:r>
              <a:rPr lang="en-US" dirty="0"/>
              <a:t> </a:t>
            </a:r>
            <a:r>
              <a:rPr lang="en-US" dirty="0" err="1"/>
              <a:t>reperro</a:t>
            </a:r>
            <a:r>
              <a:rPr lang="en-US" dirty="0"/>
              <a:t> </a:t>
            </a:r>
            <a:r>
              <a:rPr lang="en-US" dirty="0" err="1"/>
              <a:t>rroviduntion</a:t>
            </a:r>
            <a:r>
              <a:rPr lang="en-US" dirty="0"/>
              <a:t> </a:t>
            </a:r>
            <a:r>
              <a:rPr lang="en-US" dirty="0" err="1"/>
              <a:t>conem</a:t>
            </a:r>
            <a:r>
              <a:rPr lang="en-US" dirty="0"/>
              <a:t> </a:t>
            </a:r>
            <a:r>
              <a:rPr lang="en-US" dirty="0" err="1"/>
              <a:t>rehend</a:t>
            </a:r>
            <a:br>
              <a:rPr lang="en-US" dirty="0"/>
            </a:br>
            <a:endParaRPr lang="en-US" dirty="0"/>
          </a:p>
          <a:p>
            <a:pPr marL="342900" marR="0" lvl="0" indent="-342900" algn="l" defTabSz="932742" rtl="0" eaLnBrk="1" fontAlgn="auto" latinLnBrk="0" hangingPunct="1">
              <a:lnSpc>
                <a:spcPts val="2400"/>
              </a:lnSpc>
              <a:spcBef>
                <a:spcPts val="0"/>
              </a:spcBef>
              <a:spcAft>
                <a:spcPts val="0"/>
              </a:spcAft>
              <a:buClrTx/>
              <a:buSzPct val="90000"/>
              <a:buFont typeface="Arial" panose="020B0604020202020204" pitchFamily="34" charset="0"/>
              <a:buChar char="•"/>
              <a:tabLst/>
              <a:defRPr/>
            </a:pPr>
            <a:r>
              <a:rPr lang="en-US" dirty="0"/>
              <a:t>Bulleted list Segoe UI Regular 20/24. Dis </a:t>
            </a:r>
            <a:r>
              <a:rPr lang="en-US" dirty="0" err="1"/>
              <a:t>apid</a:t>
            </a:r>
            <a:r>
              <a:rPr lang="en-US" dirty="0"/>
              <a:t> es </a:t>
            </a:r>
            <a:r>
              <a:rPr lang="en-US" dirty="0" err="1"/>
              <a:t>simusanditis</a:t>
            </a:r>
            <a:r>
              <a:rPr lang="en-US" dirty="0"/>
              <a:t> </a:t>
            </a:r>
            <a:r>
              <a:rPr lang="en-US" dirty="0" err="1"/>
              <a:t>ea</a:t>
            </a:r>
            <a:r>
              <a:rPr lang="en-US" dirty="0"/>
              <a:t> ex et </a:t>
            </a:r>
            <a:r>
              <a:rPr lang="en-US" dirty="0" err="1"/>
              <a:t>illore</a:t>
            </a:r>
            <a:r>
              <a:rPr lang="en-US" dirty="0"/>
              <a:t>, </a:t>
            </a:r>
            <a:r>
              <a:rPr lang="en-US" dirty="0" err="1"/>
              <a:t>nectationet</a:t>
            </a:r>
            <a:r>
              <a:rPr lang="en-US" dirty="0"/>
              <a:t> </a:t>
            </a:r>
            <a:r>
              <a:rPr lang="en-US" dirty="0" err="1"/>
              <a:t>aut</a:t>
            </a:r>
            <a:r>
              <a:rPr lang="en-US" dirty="0"/>
              <a:t> </a:t>
            </a:r>
            <a:r>
              <a:rPr lang="en-US" dirty="0" err="1"/>
              <a:t>dic</a:t>
            </a:r>
            <a:r>
              <a:rPr lang="en-US" dirty="0"/>
              <a:t> </a:t>
            </a:r>
            <a:r>
              <a:rPr lang="en-US" dirty="0" err="1"/>
              <a:t>tem</a:t>
            </a:r>
            <a:r>
              <a:rPr lang="en-US" dirty="0"/>
              <a:t> vit </a:t>
            </a:r>
            <a:r>
              <a:rPr lang="en-US" dirty="0" err="1"/>
              <a:t>velestium</a:t>
            </a:r>
            <a:r>
              <a:rPr lang="en-US" dirty="0"/>
              <a:t> </a:t>
            </a:r>
            <a:r>
              <a:rPr lang="en-US" dirty="0" err="1"/>
              <a:t>reperro</a:t>
            </a:r>
            <a:r>
              <a:rPr lang="en-US" dirty="0"/>
              <a:t> </a:t>
            </a:r>
            <a:r>
              <a:rPr lang="en-US" dirty="0" err="1"/>
              <a:t>rroviduntion</a:t>
            </a:r>
            <a:r>
              <a:rPr lang="en-US" dirty="0"/>
              <a:t> </a:t>
            </a:r>
            <a:r>
              <a:rPr lang="en-US" dirty="0" err="1"/>
              <a:t>conem</a:t>
            </a:r>
            <a:r>
              <a:rPr lang="en-US" dirty="0"/>
              <a:t> </a:t>
            </a:r>
            <a:r>
              <a:rPr lang="en-US" dirty="0" err="1"/>
              <a:t>rehend</a:t>
            </a:r>
            <a:endParaRPr lang="en-US" dirty="0"/>
          </a:p>
          <a:p>
            <a:pPr lvl="0"/>
            <a:endParaRPr lang="en-US" dirty="0"/>
          </a:p>
          <a:p>
            <a:pPr lvl="0"/>
            <a:endParaRPr lang="en-US" dirty="0"/>
          </a:p>
          <a:p>
            <a:pPr lvl="0"/>
            <a:endParaRPr lang="en-US" dirty="0"/>
          </a:p>
        </p:txBody>
      </p:sp>
    </p:spTree>
    <p:extLst>
      <p:ext uri="{BB962C8B-B14F-4D97-AF65-F5344CB8AC3E}">
        <p14:creationId xmlns:p14="http://schemas.microsoft.com/office/powerpoint/2010/main" val="2383953445"/>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ext option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a:prstGeom prst="rect">
            <a:avLst/>
          </a:prstGeom>
        </p:spPr>
        <p:txBody>
          <a:bodyPr wrap="square" lIns="0" tIns="0" rIns="0" bIns="0">
            <a:spAutoFit/>
          </a:bodyPr>
          <a:lstStyle>
            <a:lvl1pPr>
              <a:lnSpc>
                <a:spcPts val="3200"/>
              </a:lnSpc>
              <a:defRPr sz="2800">
                <a:solidFill>
                  <a:srgbClr val="000000"/>
                </a:solidFill>
              </a:defRPr>
            </a:lvl1pPr>
          </a:lstStyle>
          <a:p>
            <a:r>
              <a:rPr lang="en-US" dirty="0"/>
              <a:t>Text option 1: three column bulleted list</a:t>
            </a:r>
          </a:p>
        </p:txBody>
      </p:sp>
      <p:sp>
        <p:nvSpPr>
          <p:cNvPr id="4" name="Text Placeholder 3"/>
          <p:cNvSpPr>
            <a:spLocks noGrp="1"/>
          </p:cNvSpPr>
          <p:nvPr>
            <p:ph type="body" sz="quarter" idx="10" hasCustomPrompt="1"/>
          </p:nvPr>
        </p:nvSpPr>
        <p:spPr>
          <a:xfrm>
            <a:off x="465138" y="1960860"/>
            <a:ext cx="9572625" cy="615553"/>
          </a:xfrm>
          <a:prstGeom prst="rect">
            <a:avLst/>
          </a:prstGeom>
        </p:spPr>
        <p:txBody>
          <a:bodyPr wrap="square" lIns="0" tIns="0" rIns="0" bIns="0">
            <a:spAutoFit/>
          </a:bodyPr>
          <a:lstStyle>
            <a:lvl1pPr marL="0" indent="0">
              <a:lnSpc>
                <a:spcPts val="2400"/>
              </a:lnSpc>
              <a:buNone/>
              <a:defRPr lang="en-US" sz="2000" kern="1200" spc="0" baseline="0" dirty="0">
                <a:solidFill>
                  <a:srgbClr val="000000"/>
                </a:solidFill>
                <a:latin typeface="+mn-lt"/>
                <a:ea typeface="+mn-ea"/>
                <a:cs typeface="+mn-cs"/>
              </a:defRPr>
            </a:lvl1pPr>
            <a:lvl2pPr marL="228600" indent="0">
              <a:buNone/>
              <a:defRPr/>
            </a:lvl2pPr>
            <a:lvl3pPr marL="457200" indent="0">
              <a:buNone/>
              <a:defRPr/>
            </a:lvl3pPr>
            <a:lvl4pPr marL="685800" indent="0">
              <a:buNone/>
              <a:defRPr/>
            </a:lvl4pPr>
            <a:lvl5pPr marL="914400" indent="0">
              <a:buNone/>
              <a:defRPr/>
            </a:lvl5pPr>
          </a:lstStyle>
          <a:p>
            <a:pPr lvl="0"/>
            <a:r>
              <a:rPr lang="en-US" dirty="0"/>
              <a:t>Subhead Segoe UI Regular 20/24. Dis </a:t>
            </a:r>
            <a:r>
              <a:rPr lang="en-US" dirty="0" err="1"/>
              <a:t>apid</a:t>
            </a:r>
            <a:r>
              <a:rPr lang="en-US" dirty="0"/>
              <a:t> </a:t>
            </a:r>
            <a:r>
              <a:rPr lang="en-US" dirty="0" err="1"/>
              <a:t>es</a:t>
            </a:r>
            <a:r>
              <a:rPr lang="en-US" dirty="0"/>
              <a:t> </a:t>
            </a:r>
            <a:r>
              <a:rPr lang="en-US" dirty="0" err="1"/>
              <a:t>simusanditis</a:t>
            </a:r>
            <a:r>
              <a:rPr lang="en-US" dirty="0"/>
              <a:t> </a:t>
            </a:r>
            <a:r>
              <a:rPr lang="en-US" dirty="0" err="1"/>
              <a:t>ea</a:t>
            </a:r>
            <a:r>
              <a:rPr lang="en-US" dirty="0"/>
              <a:t> ex et </a:t>
            </a:r>
            <a:r>
              <a:rPr lang="en-US" dirty="0" err="1"/>
              <a:t>illore</a:t>
            </a:r>
            <a:r>
              <a:rPr lang="en-US" dirty="0"/>
              <a:t>, </a:t>
            </a:r>
            <a:r>
              <a:rPr lang="en-US" dirty="0" err="1"/>
              <a:t>nectationet</a:t>
            </a:r>
            <a:r>
              <a:rPr lang="en-US" dirty="0"/>
              <a:t> </a:t>
            </a:r>
            <a:r>
              <a:rPr lang="en-US" dirty="0" err="1"/>
              <a:t>aut</a:t>
            </a:r>
            <a:r>
              <a:rPr lang="en-US" dirty="0"/>
              <a:t> </a:t>
            </a:r>
            <a:r>
              <a:rPr lang="en-US" dirty="0" err="1"/>
              <a:t>dic</a:t>
            </a:r>
            <a:r>
              <a:rPr lang="en-US" dirty="0"/>
              <a:t> </a:t>
            </a:r>
            <a:r>
              <a:rPr lang="en-US" dirty="0" err="1"/>
              <a:t>tem</a:t>
            </a:r>
            <a:r>
              <a:rPr lang="en-US" dirty="0"/>
              <a:t> </a:t>
            </a:r>
            <a:r>
              <a:rPr lang="en-US" dirty="0" err="1"/>
              <a:t>vit</a:t>
            </a:r>
            <a:r>
              <a:rPr lang="en-US" dirty="0"/>
              <a:t> </a:t>
            </a:r>
            <a:r>
              <a:rPr lang="en-US" dirty="0" err="1"/>
              <a:t>velestium</a:t>
            </a:r>
            <a:r>
              <a:rPr lang="en-US" dirty="0"/>
              <a:t> </a:t>
            </a:r>
            <a:r>
              <a:rPr lang="en-US" dirty="0" err="1"/>
              <a:t>reperro</a:t>
            </a:r>
            <a:r>
              <a:rPr lang="en-US" dirty="0"/>
              <a:t> </a:t>
            </a:r>
            <a:r>
              <a:rPr lang="en-US" dirty="0" err="1"/>
              <a:t>rroviduntion</a:t>
            </a:r>
            <a:r>
              <a:rPr lang="en-US" dirty="0"/>
              <a:t> </a:t>
            </a:r>
            <a:r>
              <a:rPr lang="en-US" dirty="0" err="1"/>
              <a:t>conem</a:t>
            </a:r>
            <a:r>
              <a:rPr lang="en-US" dirty="0"/>
              <a:t> </a:t>
            </a:r>
            <a:r>
              <a:rPr lang="en-US" dirty="0" err="1"/>
              <a:t>rehend</a:t>
            </a:r>
            <a:r>
              <a:rPr lang="en-US" dirty="0"/>
              <a:t>.</a:t>
            </a:r>
          </a:p>
        </p:txBody>
      </p:sp>
      <p:sp>
        <p:nvSpPr>
          <p:cNvPr id="5" name="Text Placeholder 4"/>
          <p:cNvSpPr>
            <a:spLocks noGrp="1"/>
          </p:cNvSpPr>
          <p:nvPr>
            <p:ph type="body" sz="quarter" idx="11" hasCustomPrompt="1"/>
          </p:nvPr>
        </p:nvSpPr>
        <p:spPr>
          <a:xfrm>
            <a:off x="465138" y="3214124"/>
            <a:ext cx="3690937" cy="220510"/>
          </a:xfrm>
          <a:prstGeom prst="rect">
            <a:avLst/>
          </a:prstGeom>
        </p:spPr>
        <p:txBody>
          <a:bodyPr lIns="0" tIns="0" rIns="0" bIns="0"/>
          <a:lstStyle>
            <a:lvl1pPr marL="0" indent="0">
              <a:lnSpc>
                <a:spcPts val="1800"/>
              </a:lnSpc>
              <a:spcBef>
                <a:spcPts val="0"/>
              </a:spcBef>
              <a:spcAft>
                <a:spcPts val="600"/>
              </a:spcAft>
              <a:buNone/>
              <a:defRPr sz="1400" b="0" spc="0" baseline="0">
                <a:solidFill>
                  <a:schemeClr val="tx2"/>
                </a:solidFill>
                <a:latin typeface="+mj-lt"/>
              </a:defRPr>
            </a:lvl1pPr>
            <a:lvl2pPr marL="285750" marR="0" indent="-285750" algn="l" defTabSz="932742" rtl="0" eaLnBrk="1" fontAlgn="auto" latinLnBrk="0" hangingPunct="1">
              <a:lnSpc>
                <a:spcPts val="1800"/>
              </a:lnSpc>
              <a:spcBef>
                <a:spcPts val="0"/>
              </a:spcBef>
              <a:spcAft>
                <a:spcPts val="600"/>
              </a:spcAft>
              <a:buClrTx/>
              <a:buSzPct val="90000"/>
              <a:buFont typeface="Arial" panose="020B0604020202020204" pitchFamily="34" charset="0"/>
              <a:buChar char="•"/>
              <a:tabLst/>
              <a:defRPr lang="en-US" sz="1400" kern="1200" spc="0" baseline="0" dirty="0">
                <a:solidFill>
                  <a:srgbClr val="000000"/>
                </a:solidFill>
                <a:latin typeface="+mn-lt"/>
                <a:ea typeface="+mn-ea"/>
                <a:cs typeface="+mn-cs"/>
              </a:defRPr>
            </a:lvl2pPr>
            <a:lvl3pPr marL="457200" indent="0">
              <a:buNone/>
              <a:defRPr/>
            </a:lvl3pPr>
            <a:lvl4pPr marL="685800" indent="0">
              <a:buNone/>
              <a:defRPr/>
            </a:lvl4pPr>
            <a:lvl5pPr marL="914400" indent="0">
              <a:buNone/>
              <a:defRPr/>
            </a:lvl5pPr>
          </a:lstStyle>
          <a:p>
            <a:pPr lvl="0"/>
            <a:r>
              <a:rPr lang="en-US" dirty="0"/>
              <a:t>Paragraph title Segoe UI </a:t>
            </a:r>
            <a:r>
              <a:rPr lang="en-US" dirty="0" err="1"/>
              <a:t>Semibold</a:t>
            </a:r>
            <a:r>
              <a:rPr lang="en-US" dirty="0"/>
              <a:t> 14/18</a:t>
            </a:r>
          </a:p>
        </p:txBody>
      </p:sp>
      <p:sp>
        <p:nvSpPr>
          <p:cNvPr id="21" name="Text Placeholder 4">
            <a:extLst>
              <a:ext uri="{FF2B5EF4-FFF2-40B4-BE49-F238E27FC236}">
                <a16:creationId xmlns:a16="http://schemas.microsoft.com/office/drawing/2014/main" id="{03383CEA-4FEB-4C9E-B7D6-3B36BC8EB75A}"/>
              </a:ext>
            </a:extLst>
          </p:cNvPr>
          <p:cNvSpPr>
            <a:spLocks noGrp="1"/>
          </p:cNvSpPr>
          <p:nvPr>
            <p:ph type="body" sz="quarter" idx="12" hasCustomPrompt="1"/>
          </p:nvPr>
        </p:nvSpPr>
        <p:spPr>
          <a:xfrm>
            <a:off x="4405042" y="3214124"/>
            <a:ext cx="3690937" cy="220510"/>
          </a:xfrm>
          <a:prstGeom prst="rect">
            <a:avLst/>
          </a:prstGeom>
        </p:spPr>
        <p:txBody>
          <a:bodyPr lIns="0" tIns="0" rIns="0" bIns="0"/>
          <a:lstStyle>
            <a:lvl1pPr marL="0" indent="0">
              <a:lnSpc>
                <a:spcPts val="1800"/>
              </a:lnSpc>
              <a:spcBef>
                <a:spcPts val="0"/>
              </a:spcBef>
              <a:spcAft>
                <a:spcPts val="600"/>
              </a:spcAft>
              <a:buNone/>
              <a:defRPr sz="1400" b="0" spc="0" baseline="0">
                <a:solidFill>
                  <a:schemeClr val="tx2"/>
                </a:solidFill>
                <a:latin typeface="+mj-lt"/>
              </a:defRPr>
            </a:lvl1pPr>
            <a:lvl2pPr marL="285750" marR="0" indent="-285750" algn="l" defTabSz="932742" rtl="0" eaLnBrk="1" fontAlgn="auto" latinLnBrk="0" hangingPunct="1">
              <a:lnSpc>
                <a:spcPts val="1800"/>
              </a:lnSpc>
              <a:spcBef>
                <a:spcPts val="0"/>
              </a:spcBef>
              <a:spcAft>
                <a:spcPts val="600"/>
              </a:spcAft>
              <a:buClrTx/>
              <a:buSzPct val="90000"/>
              <a:buFont typeface="Arial" panose="020B0604020202020204" pitchFamily="34" charset="0"/>
              <a:buChar char="•"/>
              <a:tabLst/>
              <a:defRPr lang="en-US" sz="1400" kern="1200" spc="0" baseline="0" dirty="0">
                <a:solidFill>
                  <a:srgbClr val="000000"/>
                </a:solidFill>
                <a:latin typeface="+mn-lt"/>
                <a:ea typeface="+mn-ea"/>
                <a:cs typeface="+mn-cs"/>
              </a:defRPr>
            </a:lvl2pPr>
            <a:lvl3pPr marL="457200" indent="0">
              <a:buNone/>
              <a:defRPr/>
            </a:lvl3pPr>
            <a:lvl4pPr marL="685800" indent="0">
              <a:buNone/>
              <a:defRPr/>
            </a:lvl4pPr>
            <a:lvl5pPr marL="914400" indent="0">
              <a:buNone/>
              <a:defRPr/>
            </a:lvl5pPr>
          </a:lstStyle>
          <a:p>
            <a:pPr lvl="0"/>
            <a:r>
              <a:rPr lang="en-US" dirty="0"/>
              <a:t>Paragraph title Segoe UI </a:t>
            </a:r>
            <a:r>
              <a:rPr lang="en-US" dirty="0" err="1"/>
              <a:t>Semibold</a:t>
            </a:r>
            <a:r>
              <a:rPr lang="en-US" dirty="0"/>
              <a:t> 14/18</a:t>
            </a:r>
          </a:p>
        </p:txBody>
      </p:sp>
      <p:sp>
        <p:nvSpPr>
          <p:cNvPr id="22" name="Text Placeholder 4">
            <a:extLst>
              <a:ext uri="{FF2B5EF4-FFF2-40B4-BE49-F238E27FC236}">
                <a16:creationId xmlns:a16="http://schemas.microsoft.com/office/drawing/2014/main" id="{35007055-7118-477F-B301-DB401591FA27}"/>
              </a:ext>
            </a:extLst>
          </p:cNvPr>
          <p:cNvSpPr>
            <a:spLocks noGrp="1"/>
          </p:cNvSpPr>
          <p:nvPr>
            <p:ph type="body" sz="quarter" idx="13" hasCustomPrompt="1"/>
          </p:nvPr>
        </p:nvSpPr>
        <p:spPr>
          <a:xfrm>
            <a:off x="8313383" y="3214124"/>
            <a:ext cx="3690937" cy="220510"/>
          </a:xfrm>
          <a:prstGeom prst="rect">
            <a:avLst/>
          </a:prstGeom>
        </p:spPr>
        <p:txBody>
          <a:bodyPr lIns="0" tIns="0" rIns="0" bIns="0"/>
          <a:lstStyle>
            <a:lvl1pPr marL="0" indent="0">
              <a:lnSpc>
                <a:spcPts val="1800"/>
              </a:lnSpc>
              <a:spcBef>
                <a:spcPts val="0"/>
              </a:spcBef>
              <a:spcAft>
                <a:spcPts val="600"/>
              </a:spcAft>
              <a:buNone/>
              <a:defRPr sz="1400" b="0" spc="0" baseline="0">
                <a:solidFill>
                  <a:schemeClr val="tx2"/>
                </a:solidFill>
                <a:latin typeface="+mj-lt"/>
              </a:defRPr>
            </a:lvl1pPr>
            <a:lvl2pPr marL="285750" marR="0" indent="-285750" algn="l" defTabSz="932742" rtl="0" eaLnBrk="1" fontAlgn="auto" latinLnBrk="0" hangingPunct="1">
              <a:lnSpc>
                <a:spcPts val="1800"/>
              </a:lnSpc>
              <a:spcBef>
                <a:spcPts val="0"/>
              </a:spcBef>
              <a:spcAft>
                <a:spcPts val="600"/>
              </a:spcAft>
              <a:buClrTx/>
              <a:buSzPct val="90000"/>
              <a:buFont typeface="Arial" panose="020B0604020202020204" pitchFamily="34" charset="0"/>
              <a:buChar char="•"/>
              <a:tabLst/>
              <a:defRPr lang="en-US" sz="1400" kern="1200" spc="0" baseline="0" dirty="0">
                <a:solidFill>
                  <a:srgbClr val="000000"/>
                </a:solidFill>
                <a:latin typeface="+mn-lt"/>
                <a:ea typeface="+mn-ea"/>
                <a:cs typeface="+mn-cs"/>
              </a:defRPr>
            </a:lvl2pPr>
            <a:lvl3pPr marL="457200" indent="0">
              <a:buNone/>
              <a:defRPr/>
            </a:lvl3pPr>
            <a:lvl4pPr marL="685800" indent="0">
              <a:buNone/>
              <a:defRPr/>
            </a:lvl4pPr>
            <a:lvl5pPr marL="914400" indent="0">
              <a:buNone/>
              <a:defRPr/>
            </a:lvl5pPr>
          </a:lstStyle>
          <a:p>
            <a:pPr lvl="0"/>
            <a:r>
              <a:rPr lang="en-US" dirty="0"/>
              <a:t>Paragraph title Segoe UI </a:t>
            </a:r>
            <a:r>
              <a:rPr lang="en-US" dirty="0" err="1"/>
              <a:t>Semibold</a:t>
            </a:r>
            <a:r>
              <a:rPr lang="en-US" dirty="0"/>
              <a:t> 14/18</a:t>
            </a:r>
          </a:p>
        </p:txBody>
      </p:sp>
      <p:sp>
        <p:nvSpPr>
          <p:cNvPr id="23" name="Text Box 3">
            <a:extLst>
              <a:ext uri="{FF2B5EF4-FFF2-40B4-BE49-F238E27FC236}">
                <a16:creationId xmlns:a16="http://schemas.microsoft.com/office/drawing/2014/main" id="{DD31BD93-DFDF-4C46-8FDE-B1B55850B6B2}"/>
              </a:ext>
            </a:extLst>
          </p:cNvPr>
          <p:cNvSpPr txBox="1">
            <a:spLocks noChangeArrowheads="1"/>
          </p:cNvSpPr>
          <p:nvPr userDrawn="1"/>
        </p:nvSpPr>
        <p:spPr bwMode="blackWhite">
          <a:xfrm>
            <a:off x="463276" y="6583680"/>
            <a:ext cx="11533187"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dirty="0">
                <a:solidFill>
                  <a:schemeClr val="accent6">
                    <a:lumMod val="75000"/>
                  </a:schemeClr>
                </a:solidFill>
                <a:cs typeface="Segoe UI" pitchFamily="34" charset="0"/>
              </a:rPr>
              <a:t>©Microsoft Corporation									                                                                                                                                             Azure </a:t>
            </a:r>
          </a:p>
        </p:txBody>
      </p:sp>
      <p:sp>
        <p:nvSpPr>
          <p:cNvPr id="24" name="Text Placeholder 4">
            <a:extLst>
              <a:ext uri="{FF2B5EF4-FFF2-40B4-BE49-F238E27FC236}">
                <a16:creationId xmlns:a16="http://schemas.microsoft.com/office/drawing/2014/main" id="{2951A14E-1D63-9E44-9361-FD57A8BD812A}"/>
              </a:ext>
            </a:extLst>
          </p:cNvPr>
          <p:cNvSpPr>
            <a:spLocks noGrp="1"/>
          </p:cNvSpPr>
          <p:nvPr>
            <p:ph type="body" sz="quarter" idx="17" hasCustomPrompt="1"/>
          </p:nvPr>
        </p:nvSpPr>
        <p:spPr>
          <a:xfrm>
            <a:off x="463276" y="3445695"/>
            <a:ext cx="3690937" cy="2067104"/>
          </a:xfrm>
          <a:prstGeom prst="rect">
            <a:avLst/>
          </a:prstGeom>
        </p:spPr>
        <p:txBody>
          <a:bodyPr lIns="0" tIns="0" rIns="0" bIns="0"/>
          <a:lstStyle>
            <a:lvl1pPr marL="285750" indent="-285750">
              <a:lnSpc>
                <a:spcPts val="1800"/>
              </a:lnSpc>
              <a:spcBef>
                <a:spcPts val="0"/>
              </a:spcBef>
              <a:buFont typeface="Arial" panose="020B0604020202020204" pitchFamily="34" charset="0"/>
              <a:buChar char="•"/>
              <a:defRPr sz="1400" b="0" i="0" spc="0">
                <a:solidFill>
                  <a:srgbClr val="000000"/>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a:p>
            <a:pPr lvl="0"/>
            <a:endParaRPr lang="en-US" dirty="0"/>
          </a:p>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p:txBody>
      </p:sp>
      <p:sp>
        <p:nvSpPr>
          <p:cNvPr id="25" name="Text Placeholder 4">
            <a:extLst>
              <a:ext uri="{FF2B5EF4-FFF2-40B4-BE49-F238E27FC236}">
                <a16:creationId xmlns:a16="http://schemas.microsoft.com/office/drawing/2014/main" id="{1C3BF983-4009-1049-9AD7-C94BE3AA193C}"/>
              </a:ext>
            </a:extLst>
          </p:cNvPr>
          <p:cNvSpPr>
            <a:spLocks noGrp="1"/>
          </p:cNvSpPr>
          <p:nvPr>
            <p:ph type="body" sz="quarter" idx="18" hasCustomPrompt="1"/>
          </p:nvPr>
        </p:nvSpPr>
        <p:spPr>
          <a:xfrm>
            <a:off x="4405042" y="3445695"/>
            <a:ext cx="3690937" cy="2067104"/>
          </a:xfrm>
          <a:prstGeom prst="rect">
            <a:avLst/>
          </a:prstGeom>
        </p:spPr>
        <p:txBody>
          <a:bodyPr lIns="0" tIns="0" rIns="0" bIns="0"/>
          <a:lstStyle>
            <a:lvl1pPr marL="285750" indent="-285750">
              <a:lnSpc>
                <a:spcPts val="1800"/>
              </a:lnSpc>
              <a:spcBef>
                <a:spcPts val="0"/>
              </a:spcBef>
              <a:buFont typeface="Arial" panose="020B0604020202020204" pitchFamily="34" charset="0"/>
              <a:buChar char="•"/>
              <a:defRPr sz="1400" b="0" i="0" spc="0">
                <a:solidFill>
                  <a:srgbClr val="000000"/>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a:p>
            <a:pPr lvl="0"/>
            <a:endParaRPr lang="en-US" dirty="0"/>
          </a:p>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p:txBody>
      </p:sp>
      <p:sp>
        <p:nvSpPr>
          <p:cNvPr id="26" name="Text Placeholder 4">
            <a:extLst>
              <a:ext uri="{FF2B5EF4-FFF2-40B4-BE49-F238E27FC236}">
                <a16:creationId xmlns:a16="http://schemas.microsoft.com/office/drawing/2014/main" id="{2361C016-E331-F44F-ACAE-52E4AE73469E}"/>
              </a:ext>
            </a:extLst>
          </p:cNvPr>
          <p:cNvSpPr>
            <a:spLocks noGrp="1"/>
          </p:cNvSpPr>
          <p:nvPr>
            <p:ph type="body" sz="quarter" idx="19" hasCustomPrompt="1"/>
          </p:nvPr>
        </p:nvSpPr>
        <p:spPr>
          <a:xfrm>
            <a:off x="8320326" y="3445695"/>
            <a:ext cx="3690937" cy="2067104"/>
          </a:xfrm>
          <a:prstGeom prst="rect">
            <a:avLst/>
          </a:prstGeom>
        </p:spPr>
        <p:txBody>
          <a:bodyPr lIns="0" tIns="0" rIns="0" bIns="0"/>
          <a:lstStyle>
            <a:lvl1pPr marL="285750" indent="-285750">
              <a:lnSpc>
                <a:spcPts val="1800"/>
              </a:lnSpc>
              <a:spcBef>
                <a:spcPts val="0"/>
              </a:spcBef>
              <a:buFont typeface="Arial" panose="020B0604020202020204" pitchFamily="34" charset="0"/>
              <a:buChar char="•"/>
              <a:defRPr sz="1400" b="0" i="0" spc="0">
                <a:solidFill>
                  <a:srgbClr val="000000"/>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a:p>
            <a:pPr lvl="0"/>
            <a:endParaRPr lang="en-US" dirty="0"/>
          </a:p>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p:txBody>
      </p:sp>
    </p:spTree>
    <p:extLst>
      <p:ext uri="{BB962C8B-B14F-4D97-AF65-F5344CB8AC3E}">
        <p14:creationId xmlns:p14="http://schemas.microsoft.com/office/powerpoint/2010/main" val="269385498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xt option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a:prstGeom prst="rect">
            <a:avLst/>
          </a:prstGeom>
        </p:spPr>
        <p:txBody>
          <a:bodyPr wrap="square" lIns="0" tIns="0" rIns="0" bIns="0">
            <a:spAutoFit/>
          </a:bodyPr>
          <a:lstStyle>
            <a:lvl1pPr>
              <a:lnSpc>
                <a:spcPts val="3200"/>
              </a:lnSpc>
              <a:defRPr sz="2800">
                <a:solidFill>
                  <a:srgbClr val="000000"/>
                </a:solidFill>
              </a:defRPr>
            </a:lvl1pPr>
          </a:lstStyle>
          <a:p>
            <a:r>
              <a:rPr lang="en-US" dirty="0"/>
              <a:t>Text option 2: two columns copy heavy</a:t>
            </a:r>
          </a:p>
        </p:txBody>
      </p:sp>
      <p:sp>
        <p:nvSpPr>
          <p:cNvPr id="16" name="Text Placeholder 4">
            <a:extLst>
              <a:ext uri="{FF2B5EF4-FFF2-40B4-BE49-F238E27FC236}">
                <a16:creationId xmlns:a16="http://schemas.microsoft.com/office/drawing/2014/main" id="{99E39B6D-21AF-485C-B606-D6EA248988A6}"/>
              </a:ext>
            </a:extLst>
          </p:cNvPr>
          <p:cNvSpPr>
            <a:spLocks noGrp="1"/>
          </p:cNvSpPr>
          <p:nvPr>
            <p:ph type="body" sz="quarter" idx="13" hasCustomPrompt="1"/>
          </p:nvPr>
        </p:nvSpPr>
        <p:spPr>
          <a:xfrm>
            <a:off x="465138" y="2410676"/>
            <a:ext cx="3690937" cy="220510"/>
          </a:xfrm>
          <a:prstGeom prst="rect">
            <a:avLst/>
          </a:prstGeom>
        </p:spPr>
        <p:txBody>
          <a:bodyPr lIns="0" tIns="0" rIns="0" bIns="0"/>
          <a:lstStyle>
            <a:lvl1pPr marL="0" indent="0">
              <a:lnSpc>
                <a:spcPts val="1800"/>
              </a:lnSpc>
              <a:spcBef>
                <a:spcPts val="900"/>
              </a:spcBef>
              <a:buNone/>
              <a:defRPr lang="en-US" sz="1400" b="0" kern="1200" spc="0" baseline="0" dirty="0">
                <a:solidFill>
                  <a:schemeClr val="tx2"/>
                </a:solidFill>
                <a:latin typeface="+mj-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rgbClr val="000000"/>
                </a:solidFill>
              </a:defRPr>
            </a:lvl2pPr>
            <a:lvl3pPr marL="457200" indent="0">
              <a:buNone/>
              <a:defRPr/>
            </a:lvl3pPr>
            <a:lvl4pPr marL="685800" indent="0">
              <a:buNone/>
              <a:defRPr/>
            </a:lvl4pPr>
            <a:lvl5pPr marL="914400" indent="0">
              <a:buNone/>
              <a:defRPr/>
            </a:lvl5pPr>
          </a:lstStyle>
          <a:p>
            <a:pPr>
              <a:spcBef>
                <a:spcPts val="1200"/>
              </a:spcBef>
            </a:pPr>
            <a:r>
              <a:rPr lang="en-US" b="0" dirty="0">
                <a:solidFill>
                  <a:schemeClr val="tx2"/>
                </a:solidFill>
                <a:latin typeface="+mj-lt"/>
              </a:rPr>
              <a:t>Paragraph title Segoe UI </a:t>
            </a:r>
            <a:r>
              <a:rPr lang="en-US" b="0" dirty="0" err="1">
                <a:solidFill>
                  <a:schemeClr val="tx2"/>
                </a:solidFill>
                <a:latin typeface="+mj-lt"/>
              </a:rPr>
              <a:t>Semibold</a:t>
            </a:r>
            <a:r>
              <a:rPr lang="en-US" b="0" dirty="0">
                <a:solidFill>
                  <a:schemeClr val="tx2"/>
                </a:solidFill>
                <a:latin typeface="+mj-lt"/>
              </a:rPr>
              <a:t> 14/18</a:t>
            </a:r>
            <a:endParaRPr lang="en-US" dirty="0"/>
          </a:p>
        </p:txBody>
      </p:sp>
      <p:sp>
        <p:nvSpPr>
          <p:cNvPr id="17" name="Text Placeholder 4">
            <a:extLst>
              <a:ext uri="{FF2B5EF4-FFF2-40B4-BE49-F238E27FC236}">
                <a16:creationId xmlns:a16="http://schemas.microsoft.com/office/drawing/2014/main" id="{D0D85DDD-B7EA-4D73-BA98-A5ACF1DB2D33}"/>
              </a:ext>
            </a:extLst>
          </p:cNvPr>
          <p:cNvSpPr>
            <a:spLocks noGrp="1"/>
          </p:cNvSpPr>
          <p:nvPr>
            <p:ph type="body" sz="quarter" idx="14" hasCustomPrompt="1"/>
          </p:nvPr>
        </p:nvSpPr>
        <p:spPr>
          <a:xfrm>
            <a:off x="4389438" y="2410676"/>
            <a:ext cx="3690937" cy="220510"/>
          </a:xfrm>
          <a:prstGeom prst="rect">
            <a:avLst/>
          </a:prstGeom>
        </p:spPr>
        <p:txBody>
          <a:bodyPr lIns="0" tIns="0" rIns="0" bIns="0"/>
          <a:lstStyle>
            <a:lvl1pPr marL="0" indent="0">
              <a:lnSpc>
                <a:spcPts val="1800"/>
              </a:lnSpc>
              <a:spcBef>
                <a:spcPts val="900"/>
              </a:spcBef>
              <a:buNone/>
              <a:defRPr lang="en-US" sz="1400" b="0" kern="1200" spc="0" baseline="0" dirty="0">
                <a:solidFill>
                  <a:schemeClr val="tx2"/>
                </a:solidFill>
                <a:latin typeface="+mj-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rgbClr val="000000"/>
                </a:solidFill>
              </a:defRPr>
            </a:lvl2pPr>
            <a:lvl3pPr marL="457200" indent="0">
              <a:buNone/>
              <a:defRPr/>
            </a:lvl3pPr>
            <a:lvl4pPr marL="685800" indent="0">
              <a:buNone/>
              <a:defRPr/>
            </a:lvl4pPr>
            <a:lvl5pPr marL="914400" indent="0">
              <a:buNone/>
              <a:defRPr/>
            </a:lvl5pPr>
          </a:lstStyle>
          <a:p>
            <a:pPr>
              <a:spcBef>
                <a:spcPts val="1200"/>
              </a:spcBef>
            </a:pPr>
            <a:r>
              <a:rPr lang="en-US" b="0" dirty="0">
                <a:solidFill>
                  <a:schemeClr val="tx2"/>
                </a:solidFill>
                <a:latin typeface="+mj-lt"/>
              </a:rPr>
              <a:t>Paragraph title Segoe UI </a:t>
            </a:r>
            <a:r>
              <a:rPr lang="en-US" b="0" dirty="0" err="1">
                <a:solidFill>
                  <a:schemeClr val="tx2"/>
                </a:solidFill>
                <a:latin typeface="+mj-lt"/>
              </a:rPr>
              <a:t>Semibold</a:t>
            </a:r>
            <a:r>
              <a:rPr lang="en-US" b="0" dirty="0">
                <a:solidFill>
                  <a:schemeClr val="tx2"/>
                </a:solidFill>
                <a:latin typeface="+mj-lt"/>
              </a:rPr>
              <a:t> 14/18</a:t>
            </a:r>
            <a:endParaRPr lang="en-US" dirty="0"/>
          </a:p>
        </p:txBody>
      </p:sp>
      <p:sp>
        <p:nvSpPr>
          <p:cNvPr id="13" name="Text Box 3">
            <a:extLst>
              <a:ext uri="{FF2B5EF4-FFF2-40B4-BE49-F238E27FC236}">
                <a16:creationId xmlns:a16="http://schemas.microsoft.com/office/drawing/2014/main" id="{CCDF1654-4D2D-794C-BBB7-E1447C036FDB}"/>
              </a:ext>
            </a:extLst>
          </p:cNvPr>
          <p:cNvSpPr txBox="1">
            <a:spLocks noChangeArrowheads="1"/>
          </p:cNvSpPr>
          <p:nvPr userDrawn="1"/>
        </p:nvSpPr>
        <p:spPr bwMode="blackWhite">
          <a:xfrm>
            <a:off x="463276" y="6583680"/>
            <a:ext cx="11533187"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dirty="0">
                <a:solidFill>
                  <a:schemeClr val="accent6">
                    <a:lumMod val="75000"/>
                  </a:schemeClr>
                </a:solidFill>
                <a:cs typeface="Segoe UI" pitchFamily="34" charset="0"/>
              </a:rPr>
              <a:t>©Microsoft Corporation									                                                                                                                                             Azure </a:t>
            </a:r>
          </a:p>
        </p:txBody>
      </p:sp>
      <p:sp>
        <p:nvSpPr>
          <p:cNvPr id="18" name="Text Placeholder 4">
            <a:extLst>
              <a:ext uri="{FF2B5EF4-FFF2-40B4-BE49-F238E27FC236}">
                <a16:creationId xmlns:a16="http://schemas.microsoft.com/office/drawing/2014/main" id="{82A6E05B-C65A-8C44-AC8B-AA08746E6668}"/>
              </a:ext>
            </a:extLst>
          </p:cNvPr>
          <p:cNvSpPr>
            <a:spLocks noGrp="1"/>
          </p:cNvSpPr>
          <p:nvPr>
            <p:ph type="body" sz="quarter" idx="17" hasCustomPrompt="1"/>
          </p:nvPr>
        </p:nvSpPr>
        <p:spPr>
          <a:xfrm>
            <a:off x="465138" y="2645384"/>
            <a:ext cx="3690937" cy="2067104"/>
          </a:xfrm>
          <a:prstGeom prst="rect">
            <a:avLst/>
          </a:prstGeom>
        </p:spPr>
        <p:txBody>
          <a:bodyPr lIns="0" tIns="0" rIns="0" bIns="0"/>
          <a:lstStyle>
            <a:lvl1pPr marL="0" indent="0">
              <a:lnSpc>
                <a:spcPts val="1800"/>
              </a:lnSpc>
              <a:spcBef>
                <a:spcPts val="0"/>
              </a:spcBef>
              <a:buFont typeface="Arial" panose="020B0604020202020204" pitchFamily="34" charset="0"/>
              <a:buNone/>
              <a:defRPr sz="1400" b="0" i="0" spc="0">
                <a:solidFill>
                  <a:srgbClr val="000000"/>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a:p>
            <a:pPr lvl="0"/>
            <a:endParaRPr lang="en-US" dirty="0"/>
          </a:p>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p:txBody>
      </p:sp>
      <p:sp>
        <p:nvSpPr>
          <p:cNvPr id="19" name="Text Placeholder 4">
            <a:extLst>
              <a:ext uri="{FF2B5EF4-FFF2-40B4-BE49-F238E27FC236}">
                <a16:creationId xmlns:a16="http://schemas.microsoft.com/office/drawing/2014/main" id="{D52482AC-A354-B546-9AAD-B3E028512046}"/>
              </a:ext>
            </a:extLst>
          </p:cNvPr>
          <p:cNvSpPr>
            <a:spLocks noGrp="1"/>
          </p:cNvSpPr>
          <p:nvPr>
            <p:ph type="body" sz="quarter" idx="18" hasCustomPrompt="1"/>
          </p:nvPr>
        </p:nvSpPr>
        <p:spPr>
          <a:xfrm>
            <a:off x="4372768" y="2645384"/>
            <a:ext cx="3690937" cy="2067104"/>
          </a:xfrm>
          <a:prstGeom prst="rect">
            <a:avLst/>
          </a:prstGeom>
        </p:spPr>
        <p:txBody>
          <a:bodyPr lIns="0" tIns="0" rIns="0" bIns="0"/>
          <a:lstStyle>
            <a:lvl1pPr marL="0" indent="0">
              <a:lnSpc>
                <a:spcPts val="1800"/>
              </a:lnSpc>
              <a:spcBef>
                <a:spcPts val="0"/>
              </a:spcBef>
              <a:buFont typeface="Arial" panose="020B0604020202020204" pitchFamily="34" charset="0"/>
              <a:buNone/>
              <a:defRPr sz="1400" b="0" i="0" spc="0">
                <a:solidFill>
                  <a:srgbClr val="000000"/>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a:p>
            <a:pPr lvl="0"/>
            <a:endParaRPr lang="en-US" dirty="0"/>
          </a:p>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p:txBody>
      </p:sp>
    </p:spTree>
    <p:extLst>
      <p:ext uri="{BB962C8B-B14F-4D97-AF65-F5344CB8AC3E}">
        <p14:creationId xmlns:p14="http://schemas.microsoft.com/office/powerpoint/2010/main" val="1118396200"/>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xt option 3">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email">
            <a:extLst>
              <a:ext uri="{28A0092B-C50C-407E-A947-70E740481C1C}">
                <a14:useLocalDpi xmlns:a14="http://schemas.microsoft.com/office/drawing/2010/main"/>
              </a:ext>
            </a:extLst>
          </a:blip>
          <a:srcRect b="-1"/>
          <a:stretch/>
        </p:blipFill>
        <p:spPr>
          <a:xfrm>
            <a:off x="8307388" y="1631566"/>
            <a:ext cx="3681793" cy="3165507"/>
          </a:xfrm>
          <a:prstGeom prst="rect">
            <a:avLst/>
          </a:prstGeom>
        </p:spPr>
      </p:pic>
      <p:pic>
        <p:nvPicPr>
          <p:cNvPr id="6" name="Picture 5"/>
          <p:cNvPicPr>
            <a:picLocks noChangeAspect="1"/>
          </p:cNvPicPr>
          <p:nvPr userDrawn="1"/>
        </p:nvPicPr>
        <p:blipFill rotWithShape="1">
          <a:blip r:embed="rId3" cstate="email">
            <a:extLst>
              <a:ext uri="{28A0092B-C50C-407E-A947-70E740481C1C}">
                <a14:useLocalDpi xmlns:a14="http://schemas.microsoft.com/office/drawing/2010/main"/>
              </a:ext>
            </a:extLst>
          </a:blip>
          <a:srcRect b="-1"/>
          <a:stretch/>
        </p:blipFill>
        <p:spPr>
          <a:xfrm>
            <a:off x="4395406" y="1631567"/>
            <a:ext cx="3684970" cy="3161095"/>
          </a:xfrm>
          <a:prstGeom prst="rect">
            <a:avLst/>
          </a:prstGeom>
        </p:spPr>
      </p:pic>
      <p:pic>
        <p:nvPicPr>
          <p:cNvPr id="3" name="Picture 2"/>
          <p:cNvPicPr>
            <a:picLocks noChangeAspect="1"/>
          </p:cNvPicPr>
          <p:nvPr userDrawn="1"/>
        </p:nvPicPr>
        <p:blipFill rotWithShape="1">
          <a:blip r:embed="rId4" cstate="email">
            <a:extLst>
              <a:ext uri="{28A0092B-C50C-407E-A947-70E740481C1C}">
                <a14:useLocalDpi xmlns:a14="http://schemas.microsoft.com/office/drawing/2010/main"/>
              </a:ext>
            </a:extLst>
          </a:blip>
          <a:srcRect/>
          <a:stretch/>
        </p:blipFill>
        <p:spPr>
          <a:xfrm>
            <a:off x="474280" y="1631568"/>
            <a:ext cx="3681793" cy="3169920"/>
          </a:xfrm>
          <a:prstGeom prst="rect">
            <a:avLst/>
          </a:prstGeom>
        </p:spPr>
      </p:pic>
      <p:sp>
        <p:nvSpPr>
          <p:cNvPr id="2" name="Title 1"/>
          <p:cNvSpPr>
            <a:spLocks noGrp="1"/>
          </p:cNvSpPr>
          <p:nvPr>
            <p:ph type="title" hasCustomPrompt="1"/>
          </p:nvPr>
        </p:nvSpPr>
        <p:spPr>
          <a:xfrm>
            <a:off x="465138" y="632779"/>
            <a:ext cx="11533187" cy="411162"/>
          </a:xfrm>
          <a:prstGeom prst="rect">
            <a:avLst/>
          </a:prstGeom>
        </p:spPr>
        <p:txBody>
          <a:bodyPr wrap="square" lIns="0" tIns="0" rIns="0" bIns="0">
            <a:spAutoFit/>
          </a:bodyPr>
          <a:lstStyle>
            <a:lvl1pPr>
              <a:lnSpc>
                <a:spcPts val="3200"/>
              </a:lnSpc>
              <a:defRPr sz="2800">
                <a:solidFill>
                  <a:srgbClr val="000000"/>
                </a:solidFill>
              </a:defRPr>
            </a:lvl1pPr>
          </a:lstStyle>
          <a:p>
            <a:r>
              <a:rPr lang="en-US" dirty="0"/>
              <a:t>Text option 3: three columns images and text</a:t>
            </a:r>
          </a:p>
        </p:txBody>
      </p:sp>
      <p:sp>
        <p:nvSpPr>
          <p:cNvPr id="5" name="Text Placeholder 4"/>
          <p:cNvSpPr>
            <a:spLocks noGrp="1"/>
          </p:cNvSpPr>
          <p:nvPr>
            <p:ph type="body" sz="quarter" idx="11" hasCustomPrompt="1"/>
          </p:nvPr>
        </p:nvSpPr>
        <p:spPr>
          <a:xfrm>
            <a:off x="465138" y="5026024"/>
            <a:ext cx="3690937" cy="220510"/>
          </a:xfrm>
          <a:prstGeom prst="rect">
            <a:avLst/>
          </a:prstGeom>
        </p:spPr>
        <p:txBody>
          <a:bodyPr lIns="0" tIns="0" rIns="0" bIns="0"/>
          <a:lstStyle>
            <a:lvl1pPr marL="0" indent="0">
              <a:lnSpc>
                <a:spcPts val="1800"/>
              </a:lnSpc>
              <a:spcBef>
                <a:spcPts val="900"/>
              </a:spcBef>
              <a:buNone/>
              <a:defRPr lang="en-US" sz="1400" b="0" kern="1200" spc="0" baseline="0" dirty="0">
                <a:solidFill>
                  <a:schemeClr val="tx2"/>
                </a:solidFill>
                <a:latin typeface="+mj-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rgbClr val="000000"/>
                </a:solidFill>
              </a:defRPr>
            </a:lvl2pPr>
            <a:lvl3pPr marL="457200" indent="0">
              <a:buNone/>
              <a:defRPr/>
            </a:lvl3pPr>
            <a:lvl4pPr marL="685800" indent="0">
              <a:buNone/>
              <a:defRPr/>
            </a:lvl4pPr>
            <a:lvl5pPr marL="914400" indent="0">
              <a:buNone/>
              <a:defRPr/>
            </a:lvl5pPr>
          </a:lstStyle>
          <a:p>
            <a:pPr>
              <a:spcBef>
                <a:spcPts val="1200"/>
              </a:spcBef>
            </a:pPr>
            <a:r>
              <a:rPr lang="en-US" b="0" dirty="0">
                <a:solidFill>
                  <a:schemeClr val="tx2"/>
                </a:solidFill>
                <a:latin typeface="+mj-lt"/>
              </a:rPr>
              <a:t>Paragraph title Segoe UI </a:t>
            </a:r>
            <a:r>
              <a:rPr lang="en-US" b="0" dirty="0" err="1">
                <a:solidFill>
                  <a:schemeClr val="tx2"/>
                </a:solidFill>
                <a:latin typeface="+mj-lt"/>
              </a:rPr>
              <a:t>Semibold</a:t>
            </a:r>
            <a:r>
              <a:rPr lang="en-US" b="0" dirty="0">
                <a:solidFill>
                  <a:schemeClr val="tx2"/>
                </a:solidFill>
                <a:latin typeface="+mj-lt"/>
              </a:rPr>
              <a:t> 14/18</a:t>
            </a:r>
          </a:p>
        </p:txBody>
      </p:sp>
      <p:sp>
        <p:nvSpPr>
          <p:cNvPr id="10" name="Text Placeholder 4"/>
          <p:cNvSpPr>
            <a:spLocks noGrp="1"/>
          </p:cNvSpPr>
          <p:nvPr>
            <p:ph type="body" sz="quarter" idx="13" hasCustomPrompt="1"/>
          </p:nvPr>
        </p:nvSpPr>
        <p:spPr>
          <a:xfrm>
            <a:off x="8307388" y="5026024"/>
            <a:ext cx="3690937" cy="220510"/>
          </a:xfrm>
          <a:prstGeom prst="rect">
            <a:avLst/>
          </a:prstGeom>
        </p:spPr>
        <p:txBody>
          <a:bodyPr lIns="0" tIns="0" rIns="0" bIns="0"/>
          <a:lstStyle>
            <a:lvl1pPr marL="0" indent="0">
              <a:lnSpc>
                <a:spcPts val="1800"/>
              </a:lnSpc>
              <a:spcBef>
                <a:spcPts val="900"/>
              </a:spcBef>
              <a:buNone/>
              <a:defRPr lang="en-US" sz="1400" b="0" kern="1200" spc="0" baseline="0" dirty="0">
                <a:solidFill>
                  <a:schemeClr val="tx2"/>
                </a:solidFill>
                <a:latin typeface="+mj-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rgbClr val="000000"/>
                </a:solidFill>
              </a:defRPr>
            </a:lvl2pPr>
            <a:lvl3pPr marL="457200" indent="0">
              <a:buNone/>
              <a:defRPr/>
            </a:lvl3pPr>
            <a:lvl4pPr marL="685800" indent="0">
              <a:buNone/>
              <a:defRPr/>
            </a:lvl4pPr>
            <a:lvl5pPr marL="914400" indent="0">
              <a:buNone/>
              <a:defRPr/>
            </a:lvl5pPr>
          </a:lstStyle>
          <a:p>
            <a:pPr>
              <a:spcBef>
                <a:spcPts val="1200"/>
              </a:spcBef>
            </a:pPr>
            <a:r>
              <a:rPr lang="en-US" b="0" dirty="0">
                <a:solidFill>
                  <a:schemeClr val="tx2"/>
                </a:solidFill>
                <a:latin typeface="+mj-lt"/>
              </a:rPr>
              <a:t>Paragraph title Segoe UI </a:t>
            </a:r>
            <a:r>
              <a:rPr lang="en-US" b="0" dirty="0" err="1">
                <a:solidFill>
                  <a:schemeClr val="tx2"/>
                </a:solidFill>
                <a:latin typeface="+mj-lt"/>
              </a:rPr>
              <a:t>Semibold</a:t>
            </a:r>
            <a:r>
              <a:rPr lang="en-US" b="0" dirty="0">
                <a:solidFill>
                  <a:schemeClr val="tx2"/>
                </a:solidFill>
                <a:latin typeface="+mj-lt"/>
              </a:rPr>
              <a:t> 14/18</a:t>
            </a:r>
          </a:p>
        </p:txBody>
      </p:sp>
      <p:sp>
        <p:nvSpPr>
          <p:cNvPr id="32" name="Text Placeholder 4">
            <a:extLst>
              <a:ext uri="{FF2B5EF4-FFF2-40B4-BE49-F238E27FC236}">
                <a16:creationId xmlns:a16="http://schemas.microsoft.com/office/drawing/2014/main" id="{197742EC-5845-4BB1-84A3-00C1CF89012A}"/>
              </a:ext>
            </a:extLst>
          </p:cNvPr>
          <p:cNvSpPr>
            <a:spLocks noGrp="1"/>
          </p:cNvSpPr>
          <p:nvPr>
            <p:ph type="body" sz="quarter" idx="20" hasCustomPrompt="1"/>
          </p:nvPr>
        </p:nvSpPr>
        <p:spPr>
          <a:xfrm>
            <a:off x="4389438" y="5026024"/>
            <a:ext cx="3690937" cy="220510"/>
          </a:xfrm>
          <a:prstGeom prst="rect">
            <a:avLst/>
          </a:prstGeom>
        </p:spPr>
        <p:txBody>
          <a:bodyPr lIns="0" tIns="0" rIns="0" bIns="0"/>
          <a:lstStyle>
            <a:lvl1pPr marL="0" indent="0">
              <a:lnSpc>
                <a:spcPts val="1800"/>
              </a:lnSpc>
              <a:spcBef>
                <a:spcPts val="900"/>
              </a:spcBef>
              <a:buNone/>
              <a:defRPr lang="en-US" sz="1400" b="0" kern="1200" spc="0" baseline="0" dirty="0">
                <a:solidFill>
                  <a:schemeClr val="tx2"/>
                </a:solidFill>
                <a:latin typeface="+mj-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rgbClr val="000000"/>
                </a:solidFill>
              </a:defRPr>
            </a:lvl2pPr>
            <a:lvl3pPr marL="457200" indent="0">
              <a:buNone/>
              <a:defRPr/>
            </a:lvl3pPr>
            <a:lvl4pPr marL="685800" indent="0">
              <a:buNone/>
              <a:defRPr/>
            </a:lvl4pPr>
            <a:lvl5pPr marL="914400" indent="0">
              <a:buNone/>
              <a:defRPr/>
            </a:lvl5pPr>
          </a:lstStyle>
          <a:p>
            <a:pPr>
              <a:spcBef>
                <a:spcPts val="1200"/>
              </a:spcBef>
            </a:pPr>
            <a:r>
              <a:rPr lang="en-US" b="0" dirty="0">
                <a:solidFill>
                  <a:schemeClr val="tx2"/>
                </a:solidFill>
                <a:latin typeface="+mj-lt"/>
              </a:rPr>
              <a:t>Paragraph title Segoe UI </a:t>
            </a:r>
            <a:r>
              <a:rPr lang="en-US" b="0" dirty="0" err="1">
                <a:solidFill>
                  <a:schemeClr val="tx2"/>
                </a:solidFill>
                <a:latin typeface="+mj-lt"/>
              </a:rPr>
              <a:t>Semibold</a:t>
            </a:r>
            <a:r>
              <a:rPr lang="en-US" b="0" dirty="0">
                <a:solidFill>
                  <a:schemeClr val="tx2"/>
                </a:solidFill>
                <a:latin typeface="+mj-lt"/>
              </a:rPr>
              <a:t> 14/18</a:t>
            </a:r>
          </a:p>
        </p:txBody>
      </p:sp>
      <p:sp>
        <p:nvSpPr>
          <p:cNvPr id="8" name="Picture Placeholder 7">
            <a:extLst>
              <a:ext uri="{FF2B5EF4-FFF2-40B4-BE49-F238E27FC236}">
                <a16:creationId xmlns:a16="http://schemas.microsoft.com/office/drawing/2014/main" id="{E501F238-570E-E648-9E57-DAA86A7A8ED3}"/>
              </a:ext>
            </a:extLst>
          </p:cNvPr>
          <p:cNvSpPr>
            <a:spLocks noGrp="1"/>
          </p:cNvSpPr>
          <p:nvPr>
            <p:ph type="pic" sz="quarter" idx="21" hasCustomPrompt="1"/>
          </p:nvPr>
        </p:nvSpPr>
        <p:spPr>
          <a:xfrm>
            <a:off x="474663" y="2939529"/>
            <a:ext cx="3681412" cy="553998"/>
          </a:xfrm>
          <a:prstGeom prst="rect">
            <a:avLst/>
          </a:prstGeom>
        </p:spPr>
        <p:txBody>
          <a:bodyPr/>
          <a:lstStyle>
            <a:lvl1pPr algn="ctr">
              <a:defRPr>
                <a:solidFill>
                  <a:schemeClr val="bg1"/>
                </a:solidFill>
              </a:defRPr>
            </a:lvl1pPr>
          </a:lstStyle>
          <a:p>
            <a:r>
              <a:rPr lang="en-US" dirty="0"/>
              <a:t>Drop photo here</a:t>
            </a:r>
          </a:p>
        </p:txBody>
      </p:sp>
      <p:sp>
        <p:nvSpPr>
          <p:cNvPr id="11" name="Picture Placeholder 10">
            <a:extLst>
              <a:ext uri="{FF2B5EF4-FFF2-40B4-BE49-F238E27FC236}">
                <a16:creationId xmlns:a16="http://schemas.microsoft.com/office/drawing/2014/main" id="{5877AA6F-F5D0-8349-8D7F-7A036C53AFEC}"/>
              </a:ext>
            </a:extLst>
          </p:cNvPr>
          <p:cNvSpPr>
            <a:spLocks noGrp="1"/>
          </p:cNvSpPr>
          <p:nvPr>
            <p:ph type="pic" sz="quarter" idx="22" hasCustomPrompt="1"/>
          </p:nvPr>
        </p:nvSpPr>
        <p:spPr>
          <a:xfrm>
            <a:off x="4389438" y="2932948"/>
            <a:ext cx="3690937" cy="553998"/>
          </a:xfrm>
          <a:prstGeom prst="rect">
            <a:avLst/>
          </a:prstGeom>
        </p:spPr>
        <p:txBody>
          <a:bodyPr/>
          <a:lstStyle>
            <a:lvl1pPr algn="ctr">
              <a:defRPr>
                <a:solidFill>
                  <a:schemeClr val="bg1"/>
                </a:solidFill>
              </a:defRPr>
            </a:lvl1pPr>
          </a:lstStyle>
          <a:p>
            <a:r>
              <a:rPr lang="en-US" dirty="0"/>
              <a:t>Drop photo here</a:t>
            </a:r>
          </a:p>
        </p:txBody>
      </p:sp>
      <p:sp>
        <p:nvSpPr>
          <p:cNvPr id="14" name="Picture Placeholder 13">
            <a:extLst>
              <a:ext uri="{FF2B5EF4-FFF2-40B4-BE49-F238E27FC236}">
                <a16:creationId xmlns:a16="http://schemas.microsoft.com/office/drawing/2014/main" id="{983A4321-3796-F044-9126-51A6AA308B77}"/>
              </a:ext>
            </a:extLst>
          </p:cNvPr>
          <p:cNvSpPr>
            <a:spLocks noGrp="1"/>
          </p:cNvSpPr>
          <p:nvPr>
            <p:ph type="pic" sz="quarter" idx="23" hasCustomPrompt="1"/>
          </p:nvPr>
        </p:nvSpPr>
        <p:spPr>
          <a:xfrm>
            <a:off x="8307388" y="2946446"/>
            <a:ext cx="3681412" cy="553998"/>
          </a:xfrm>
          <a:prstGeom prst="rect">
            <a:avLst/>
          </a:prstGeom>
        </p:spPr>
        <p:txBody>
          <a:bodyPr/>
          <a:lstStyle>
            <a:lvl1pPr algn="ctr">
              <a:defRPr>
                <a:solidFill>
                  <a:schemeClr val="bg1"/>
                </a:solidFill>
              </a:defRPr>
            </a:lvl1pPr>
          </a:lstStyle>
          <a:p>
            <a:r>
              <a:rPr lang="en-US" dirty="0"/>
              <a:t>Drop photo here</a:t>
            </a:r>
          </a:p>
        </p:txBody>
      </p:sp>
      <p:sp>
        <p:nvSpPr>
          <p:cNvPr id="18" name="Text Box 3">
            <a:extLst>
              <a:ext uri="{FF2B5EF4-FFF2-40B4-BE49-F238E27FC236}">
                <a16:creationId xmlns:a16="http://schemas.microsoft.com/office/drawing/2014/main" id="{06DC0489-95B2-B74C-8FE4-80E75D67DE41}"/>
              </a:ext>
            </a:extLst>
          </p:cNvPr>
          <p:cNvSpPr txBox="1">
            <a:spLocks noChangeArrowheads="1"/>
          </p:cNvSpPr>
          <p:nvPr userDrawn="1"/>
        </p:nvSpPr>
        <p:spPr bwMode="blackWhite">
          <a:xfrm>
            <a:off x="463276" y="6583680"/>
            <a:ext cx="11533187"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dirty="0">
                <a:solidFill>
                  <a:schemeClr val="accent6">
                    <a:lumMod val="75000"/>
                  </a:schemeClr>
                </a:solidFill>
                <a:cs typeface="Segoe UI" pitchFamily="34" charset="0"/>
              </a:rPr>
              <a:t>©Microsoft Corporation									                                                                                                                                             Azure </a:t>
            </a:r>
          </a:p>
        </p:txBody>
      </p:sp>
      <p:sp>
        <p:nvSpPr>
          <p:cNvPr id="19" name="Text Placeholder 4">
            <a:extLst>
              <a:ext uri="{FF2B5EF4-FFF2-40B4-BE49-F238E27FC236}">
                <a16:creationId xmlns:a16="http://schemas.microsoft.com/office/drawing/2014/main" id="{F22038DD-9076-B34B-B54A-107DF3F024EE}"/>
              </a:ext>
            </a:extLst>
          </p:cNvPr>
          <p:cNvSpPr>
            <a:spLocks noGrp="1"/>
          </p:cNvSpPr>
          <p:nvPr>
            <p:ph type="body" sz="quarter" idx="17" hasCustomPrompt="1"/>
          </p:nvPr>
        </p:nvSpPr>
        <p:spPr>
          <a:xfrm>
            <a:off x="474280" y="5260328"/>
            <a:ext cx="3690937" cy="912942"/>
          </a:xfrm>
          <a:prstGeom prst="rect">
            <a:avLst/>
          </a:prstGeom>
        </p:spPr>
        <p:txBody>
          <a:bodyPr lIns="0" tIns="0" rIns="0" bIns="0"/>
          <a:lstStyle>
            <a:lvl1pPr marL="0" indent="0">
              <a:lnSpc>
                <a:spcPts val="1800"/>
              </a:lnSpc>
              <a:spcBef>
                <a:spcPts val="0"/>
              </a:spcBef>
              <a:buFont typeface="Arial" panose="020B0604020202020204" pitchFamily="34" charset="0"/>
              <a:buNone/>
              <a:defRPr sz="1400" b="0" i="0" spc="0">
                <a:solidFill>
                  <a:srgbClr val="000000"/>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p:txBody>
      </p:sp>
      <p:sp>
        <p:nvSpPr>
          <p:cNvPr id="21" name="Text Placeholder 4">
            <a:extLst>
              <a:ext uri="{FF2B5EF4-FFF2-40B4-BE49-F238E27FC236}">
                <a16:creationId xmlns:a16="http://schemas.microsoft.com/office/drawing/2014/main" id="{B0C89B53-FA50-F248-AD0B-933DE098D70A}"/>
              </a:ext>
            </a:extLst>
          </p:cNvPr>
          <p:cNvSpPr>
            <a:spLocks noGrp="1"/>
          </p:cNvSpPr>
          <p:nvPr>
            <p:ph type="body" sz="quarter" idx="24" hasCustomPrompt="1"/>
          </p:nvPr>
        </p:nvSpPr>
        <p:spPr>
          <a:xfrm>
            <a:off x="4392422" y="5260328"/>
            <a:ext cx="3690937" cy="912942"/>
          </a:xfrm>
          <a:prstGeom prst="rect">
            <a:avLst/>
          </a:prstGeom>
        </p:spPr>
        <p:txBody>
          <a:bodyPr lIns="0" tIns="0" rIns="0" bIns="0"/>
          <a:lstStyle>
            <a:lvl1pPr marL="0" indent="0">
              <a:lnSpc>
                <a:spcPts val="1800"/>
              </a:lnSpc>
              <a:spcBef>
                <a:spcPts val="0"/>
              </a:spcBef>
              <a:buFont typeface="Arial" panose="020B0604020202020204" pitchFamily="34" charset="0"/>
              <a:buNone/>
              <a:defRPr sz="1400" b="0" i="0" spc="0">
                <a:solidFill>
                  <a:srgbClr val="000000"/>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p:txBody>
      </p:sp>
      <p:sp>
        <p:nvSpPr>
          <p:cNvPr id="22" name="Text Placeholder 4">
            <a:extLst>
              <a:ext uri="{FF2B5EF4-FFF2-40B4-BE49-F238E27FC236}">
                <a16:creationId xmlns:a16="http://schemas.microsoft.com/office/drawing/2014/main" id="{C11EA858-BBCA-2149-9368-C1FDBC6C8DFD}"/>
              </a:ext>
            </a:extLst>
          </p:cNvPr>
          <p:cNvSpPr>
            <a:spLocks noGrp="1"/>
          </p:cNvSpPr>
          <p:nvPr>
            <p:ph type="body" sz="quarter" idx="25" hasCustomPrompt="1"/>
          </p:nvPr>
        </p:nvSpPr>
        <p:spPr>
          <a:xfrm>
            <a:off x="8307388" y="5260328"/>
            <a:ext cx="3690937" cy="912942"/>
          </a:xfrm>
          <a:prstGeom prst="rect">
            <a:avLst/>
          </a:prstGeom>
        </p:spPr>
        <p:txBody>
          <a:bodyPr lIns="0" tIns="0" rIns="0" bIns="0"/>
          <a:lstStyle>
            <a:lvl1pPr marL="0" indent="0">
              <a:lnSpc>
                <a:spcPts val="1800"/>
              </a:lnSpc>
              <a:spcBef>
                <a:spcPts val="0"/>
              </a:spcBef>
              <a:buFont typeface="Arial" panose="020B0604020202020204" pitchFamily="34" charset="0"/>
              <a:buNone/>
              <a:defRPr sz="1400" b="0" i="0" spc="0">
                <a:solidFill>
                  <a:srgbClr val="000000"/>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p:txBody>
      </p:sp>
    </p:spTree>
    <p:extLst>
      <p:ext uri="{BB962C8B-B14F-4D97-AF65-F5344CB8AC3E}">
        <p14:creationId xmlns:p14="http://schemas.microsoft.com/office/powerpoint/2010/main" val="2669954851"/>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xt option 4">
    <p:spTree>
      <p:nvGrpSpPr>
        <p:cNvPr id="1" name=""/>
        <p:cNvGrpSpPr/>
        <p:nvPr/>
      </p:nvGrpSpPr>
      <p:grpSpPr>
        <a:xfrm>
          <a:off x="0" y="0"/>
          <a:ext cx="0" cy="0"/>
          <a:chOff x="0" y="0"/>
          <a:chExt cx="0" cy="0"/>
        </a:xfrm>
      </p:grpSpPr>
      <p:sp>
        <p:nvSpPr>
          <p:cNvPr id="24" name="Content Placeholder 15"/>
          <p:cNvSpPr>
            <a:spLocks noGrp="1"/>
          </p:cNvSpPr>
          <p:nvPr>
            <p:ph sz="quarter" idx="25" hasCustomPrompt="1"/>
          </p:nvPr>
        </p:nvSpPr>
        <p:spPr>
          <a:xfrm>
            <a:off x="465139" y="2201863"/>
            <a:ext cx="1727200" cy="913689"/>
          </a:xfrm>
          <a:prstGeom prst="rect">
            <a:avLst/>
          </a:prstGeom>
        </p:spPr>
        <p:txBody>
          <a:bodyPr>
            <a:noAutofit/>
          </a:bodyPr>
          <a:lstStyle>
            <a:lvl1pPr marL="0" indent="0">
              <a:buNone/>
              <a:defRPr sz="2000">
                <a:solidFill>
                  <a:srgbClr val="000000"/>
                </a:solidFill>
              </a:defRPr>
            </a:lvl1pPr>
          </a:lstStyle>
          <a:p>
            <a:pPr lvl="0"/>
            <a:r>
              <a:rPr lang="en-US" dirty="0"/>
              <a:t>Picture</a:t>
            </a:r>
          </a:p>
        </p:txBody>
      </p:sp>
      <p:sp>
        <p:nvSpPr>
          <p:cNvPr id="2" name="Title 1"/>
          <p:cNvSpPr>
            <a:spLocks noGrp="1"/>
          </p:cNvSpPr>
          <p:nvPr>
            <p:ph type="title" hasCustomPrompt="1"/>
          </p:nvPr>
        </p:nvSpPr>
        <p:spPr>
          <a:xfrm>
            <a:off x="465138" y="632779"/>
            <a:ext cx="11533187" cy="411162"/>
          </a:xfrm>
          <a:prstGeom prst="rect">
            <a:avLst/>
          </a:prstGeom>
        </p:spPr>
        <p:txBody>
          <a:bodyPr wrap="square" lIns="0" tIns="0" rIns="0" bIns="0">
            <a:spAutoFit/>
          </a:bodyPr>
          <a:lstStyle>
            <a:lvl1pPr>
              <a:lnSpc>
                <a:spcPts val="3200"/>
              </a:lnSpc>
              <a:defRPr sz="2800">
                <a:solidFill>
                  <a:srgbClr val="000000"/>
                </a:solidFill>
              </a:defRPr>
            </a:lvl1pPr>
          </a:lstStyle>
          <a:p>
            <a:r>
              <a:rPr lang="en-US" dirty="0"/>
              <a:t>Text option 4: Six columns (numbered list)</a:t>
            </a:r>
          </a:p>
        </p:txBody>
      </p:sp>
      <p:sp>
        <p:nvSpPr>
          <p:cNvPr id="5" name="Text Placeholder 4"/>
          <p:cNvSpPr>
            <a:spLocks noGrp="1"/>
          </p:cNvSpPr>
          <p:nvPr>
            <p:ph type="body" sz="quarter" idx="11" hasCustomPrompt="1"/>
          </p:nvPr>
        </p:nvSpPr>
        <p:spPr>
          <a:xfrm>
            <a:off x="465139" y="3230880"/>
            <a:ext cx="1727200" cy="451342"/>
          </a:xfrm>
          <a:prstGeom prst="rect">
            <a:avLst/>
          </a:prstGeom>
        </p:spPr>
        <p:txBody>
          <a:bodyPr lIns="0" tIns="0" rIns="0" bIns="0"/>
          <a:lstStyle>
            <a:lvl1pPr marL="0" indent="0">
              <a:lnSpc>
                <a:spcPts val="1800"/>
              </a:lnSpc>
              <a:spcBef>
                <a:spcPts val="900"/>
              </a:spcBef>
              <a:buNone/>
              <a:defRPr lang="en-US" sz="1400" b="0" kern="1200" spc="0" baseline="0" dirty="0">
                <a:solidFill>
                  <a:schemeClr val="tx2"/>
                </a:solidFill>
                <a:latin typeface="+mj-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rgbClr val="000000"/>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a:t>
            </a:r>
            <a:r>
              <a:rPr lang="en-US" dirty="0" err="1"/>
              <a:t>Semibold</a:t>
            </a:r>
            <a:r>
              <a:rPr lang="en-US" dirty="0"/>
              <a:t> 14</a:t>
            </a:r>
          </a:p>
        </p:txBody>
      </p:sp>
      <p:sp>
        <p:nvSpPr>
          <p:cNvPr id="14" name="Text Placeholder 4"/>
          <p:cNvSpPr>
            <a:spLocks noGrp="1"/>
          </p:cNvSpPr>
          <p:nvPr>
            <p:ph type="body" sz="quarter" idx="15" hasCustomPrompt="1"/>
          </p:nvPr>
        </p:nvSpPr>
        <p:spPr>
          <a:xfrm>
            <a:off x="2426019" y="3230880"/>
            <a:ext cx="1727200" cy="451342"/>
          </a:xfrm>
          <a:prstGeom prst="rect">
            <a:avLst/>
          </a:prstGeo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0" kern="1200" spc="0" baseline="0" dirty="0" smtClean="0">
                <a:solidFill>
                  <a:schemeClr val="tx2"/>
                </a:solidFill>
                <a:latin typeface="+mj-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rgbClr val="000000"/>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a:t>
            </a:r>
            <a:r>
              <a:rPr lang="en-US" dirty="0" err="1"/>
              <a:t>Semibold</a:t>
            </a:r>
            <a:r>
              <a:rPr lang="en-US" dirty="0"/>
              <a:t> 14</a:t>
            </a:r>
          </a:p>
        </p:txBody>
      </p:sp>
      <p:sp>
        <p:nvSpPr>
          <p:cNvPr id="16" name="Text Placeholder 4"/>
          <p:cNvSpPr>
            <a:spLocks noGrp="1"/>
          </p:cNvSpPr>
          <p:nvPr>
            <p:ph type="body" sz="quarter" idx="17" hasCustomPrompt="1"/>
          </p:nvPr>
        </p:nvSpPr>
        <p:spPr>
          <a:xfrm>
            <a:off x="4386899" y="3230880"/>
            <a:ext cx="1727200" cy="451342"/>
          </a:xfrm>
          <a:prstGeom prst="rect">
            <a:avLst/>
          </a:prstGeo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0" kern="1200" spc="0" baseline="0" dirty="0">
                <a:solidFill>
                  <a:schemeClr val="tx2"/>
                </a:solidFill>
                <a:latin typeface="+mj-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rgbClr val="000000"/>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a:t>
            </a:r>
            <a:r>
              <a:rPr lang="en-US" dirty="0" err="1"/>
              <a:t>Semibold</a:t>
            </a:r>
            <a:r>
              <a:rPr lang="en-US" dirty="0"/>
              <a:t> 14</a:t>
            </a:r>
          </a:p>
        </p:txBody>
      </p:sp>
      <p:sp>
        <p:nvSpPr>
          <p:cNvPr id="18" name="Text Placeholder 4"/>
          <p:cNvSpPr>
            <a:spLocks noGrp="1"/>
          </p:cNvSpPr>
          <p:nvPr>
            <p:ph type="body" sz="quarter" idx="19" hasCustomPrompt="1"/>
          </p:nvPr>
        </p:nvSpPr>
        <p:spPr>
          <a:xfrm>
            <a:off x="6347779" y="3230880"/>
            <a:ext cx="1727200" cy="451342"/>
          </a:xfrm>
          <a:prstGeom prst="rect">
            <a:avLst/>
          </a:prstGeo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0" kern="1200" spc="0" baseline="0" dirty="0" smtClean="0">
                <a:solidFill>
                  <a:schemeClr val="tx2"/>
                </a:solidFill>
                <a:latin typeface="+mj-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rgbClr val="000000"/>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a:t>
            </a:r>
            <a:r>
              <a:rPr lang="en-US" dirty="0" err="1"/>
              <a:t>Semibold</a:t>
            </a:r>
            <a:r>
              <a:rPr lang="en-US" dirty="0"/>
              <a:t> 14</a:t>
            </a:r>
          </a:p>
        </p:txBody>
      </p:sp>
      <p:sp>
        <p:nvSpPr>
          <p:cNvPr id="20" name="Text Placeholder 4"/>
          <p:cNvSpPr>
            <a:spLocks noGrp="1"/>
          </p:cNvSpPr>
          <p:nvPr>
            <p:ph type="body" sz="quarter" idx="21" hasCustomPrompt="1"/>
          </p:nvPr>
        </p:nvSpPr>
        <p:spPr>
          <a:xfrm>
            <a:off x="8308659" y="3230880"/>
            <a:ext cx="1727200" cy="451342"/>
          </a:xfrm>
          <a:prstGeom prst="rect">
            <a:avLst/>
          </a:prstGeo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0" kern="1200" spc="0" baseline="0" dirty="0">
                <a:solidFill>
                  <a:schemeClr val="tx2"/>
                </a:solidFill>
                <a:latin typeface="+mj-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rgbClr val="000000"/>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a:t>
            </a:r>
            <a:r>
              <a:rPr lang="en-US" dirty="0" err="1"/>
              <a:t>Semibold</a:t>
            </a:r>
            <a:r>
              <a:rPr lang="en-US" dirty="0"/>
              <a:t> 14</a:t>
            </a:r>
          </a:p>
        </p:txBody>
      </p:sp>
      <p:sp>
        <p:nvSpPr>
          <p:cNvPr id="22" name="Text Placeholder 4"/>
          <p:cNvSpPr>
            <a:spLocks noGrp="1"/>
          </p:cNvSpPr>
          <p:nvPr>
            <p:ph type="body" sz="quarter" idx="23" hasCustomPrompt="1"/>
          </p:nvPr>
        </p:nvSpPr>
        <p:spPr>
          <a:xfrm>
            <a:off x="10269538" y="3230880"/>
            <a:ext cx="1727200" cy="451342"/>
          </a:xfrm>
          <a:prstGeom prst="rect">
            <a:avLst/>
          </a:prstGeo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0" kern="1200" spc="0" baseline="0" dirty="0">
                <a:solidFill>
                  <a:schemeClr val="tx2"/>
                </a:solidFill>
                <a:latin typeface="+mj-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rgbClr val="000000"/>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a:t>
            </a:r>
            <a:r>
              <a:rPr lang="en-US" dirty="0" err="1"/>
              <a:t>Semibold</a:t>
            </a:r>
            <a:r>
              <a:rPr lang="en-US" dirty="0"/>
              <a:t> 14</a:t>
            </a:r>
          </a:p>
        </p:txBody>
      </p:sp>
      <p:sp>
        <p:nvSpPr>
          <p:cNvPr id="25" name="Content Placeholder 15"/>
          <p:cNvSpPr>
            <a:spLocks noGrp="1"/>
          </p:cNvSpPr>
          <p:nvPr>
            <p:ph sz="quarter" idx="26" hasCustomPrompt="1"/>
          </p:nvPr>
        </p:nvSpPr>
        <p:spPr>
          <a:xfrm>
            <a:off x="2426019" y="2201863"/>
            <a:ext cx="1727200" cy="913689"/>
          </a:xfrm>
          <a:prstGeom prst="rect">
            <a:avLst/>
          </a:prstGeom>
        </p:spPr>
        <p:txBody>
          <a:bodyPr>
            <a:noAutofit/>
          </a:bodyPr>
          <a:lstStyle>
            <a:lvl1pPr marL="0" indent="0">
              <a:buNone/>
              <a:defRPr sz="2000">
                <a:solidFill>
                  <a:srgbClr val="000000"/>
                </a:solidFill>
              </a:defRPr>
            </a:lvl1pPr>
          </a:lstStyle>
          <a:p>
            <a:pPr lvl="0"/>
            <a:r>
              <a:rPr lang="en-US" dirty="0"/>
              <a:t>Picture</a:t>
            </a:r>
          </a:p>
        </p:txBody>
      </p:sp>
      <p:sp>
        <p:nvSpPr>
          <p:cNvPr id="26" name="Content Placeholder 15"/>
          <p:cNvSpPr>
            <a:spLocks noGrp="1"/>
          </p:cNvSpPr>
          <p:nvPr>
            <p:ph sz="quarter" idx="27" hasCustomPrompt="1"/>
          </p:nvPr>
        </p:nvSpPr>
        <p:spPr>
          <a:xfrm>
            <a:off x="4386899" y="2201863"/>
            <a:ext cx="1727200" cy="913689"/>
          </a:xfrm>
          <a:prstGeom prst="rect">
            <a:avLst/>
          </a:prstGeom>
        </p:spPr>
        <p:txBody>
          <a:bodyPr>
            <a:noAutofit/>
          </a:bodyPr>
          <a:lstStyle>
            <a:lvl1pPr marL="0" indent="0">
              <a:buNone/>
              <a:defRPr sz="2000">
                <a:solidFill>
                  <a:srgbClr val="000000"/>
                </a:solidFill>
              </a:defRPr>
            </a:lvl1pPr>
          </a:lstStyle>
          <a:p>
            <a:pPr lvl="0"/>
            <a:r>
              <a:rPr lang="en-US" dirty="0"/>
              <a:t>Picture</a:t>
            </a:r>
          </a:p>
        </p:txBody>
      </p:sp>
      <p:sp>
        <p:nvSpPr>
          <p:cNvPr id="27" name="Content Placeholder 15"/>
          <p:cNvSpPr>
            <a:spLocks noGrp="1"/>
          </p:cNvSpPr>
          <p:nvPr>
            <p:ph sz="quarter" idx="28" hasCustomPrompt="1"/>
          </p:nvPr>
        </p:nvSpPr>
        <p:spPr>
          <a:xfrm>
            <a:off x="6347779" y="2201863"/>
            <a:ext cx="1727200" cy="913689"/>
          </a:xfrm>
          <a:prstGeom prst="rect">
            <a:avLst/>
          </a:prstGeom>
        </p:spPr>
        <p:txBody>
          <a:bodyPr>
            <a:noAutofit/>
          </a:bodyPr>
          <a:lstStyle>
            <a:lvl1pPr marL="0" indent="0">
              <a:buNone/>
              <a:defRPr sz="2000">
                <a:solidFill>
                  <a:srgbClr val="000000"/>
                </a:solidFill>
              </a:defRPr>
            </a:lvl1pPr>
          </a:lstStyle>
          <a:p>
            <a:pPr lvl="0"/>
            <a:r>
              <a:rPr lang="en-US" dirty="0"/>
              <a:t>Picture</a:t>
            </a:r>
          </a:p>
        </p:txBody>
      </p:sp>
      <p:sp>
        <p:nvSpPr>
          <p:cNvPr id="28" name="Content Placeholder 15"/>
          <p:cNvSpPr>
            <a:spLocks noGrp="1"/>
          </p:cNvSpPr>
          <p:nvPr>
            <p:ph sz="quarter" idx="29" hasCustomPrompt="1"/>
          </p:nvPr>
        </p:nvSpPr>
        <p:spPr>
          <a:xfrm>
            <a:off x="8308659" y="2201863"/>
            <a:ext cx="1727200" cy="913689"/>
          </a:xfrm>
          <a:prstGeom prst="rect">
            <a:avLst/>
          </a:prstGeom>
        </p:spPr>
        <p:txBody>
          <a:bodyPr>
            <a:noAutofit/>
          </a:bodyPr>
          <a:lstStyle>
            <a:lvl1pPr marL="0" indent="0">
              <a:buNone/>
              <a:defRPr sz="2000">
                <a:solidFill>
                  <a:srgbClr val="000000"/>
                </a:solidFill>
              </a:defRPr>
            </a:lvl1pPr>
          </a:lstStyle>
          <a:p>
            <a:pPr lvl="0"/>
            <a:r>
              <a:rPr lang="en-US" dirty="0"/>
              <a:t>Picture</a:t>
            </a:r>
          </a:p>
        </p:txBody>
      </p:sp>
      <p:sp>
        <p:nvSpPr>
          <p:cNvPr id="29" name="Content Placeholder 15"/>
          <p:cNvSpPr>
            <a:spLocks noGrp="1"/>
          </p:cNvSpPr>
          <p:nvPr>
            <p:ph sz="quarter" idx="30" hasCustomPrompt="1"/>
          </p:nvPr>
        </p:nvSpPr>
        <p:spPr>
          <a:xfrm>
            <a:off x="10269538" y="2201863"/>
            <a:ext cx="1727200" cy="913689"/>
          </a:xfrm>
          <a:prstGeom prst="rect">
            <a:avLst/>
          </a:prstGeom>
        </p:spPr>
        <p:txBody>
          <a:bodyPr>
            <a:noAutofit/>
          </a:bodyPr>
          <a:lstStyle>
            <a:lvl1pPr marL="0" indent="0">
              <a:buNone/>
              <a:defRPr sz="2000">
                <a:solidFill>
                  <a:srgbClr val="000000"/>
                </a:solidFill>
              </a:defRPr>
            </a:lvl1pPr>
          </a:lstStyle>
          <a:p>
            <a:pPr lvl="0"/>
            <a:r>
              <a:rPr lang="en-US" dirty="0"/>
              <a:t>Picture</a:t>
            </a:r>
          </a:p>
        </p:txBody>
      </p:sp>
      <p:sp>
        <p:nvSpPr>
          <p:cNvPr id="4" name="Text Placeholder 3">
            <a:extLst>
              <a:ext uri="{FF2B5EF4-FFF2-40B4-BE49-F238E27FC236}">
                <a16:creationId xmlns:a16="http://schemas.microsoft.com/office/drawing/2014/main" id="{44FF16C0-0541-41AD-98F7-A469609E8DC6}"/>
              </a:ext>
            </a:extLst>
          </p:cNvPr>
          <p:cNvSpPr>
            <a:spLocks noGrp="1"/>
          </p:cNvSpPr>
          <p:nvPr>
            <p:ph type="body" sz="quarter" idx="31" hasCustomPrompt="1"/>
          </p:nvPr>
        </p:nvSpPr>
        <p:spPr>
          <a:xfrm>
            <a:off x="465139" y="2065338"/>
            <a:ext cx="261936" cy="263525"/>
          </a:xfrm>
          <a:prstGeom prst="rect">
            <a:avLst/>
          </a:prstGeom>
        </p:spPr>
        <p:txBody>
          <a:bodyPr tIns="0" bIns="0"/>
          <a:lstStyle>
            <a:lvl1pPr marL="0" algn="l" defTabSz="932472" rtl="0" eaLnBrk="1" fontAlgn="base" latinLnBrk="0" hangingPunct="1">
              <a:lnSpc>
                <a:spcPts val="2400"/>
              </a:lnSpc>
              <a:spcBef>
                <a:spcPct val="0"/>
              </a:spcBef>
              <a:spcAft>
                <a:spcPct val="0"/>
              </a:spcAft>
              <a:defRPr lang="en-US" sz="1000" kern="1200" dirty="0" smtClean="0">
                <a:solidFill>
                  <a:schemeClr val="tx1"/>
                </a:solidFill>
                <a:latin typeface="+mj-lt"/>
                <a:ea typeface="Segoe UI" pitchFamily="34" charset="0"/>
                <a:cs typeface="Segoe UI" pitchFamily="34" charset="0"/>
              </a:defRPr>
            </a:lvl1pPr>
            <a:lvl2pPr marL="0" algn="l" defTabSz="932472" rtl="0" eaLnBrk="1" fontAlgn="base" latinLnBrk="0" hangingPunct="1">
              <a:lnSpc>
                <a:spcPts val="2400"/>
              </a:lnSpc>
              <a:spcBef>
                <a:spcPct val="0"/>
              </a:spcBef>
              <a:spcAft>
                <a:spcPct val="0"/>
              </a:spcAft>
              <a:defRPr lang="en-US" sz="1000" kern="1200" dirty="0" smtClean="0">
                <a:solidFill>
                  <a:schemeClr val="tx1"/>
                </a:solidFill>
                <a:latin typeface="+mj-lt"/>
                <a:ea typeface="Segoe UI" pitchFamily="34" charset="0"/>
                <a:cs typeface="Segoe UI" pitchFamily="34" charset="0"/>
              </a:defRPr>
            </a:lvl2pPr>
            <a:lvl3pPr marL="0" algn="l" defTabSz="932472" rtl="0" eaLnBrk="1" fontAlgn="base" latinLnBrk="0" hangingPunct="1">
              <a:lnSpc>
                <a:spcPts val="2400"/>
              </a:lnSpc>
              <a:spcBef>
                <a:spcPct val="0"/>
              </a:spcBef>
              <a:spcAft>
                <a:spcPct val="0"/>
              </a:spcAft>
              <a:defRPr lang="en-US" sz="1000" kern="1200" dirty="0" smtClean="0">
                <a:solidFill>
                  <a:schemeClr val="tx1"/>
                </a:solidFill>
                <a:latin typeface="+mj-lt"/>
                <a:ea typeface="Segoe UI" pitchFamily="34" charset="0"/>
                <a:cs typeface="Segoe UI" pitchFamily="34" charset="0"/>
              </a:defRPr>
            </a:lvl3pPr>
            <a:lvl4pPr marL="0" algn="l" defTabSz="932472" rtl="0" eaLnBrk="1" fontAlgn="base" latinLnBrk="0" hangingPunct="1">
              <a:lnSpc>
                <a:spcPts val="2400"/>
              </a:lnSpc>
              <a:spcBef>
                <a:spcPct val="0"/>
              </a:spcBef>
              <a:spcAft>
                <a:spcPct val="0"/>
              </a:spcAft>
              <a:defRPr lang="en-US" sz="1000" kern="1200" dirty="0" smtClean="0">
                <a:solidFill>
                  <a:schemeClr val="tx1"/>
                </a:solidFill>
                <a:latin typeface="+mj-lt"/>
                <a:ea typeface="Segoe UI" pitchFamily="34" charset="0"/>
                <a:cs typeface="Segoe UI" pitchFamily="34" charset="0"/>
              </a:defRPr>
            </a:lvl4pPr>
            <a:lvl5pPr marL="0" algn="l" defTabSz="932472" rtl="0" eaLnBrk="1" fontAlgn="base" latinLnBrk="0" hangingPunct="1">
              <a:lnSpc>
                <a:spcPts val="2400"/>
              </a:lnSpc>
              <a:spcBef>
                <a:spcPct val="0"/>
              </a:spcBef>
              <a:spcAft>
                <a:spcPct val="0"/>
              </a:spcAft>
              <a:defRPr lang="en-US" sz="1000" kern="1200" dirty="0">
                <a:solidFill>
                  <a:schemeClr val="tx1"/>
                </a:solidFill>
                <a:latin typeface="+mj-lt"/>
                <a:ea typeface="Segoe UI" pitchFamily="34" charset="0"/>
                <a:cs typeface="Segoe UI" pitchFamily="34" charset="0"/>
              </a:defRPr>
            </a:lvl5pPr>
          </a:lstStyle>
          <a:p>
            <a:pPr lvl="0"/>
            <a:r>
              <a:rPr lang="en-US" dirty="0"/>
              <a:t>1.</a:t>
            </a:r>
          </a:p>
        </p:txBody>
      </p:sp>
      <p:sp>
        <p:nvSpPr>
          <p:cNvPr id="37" name="Text Placeholder 3">
            <a:extLst>
              <a:ext uri="{FF2B5EF4-FFF2-40B4-BE49-F238E27FC236}">
                <a16:creationId xmlns:a16="http://schemas.microsoft.com/office/drawing/2014/main" id="{95171A5B-905D-4832-B11A-13594619F33F}"/>
              </a:ext>
            </a:extLst>
          </p:cNvPr>
          <p:cNvSpPr>
            <a:spLocks noGrp="1"/>
          </p:cNvSpPr>
          <p:nvPr>
            <p:ph type="body" sz="quarter" idx="32" hasCustomPrompt="1"/>
          </p:nvPr>
        </p:nvSpPr>
        <p:spPr>
          <a:xfrm>
            <a:off x="2427288" y="2065338"/>
            <a:ext cx="261936" cy="263525"/>
          </a:xfrm>
          <a:prstGeom prst="rect">
            <a:avLst/>
          </a:prstGeom>
        </p:spPr>
        <p:txBody>
          <a:bodyPr tIns="0" bIns="0"/>
          <a:lstStyle>
            <a:lvl1pPr marL="0" algn="l" defTabSz="932472" rtl="0" eaLnBrk="1" fontAlgn="base" latinLnBrk="0" hangingPunct="1">
              <a:lnSpc>
                <a:spcPts val="2400"/>
              </a:lnSpc>
              <a:spcBef>
                <a:spcPct val="0"/>
              </a:spcBef>
              <a:spcAft>
                <a:spcPct val="0"/>
              </a:spcAft>
              <a:defRPr lang="en-US" sz="1000" kern="1200" dirty="0" smtClean="0">
                <a:solidFill>
                  <a:srgbClr val="000000"/>
                </a:solidFill>
                <a:latin typeface="+mj-lt"/>
                <a:ea typeface="Segoe UI" pitchFamily="34" charset="0"/>
                <a:cs typeface="Segoe UI" pitchFamily="34" charset="0"/>
              </a:defRPr>
            </a:lvl1pPr>
            <a:lvl2pPr marL="0" algn="l" defTabSz="932472" rtl="0" eaLnBrk="1" fontAlgn="base" latinLnBrk="0" hangingPunct="1">
              <a:lnSpc>
                <a:spcPts val="2400"/>
              </a:lnSpc>
              <a:spcBef>
                <a:spcPct val="0"/>
              </a:spcBef>
              <a:spcAft>
                <a:spcPct val="0"/>
              </a:spcAft>
              <a:defRPr lang="en-US" sz="1000" kern="1200" dirty="0" smtClean="0">
                <a:solidFill>
                  <a:schemeClr val="tx1"/>
                </a:solidFill>
                <a:latin typeface="+mj-lt"/>
                <a:ea typeface="Segoe UI" pitchFamily="34" charset="0"/>
                <a:cs typeface="Segoe UI" pitchFamily="34" charset="0"/>
              </a:defRPr>
            </a:lvl2pPr>
            <a:lvl3pPr marL="0" algn="l" defTabSz="932472" rtl="0" eaLnBrk="1" fontAlgn="base" latinLnBrk="0" hangingPunct="1">
              <a:lnSpc>
                <a:spcPts val="2400"/>
              </a:lnSpc>
              <a:spcBef>
                <a:spcPct val="0"/>
              </a:spcBef>
              <a:spcAft>
                <a:spcPct val="0"/>
              </a:spcAft>
              <a:defRPr lang="en-US" sz="1000" kern="1200" dirty="0" smtClean="0">
                <a:solidFill>
                  <a:schemeClr val="tx1"/>
                </a:solidFill>
                <a:latin typeface="+mj-lt"/>
                <a:ea typeface="Segoe UI" pitchFamily="34" charset="0"/>
                <a:cs typeface="Segoe UI" pitchFamily="34" charset="0"/>
              </a:defRPr>
            </a:lvl3pPr>
            <a:lvl4pPr marL="0" algn="l" defTabSz="932472" rtl="0" eaLnBrk="1" fontAlgn="base" latinLnBrk="0" hangingPunct="1">
              <a:lnSpc>
                <a:spcPts val="2400"/>
              </a:lnSpc>
              <a:spcBef>
                <a:spcPct val="0"/>
              </a:spcBef>
              <a:spcAft>
                <a:spcPct val="0"/>
              </a:spcAft>
              <a:defRPr lang="en-US" sz="1000" kern="1200" dirty="0" smtClean="0">
                <a:solidFill>
                  <a:schemeClr val="tx1"/>
                </a:solidFill>
                <a:latin typeface="+mj-lt"/>
                <a:ea typeface="Segoe UI" pitchFamily="34" charset="0"/>
                <a:cs typeface="Segoe UI" pitchFamily="34" charset="0"/>
              </a:defRPr>
            </a:lvl4pPr>
            <a:lvl5pPr marL="0" algn="l" defTabSz="932472" rtl="0" eaLnBrk="1" fontAlgn="base" latinLnBrk="0" hangingPunct="1">
              <a:lnSpc>
                <a:spcPts val="2400"/>
              </a:lnSpc>
              <a:spcBef>
                <a:spcPct val="0"/>
              </a:spcBef>
              <a:spcAft>
                <a:spcPct val="0"/>
              </a:spcAft>
              <a:defRPr lang="en-US" sz="1000" kern="1200" dirty="0">
                <a:solidFill>
                  <a:schemeClr val="tx1"/>
                </a:solidFill>
                <a:latin typeface="+mj-lt"/>
                <a:ea typeface="Segoe UI" pitchFamily="34" charset="0"/>
                <a:cs typeface="Segoe UI" pitchFamily="34" charset="0"/>
              </a:defRPr>
            </a:lvl5pPr>
          </a:lstStyle>
          <a:p>
            <a:pPr lvl="0"/>
            <a:r>
              <a:rPr lang="en-US" dirty="0"/>
              <a:t>2.</a:t>
            </a:r>
          </a:p>
        </p:txBody>
      </p:sp>
      <p:sp>
        <p:nvSpPr>
          <p:cNvPr id="38" name="Text Placeholder 3">
            <a:extLst>
              <a:ext uri="{FF2B5EF4-FFF2-40B4-BE49-F238E27FC236}">
                <a16:creationId xmlns:a16="http://schemas.microsoft.com/office/drawing/2014/main" id="{DDBE933A-166C-4934-8425-2A89AAA211E9}"/>
              </a:ext>
            </a:extLst>
          </p:cNvPr>
          <p:cNvSpPr>
            <a:spLocks noGrp="1"/>
          </p:cNvSpPr>
          <p:nvPr>
            <p:ph type="body" sz="quarter" idx="33" hasCustomPrompt="1"/>
          </p:nvPr>
        </p:nvSpPr>
        <p:spPr>
          <a:xfrm>
            <a:off x="4389438" y="2065338"/>
            <a:ext cx="261936" cy="263525"/>
          </a:xfrm>
          <a:prstGeom prst="rect">
            <a:avLst/>
          </a:prstGeom>
        </p:spPr>
        <p:txBody>
          <a:bodyPr tIns="0" bIns="0"/>
          <a:lstStyle>
            <a:lvl1pPr marL="0" algn="l" defTabSz="932472" rtl="0" eaLnBrk="1" fontAlgn="base" latinLnBrk="0" hangingPunct="1">
              <a:lnSpc>
                <a:spcPts val="2400"/>
              </a:lnSpc>
              <a:spcBef>
                <a:spcPct val="0"/>
              </a:spcBef>
              <a:spcAft>
                <a:spcPct val="0"/>
              </a:spcAft>
              <a:defRPr lang="en-US" sz="1000" kern="1200" dirty="0" smtClean="0">
                <a:solidFill>
                  <a:srgbClr val="000000"/>
                </a:solidFill>
                <a:latin typeface="+mj-lt"/>
                <a:ea typeface="Segoe UI" pitchFamily="34" charset="0"/>
                <a:cs typeface="Segoe UI" pitchFamily="34" charset="0"/>
              </a:defRPr>
            </a:lvl1pPr>
            <a:lvl2pPr marL="0" algn="l" defTabSz="932472" rtl="0" eaLnBrk="1" fontAlgn="base" latinLnBrk="0" hangingPunct="1">
              <a:lnSpc>
                <a:spcPts val="2400"/>
              </a:lnSpc>
              <a:spcBef>
                <a:spcPct val="0"/>
              </a:spcBef>
              <a:spcAft>
                <a:spcPct val="0"/>
              </a:spcAft>
              <a:defRPr lang="en-US" sz="1000" kern="1200" dirty="0" smtClean="0">
                <a:solidFill>
                  <a:schemeClr val="tx1"/>
                </a:solidFill>
                <a:latin typeface="+mj-lt"/>
                <a:ea typeface="Segoe UI" pitchFamily="34" charset="0"/>
                <a:cs typeface="Segoe UI" pitchFamily="34" charset="0"/>
              </a:defRPr>
            </a:lvl2pPr>
            <a:lvl3pPr marL="0" algn="l" defTabSz="932472" rtl="0" eaLnBrk="1" fontAlgn="base" latinLnBrk="0" hangingPunct="1">
              <a:lnSpc>
                <a:spcPts val="2400"/>
              </a:lnSpc>
              <a:spcBef>
                <a:spcPct val="0"/>
              </a:spcBef>
              <a:spcAft>
                <a:spcPct val="0"/>
              </a:spcAft>
              <a:defRPr lang="en-US" sz="1000" kern="1200" dirty="0" smtClean="0">
                <a:solidFill>
                  <a:schemeClr val="tx1"/>
                </a:solidFill>
                <a:latin typeface="+mj-lt"/>
                <a:ea typeface="Segoe UI" pitchFamily="34" charset="0"/>
                <a:cs typeface="Segoe UI" pitchFamily="34" charset="0"/>
              </a:defRPr>
            </a:lvl3pPr>
            <a:lvl4pPr marL="0" algn="l" defTabSz="932472" rtl="0" eaLnBrk="1" fontAlgn="base" latinLnBrk="0" hangingPunct="1">
              <a:lnSpc>
                <a:spcPts val="2400"/>
              </a:lnSpc>
              <a:spcBef>
                <a:spcPct val="0"/>
              </a:spcBef>
              <a:spcAft>
                <a:spcPct val="0"/>
              </a:spcAft>
              <a:defRPr lang="en-US" sz="1000" kern="1200" dirty="0" smtClean="0">
                <a:solidFill>
                  <a:schemeClr val="tx1"/>
                </a:solidFill>
                <a:latin typeface="+mj-lt"/>
                <a:ea typeface="Segoe UI" pitchFamily="34" charset="0"/>
                <a:cs typeface="Segoe UI" pitchFamily="34" charset="0"/>
              </a:defRPr>
            </a:lvl4pPr>
            <a:lvl5pPr marL="0" algn="l" defTabSz="932472" rtl="0" eaLnBrk="1" fontAlgn="base" latinLnBrk="0" hangingPunct="1">
              <a:lnSpc>
                <a:spcPts val="2400"/>
              </a:lnSpc>
              <a:spcBef>
                <a:spcPct val="0"/>
              </a:spcBef>
              <a:spcAft>
                <a:spcPct val="0"/>
              </a:spcAft>
              <a:defRPr lang="en-US" sz="1000" kern="1200" dirty="0">
                <a:solidFill>
                  <a:schemeClr val="tx1"/>
                </a:solidFill>
                <a:latin typeface="+mj-lt"/>
                <a:ea typeface="Segoe UI" pitchFamily="34" charset="0"/>
                <a:cs typeface="Segoe UI" pitchFamily="34" charset="0"/>
              </a:defRPr>
            </a:lvl5pPr>
          </a:lstStyle>
          <a:p>
            <a:pPr lvl="0"/>
            <a:r>
              <a:rPr lang="en-US" dirty="0"/>
              <a:t>3.</a:t>
            </a:r>
          </a:p>
        </p:txBody>
      </p:sp>
      <p:sp>
        <p:nvSpPr>
          <p:cNvPr id="39" name="Text Placeholder 3">
            <a:extLst>
              <a:ext uri="{FF2B5EF4-FFF2-40B4-BE49-F238E27FC236}">
                <a16:creationId xmlns:a16="http://schemas.microsoft.com/office/drawing/2014/main" id="{171069D2-CF68-4D89-9134-20A61AFA10DD}"/>
              </a:ext>
            </a:extLst>
          </p:cNvPr>
          <p:cNvSpPr>
            <a:spLocks noGrp="1"/>
          </p:cNvSpPr>
          <p:nvPr>
            <p:ph type="body" sz="quarter" idx="34" hasCustomPrompt="1"/>
          </p:nvPr>
        </p:nvSpPr>
        <p:spPr>
          <a:xfrm>
            <a:off x="6354763" y="2065338"/>
            <a:ext cx="261936" cy="263525"/>
          </a:xfrm>
          <a:prstGeom prst="rect">
            <a:avLst/>
          </a:prstGeom>
        </p:spPr>
        <p:txBody>
          <a:bodyPr tIns="0" bIns="0"/>
          <a:lstStyle>
            <a:lvl1pPr marL="0" algn="l" defTabSz="932472" rtl="0" eaLnBrk="1" fontAlgn="base" latinLnBrk="0" hangingPunct="1">
              <a:lnSpc>
                <a:spcPts val="2400"/>
              </a:lnSpc>
              <a:spcBef>
                <a:spcPct val="0"/>
              </a:spcBef>
              <a:spcAft>
                <a:spcPct val="0"/>
              </a:spcAft>
              <a:defRPr lang="en-US" sz="1000" kern="1200" dirty="0" smtClean="0">
                <a:solidFill>
                  <a:srgbClr val="000000"/>
                </a:solidFill>
                <a:latin typeface="+mj-lt"/>
                <a:ea typeface="Segoe UI" pitchFamily="34" charset="0"/>
                <a:cs typeface="Segoe UI" pitchFamily="34" charset="0"/>
              </a:defRPr>
            </a:lvl1pPr>
            <a:lvl2pPr marL="0" algn="l" defTabSz="932472" rtl="0" eaLnBrk="1" fontAlgn="base" latinLnBrk="0" hangingPunct="1">
              <a:lnSpc>
                <a:spcPts val="2400"/>
              </a:lnSpc>
              <a:spcBef>
                <a:spcPct val="0"/>
              </a:spcBef>
              <a:spcAft>
                <a:spcPct val="0"/>
              </a:spcAft>
              <a:defRPr lang="en-US" sz="1000" kern="1200" dirty="0" smtClean="0">
                <a:solidFill>
                  <a:schemeClr val="tx1"/>
                </a:solidFill>
                <a:latin typeface="+mj-lt"/>
                <a:ea typeface="Segoe UI" pitchFamily="34" charset="0"/>
                <a:cs typeface="Segoe UI" pitchFamily="34" charset="0"/>
              </a:defRPr>
            </a:lvl2pPr>
            <a:lvl3pPr marL="0" algn="l" defTabSz="932472" rtl="0" eaLnBrk="1" fontAlgn="base" latinLnBrk="0" hangingPunct="1">
              <a:lnSpc>
                <a:spcPts val="2400"/>
              </a:lnSpc>
              <a:spcBef>
                <a:spcPct val="0"/>
              </a:spcBef>
              <a:spcAft>
                <a:spcPct val="0"/>
              </a:spcAft>
              <a:defRPr lang="en-US" sz="1000" kern="1200" dirty="0" smtClean="0">
                <a:solidFill>
                  <a:schemeClr val="tx1"/>
                </a:solidFill>
                <a:latin typeface="+mj-lt"/>
                <a:ea typeface="Segoe UI" pitchFamily="34" charset="0"/>
                <a:cs typeface="Segoe UI" pitchFamily="34" charset="0"/>
              </a:defRPr>
            </a:lvl3pPr>
            <a:lvl4pPr marL="0" algn="l" defTabSz="932472" rtl="0" eaLnBrk="1" fontAlgn="base" latinLnBrk="0" hangingPunct="1">
              <a:lnSpc>
                <a:spcPts val="2400"/>
              </a:lnSpc>
              <a:spcBef>
                <a:spcPct val="0"/>
              </a:spcBef>
              <a:spcAft>
                <a:spcPct val="0"/>
              </a:spcAft>
              <a:defRPr lang="en-US" sz="1000" kern="1200" dirty="0" smtClean="0">
                <a:solidFill>
                  <a:schemeClr val="tx1"/>
                </a:solidFill>
                <a:latin typeface="+mj-lt"/>
                <a:ea typeface="Segoe UI" pitchFamily="34" charset="0"/>
                <a:cs typeface="Segoe UI" pitchFamily="34" charset="0"/>
              </a:defRPr>
            </a:lvl4pPr>
            <a:lvl5pPr marL="0" algn="l" defTabSz="932472" rtl="0" eaLnBrk="1" fontAlgn="base" latinLnBrk="0" hangingPunct="1">
              <a:lnSpc>
                <a:spcPts val="2400"/>
              </a:lnSpc>
              <a:spcBef>
                <a:spcPct val="0"/>
              </a:spcBef>
              <a:spcAft>
                <a:spcPct val="0"/>
              </a:spcAft>
              <a:defRPr lang="en-US" sz="1000" kern="1200" dirty="0">
                <a:solidFill>
                  <a:schemeClr val="tx1"/>
                </a:solidFill>
                <a:latin typeface="+mj-lt"/>
                <a:ea typeface="Segoe UI" pitchFamily="34" charset="0"/>
                <a:cs typeface="Segoe UI" pitchFamily="34" charset="0"/>
              </a:defRPr>
            </a:lvl5pPr>
          </a:lstStyle>
          <a:p>
            <a:pPr lvl="0"/>
            <a:r>
              <a:rPr lang="en-US" dirty="0"/>
              <a:t>4.</a:t>
            </a:r>
          </a:p>
        </p:txBody>
      </p:sp>
      <p:sp>
        <p:nvSpPr>
          <p:cNvPr id="40" name="Text Placeholder 3">
            <a:extLst>
              <a:ext uri="{FF2B5EF4-FFF2-40B4-BE49-F238E27FC236}">
                <a16:creationId xmlns:a16="http://schemas.microsoft.com/office/drawing/2014/main" id="{77858A5B-7408-41FF-9369-C0F9B773A308}"/>
              </a:ext>
            </a:extLst>
          </p:cNvPr>
          <p:cNvSpPr>
            <a:spLocks noGrp="1"/>
          </p:cNvSpPr>
          <p:nvPr>
            <p:ph type="body" sz="quarter" idx="35" hasCustomPrompt="1"/>
          </p:nvPr>
        </p:nvSpPr>
        <p:spPr>
          <a:xfrm>
            <a:off x="8302625" y="2065338"/>
            <a:ext cx="261936" cy="263525"/>
          </a:xfrm>
          <a:prstGeom prst="rect">
            <a:avLst/>
          </a:prstGeom>
        </p:spPr>
        <p:txBody>
          <a:bodyPr tIns="0" bIns="0"/>
          <a:lstStyle>
            <a:lvl1pPr marL="0" algn="l" defTabSz="932472" rtl="0" eaLnBrk="1" fontAlgn="base" latinLnBrk="0" hangingPunct="1">
              <a:lnSpc>
                <a:spcPts val="2400"/>
              </a:lnSpc>
              <a:spcBef>
                <a:spcPct val="0"/>
              </a:spcBef>
              <a:spcAft>
                <a:spcPct val="0"/>
              </a:spcAft>
              <a:defRPr lang="en-US" sz="1000" kern="1200" dirty="0" smtClean="0">
                <a:solidFill>
                  <a:srgbClr val="000000"/>
                </a:solidFill>
                <a:latin typeface="+mj-lt"/>
                <a:ea typeface="Segoe UI" pitchFamily="34" charset="0"/>
                <a:cs typeface="Segoe UI" pitchFamily="34" charset="0"/>
              </a:defRPr>
            </a:lvl1pPr>
            <a:lvl2pPr marL="0" algn="l" defTabSz="932472" rtl="0" eaLnBrk="1" fontAlgn="base" latinLnBrk="0" hangingPunct="1">
              <a:lnSpc>
                <a:spcPts val="2400"/>
              </a:lnSpc>
              <a:spcBef>
                <a:spcPct val="0"/>
              </a:spcBef>
              <a:spcAft>
                <a:spcPct val="0"/>
              </a:spcAft>
              <a:defRPr lang="en-US" sz="1000" kern="1200" dirty="0" smtClean="0">
                <a:solidFill>
                  <a:schemeClr val="tx1"/>
                </a:solidFill>
                <a:latin typeface="+mj-lt"/>
                <a:ea typeface="Segoe UI" pitchFamily="34" charset="0"/>
                <a:cs typeface="Segoe UI" pitchFamily="34" charset="0"/>
              </a:defRPr>
            </a:lvl2pPr>
            <a:lvl3pPr marL="0" algn="l" defTabSz="932472" rtl="0" eaLnBrk="1" fontAlgn="base" latinLnBrk="0" hangingPunct="1">
              <a:lnSpc>
                <a:spcPts val="2400"/>
              </a:lnSpc>
              <a:spcBef>
                <a:spcPct val="0"/>
              </a:spcBef>
              <a:spcAft>
                <a:spcPct val="0"/>
              </a:spcAft>
              <a:defRPr lang="en-US" sz="1000" kern="1200" dirty="0" smtClean="0">
                <a:solidFill>
                  <a:schemeClr val="tx1"/>
                </a:solidFill>
                <a:latin typeface="+mj-lt"/>
                <a:ea typeface="Segoe UI" pitchFamily="34" charset="0"/>
                <a:cs typeface="Segoe UI" pitchFamily="34" charset="0"/>
              </a:defRPr>
            </a:lvl3pPr>
            <a:lvl4pPr marL="0" algn="l" defTabSz="932472" rtl="0" eaLnBrk="1" fontAlgn="base" latinLnBrk="0" hangingPunct="1">
              <a:lnSpc>
                <a:spcPts val="2400"/>
              </a:lnSpc>
              <a:spcBef>
                <a:spcPct val="0"/>
              </a:spcBef>
              <a:spcAft>
                <a:spcPct val="0"/>
              </a:spcAft>
              <a:defRPr lang="en-US" sz="1000" kern="1200" dirty="0" smtClean="0">
                <a:solidFill>
                  <a:schemeClr val="tx1"/>
                </a:solidFill>
                <a:latin typeface="+mj-lt"/>
                <a:ea typeface="Segoe UI" pitchFamily="34" charset="0"/>
                <a:cs typeface="Segoe UI" pitchFamily="34" charset="0"/>
              </a:defRPr>
            </a:lvl4pPr>
            <a:lvl5pPr marL="0" algn="l" defTabSz="932472" rtl="0" eaLnBrk="1" fontAlgn="base" latinLnBrk="0" hangingPunct="1">
              <a:lnSpc>
                <a:spcPts val="2400"/>
              </a:lnSpc>
              <a:spcBef>
                <a:spcPct val="0"/>
              </a:spcBef>
              <a:spcAft>
                <a:spcPct val="0"/>
              </a:spcAft>
              <a:defRPr lang="en-US" sz="1000" kern="1200" dirty="0">
                <a:solidFill>
                  <a:schemeClr val="tx1"/>
                </a:solidFill>
                <a:latin typeface="+mj-lt"/>
                <a:ea typeface="Segoe UI" pitchFamily="34" charset="0"/>
                <a:cs typeface="Segoe UI" pitchFamily="34" charset="0"/>
              </a:defRPr>
            </a:lvl5pPr>
          </a:lstStyle>
          <a:p>
            <a:pPr lvl="0"/>
            <a:r>
              <a:rPr lang="en-US" dirty="0"/>
              <a:t>5.</a:t>
            </a:r>
          </a:p>
        </p:txBody>
      </p:sp>
      <p:sp>
        <p:nvSpPr>
          <p:cNvPr id="41" name="Text Placeholder 3">
            <a:extLst>
              <a:ext uri="{FF2B5EF4-FFF2-40B4-BE49-F238E27FC236}">
                <a16:creationId xmlns:a16="http://schemas.microsoft.com/office/drawing/2014/main" id="{AF637A76-D1E1-49A2-AF33-3521BBC721C4}"/>
              </a:ext>
            </a:extLst>
          </p:cNvPr>
          <p:cNvSpPr>
            <a:spLocks noGrp="1"/>
          </p:cNvSpPr>
          <p:nvPr>
            <p:ph type="body" sz="quarter" idx="36" hasCustomPrompt="1"/>
          </p:nvPr>
        </p:nvSpPr>
        <p:spPr>
          <a:xfrm>
            <a:off x="10269538" y="2065338"/>
            <a:ext cx="261936" cy="263525"/>
          </a:xfrm>
          <a:prstGeom prst="rect">
            <a:avLst/>
          </a:prstGeom>
        </p:spPr>
        <p:txBody>
          <a:bodyPr tIns="0" bIns="0"/>
          <a:lstStyle>
            <a:lvl1pPr marL="0" algn="l" defTabSz="932472" rtl="0" eaLnBrk="1" fontAlgn="base" latinLnBrk="0" hangingPunct="1">
              <a:lnSpc>
                <a:spcPts val="2400"/>
              </a:lnSpc>
              <a:spcBef>
                <a:spcPct val="0"/>
              </a:spcBef>
              <a:spcAft>
                <a:spcPct val="0"/>
              </a:spcAft>
              <a:defRPr lang="en-US" sz="1000" kern="1200" dirty="0" smtClean="0">
                <a:solidFill>
                  <a:srgbClr val="000000"/>
                </a:solidFill>
                <a:latin typeface="+mj-lt"/>
                <a:ea typeface="Segoe UI" pitchFamily="34" charset="0"/>
                <a:cs typeface="Segoe UI" pitchFamily="34" charset="0"/>
              </a:defRPr>
            </a:lvl1pPr>
            <a:lvl2pPr marL="0" algn="l" defTabSz="932472" rtl="0" eaLnBrk="1" fontAlgn="base" latinLnBrk="0" hangingPunct="1">
              <a:lnSpc>
                <a:spcPts val="2400"/>
              </a:lnSpc>
              <a:spcBef>
                <a:spcPct val="0"/>
              </a:spcBef>
              <a:spcAft>
                <a:spcPct val="0"/>
              </a:spcAft>
              <a:defRPr lang="en-US" sz="1000" kern="1200" dirty="0" smtClean="0">
                <a:solidFill>
                  <a:schemeClr val="tx1"/>
                </a:solidFill>
                <a:latin typeface="+mj-lt"/>
                <a:ea typeface="Segoe UI" pitchFamily="34" charset="0"/>
                <a:cs typeface="Segoe UI" pitchFamily="34" charset="0"/>
              </a:defRPr>
            </a:lvl2pPr>
            <a:lvl3pPr marL="0" algn="l" defTabSz="932472" rtl="0" eaLnBrk="1" fontAlgn="base" latinLnBrk="0" hangingPunct="1">
              <a:lnSpc>
                <a:spcPts val="2400"/>
              </a:lnSpc>
              <a:spcBef>
                <a:spcPct val="0"/>
              </a:spcBef>
              <a:spcAft>
                <a:spcPct val="0"/>
              </a:spcAft>
              <a:defRPr lang="en-US" sz="1000" kern="1200" dirty="0" smtClean="0">
                <a:solidFill>
                  <a:schemeClr val="tx1"/>
                </a:solidFill>
                <a:latin typeface="+mj-lt"/>
                <a:ea typeface="Segoe UI" pitchFamily="34" charset="0"/>
                <a:cs typeface="Segoe UI" pitchFamily="34" charset="0"/>
              </a:defRPr>
            </a:lvl3pPr>
            <a:lvl4pPr marL="0" algn="l" defTabSz="932472" rtl="0" eaLnBrk="1" fontAlgn="base" latinLnBrk="0" hangingPunct="1">
              <a:lnSpc>
                <a:spcPts val="2400"/>
              </a:lnSpc>
              <a:spcBef>
                <a:spcPct val="0"/>
              </a:spcBef>
              <a:spcAft>
                <a:spcPct val="0"/>
              </a:spcAft>
              <a:defRPr lang="en-US" sz="1000" kern="1200" dirty="0" smtClean="0">
                <a:solidFill>
                  <a:schemeClr val="tx1"/>
                </a:solidFill>
                <a:latin typeface="+mj-lt"/>
                <a:ea typeface="Segoe UI" pitchFamily="34" charset="0"/>
                <a:cs typeface="Segoe UI" pitchFamily="34" charset="0"/>
              </a:defRPr>
            </a:lvl4pPr>
            <a:lvl5pPr marL="0" algn="l" defTabSz="932472" rtl="0" eaLnBrk="1" fontAlgn="base" latinLnBrk="0" hangingPunct="1">
              <a:lnSpc>
                <a:spcPts val="2400"/>
              </a:lnSpc>
              <a:spcBef>
                <a:spcPct val="0"/>
              </a:spcBef>
              <a:spcAft>
                <a:spcPct val="0"/>
              </a:spcAft>
              <a:defRPr lang="en-US" sz="1000" kern="1200" dirty="0">
                <a:solidFill>
                  <a:schemeClr val="tx1"/>
                </a:solidFill>
                <a:latin typeface="+mj-lt"/>
                <a:ea typeface="Segoe UI" pitchFamily="34" charset="0"/>
                <a:cs typeface="Segoe UI" pitchFamily="34" charset="0"/>
              </a:defRPr>
            </a:lvl5pPr>
          </a:lstStyle>
          <a:p>
            <a:pPr lvl="0"/>
            <a:r>
              <a:rPr lang="en-US" dirty="0"/>
              <a:t>6.</a:t>
            </a:r>
          </a:p>
        </p:txBody>
      </p:sp>
      <p:sp>
        <p:nvSpPr>
          <p:cNvPr id="33" name="Text Box 3">
            <a:extLst>
              <a:ext uri="{FF2B5EF4-FFF2-40B4-BE49-F238E27FC236}">
                <a16:creationId xmlns:a16="http://schemas.microsoft.com/office/drawing/2014/main" id="{75395D73-9049-014E-BEF9-A35587DB4139}"/>
              </a:ext>
            </a:extLst>
          </p:cNvPr>
          <p:cNvSpPr txBox="1">
            <a:spLocks noChangeArrowheads="1"/>
          </p:cNvSpPr>
          <p:nvPr userDrawn="1"/>
        </p:nvSpPr>
        <p:spPr bwMode="blackWhite">
          <a:xfrm>
            <a:off x="463276" y="6583680"/>
            <a:ext cx="11533187"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dirty="0">
                <a:solidFill>
                  <a:schemeClr val="accent6">
                    <a:lumMod val="75000"/>
                  </a:schemeClr>
                </a:solidFill>
                <a:cs typeface="Segoe UI" pitchFamily="34" charset="0"/>
              </a:rPr>
              <a:t>©Microsoft Corporation									                                                                                                                                             Azure </a:t>
            </a:r>
          </a:p>
        </p:txBody>
      </p:sp>
      <p:sp>
        <p:nvSpPr>
          <p:cNvPr id="34" name="Text Placeholder 4">
            <a:extLst>
              <a:ext uri="{FF2B5EF4-FFF2-40B4-BE49-F238E27FC236}">
                <a16:creationId xmlns:a16="http://schemas.microsoft.com/office/drawing/2014/main" id="{3CC09D91-3BB7-5C4A-98CF-F87FD6AACD86}"/>
              </a:ext>
            </a:extLst>
          </p:cNvPr>
          <p:cNvSpPr>
            <a:spLocks noGrp="1"/>
          </p:cNvSpPr>
          <p:nvPr>
            <p:ph type="body" sz="quarter" idx="24" hasCustomPrompt="1"/>
          </p:nvPr>
        </p:nvSpPr>
        <p:spPr>
          <a:xfrm>
            <a:off x="463276" y="3694402"/>
            <a:ext cx="1727201" cy="1893700"/>
          </a:xfrm>
          <a:prstGeom prst="rect">
            <a:avLst/>
          </a:prstGeom>
        </p:spPr>
        <p:txBody>
          <a:bodyPr lIns="0" tIns="0" rIns="0" bIns="0"/>
          <a:lstStyle>
            <a:lvl1pPr marL="0" indent="0">
              <a:lnSpc>
                <a:spcPts val="1800"/>
              </a:lnSpc>
              <a:spcBef>
                <a:spcPts val="0"/>
              </a:spcBef>
              <a:buFont typeface="Arial" panose="020B0604020202020204" pitchFamily="34" charset="0"/>
              <a:buNone/>
              <a:defRPr sz="1400" b="0" i="0" spc="0">
                <a:solidFill>
                  <a:srgbClr val="000000"/>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p:txBody>
      </p:sp>
      <p:sp>
        <p:nvSpPr>
          <p:cNvPr id="35" name="Text Placeholder 4">
            <a:extLst>
              <a:ext uri="{FF2B5EF4-FFF2-40B4-BE49-F238E27FC236}">
                <a16:creationId xmlns:a16="http://schemas.microsoft.com/office/drawing/2014/main" id="{90A489FF-470D-734F-9769-61F47A78897E}"/>
              </a:ext>
            </a:extLst>
          </p:cNvPr>
          <p:cNvSpPr>
            <a:spLocks noGrp="1"/>
          </p:cNvSpPr>
          <p:nvPr>
            <p:ph type="body" sz="quarter" idx="37" hasCustomPrompt="1"/>
          </p:nvPr>
        </p:nvSpPr>
        <p:spPr>
          <a:xfrm>
            <a:off x="2426019" y="3694402"/>
            <a:ext cx="1727201" cy="1893700"/>
          </a:xfrm>
          <a:prstGeom prst="rect">
            <a:avLst/>
          </a:prstGeom>
        </p:spPr>
        <p:txBody>
          <a:bodyPr lIns="0" tIns="0" rIns="0" bIns="0"/>
          <a:lstStyle>
            <a:lvl1pPr marL="0" indent="0">
              <a:lnSpc>
                <a:spcPts val="1800"/>
              </a:lnSpc>
              <a:spcBef>
                <a:spcPts val="0"/>
              </a:spcBef>
              <a:buFont typeface="Arial" panose="020B0604020202020204" pitchFamily="34" charset="0"/>
              <a:buNone/>
              <a:defRPr sz="1400" b="0" i="0" spc="0">
                <a:solidFill>
                  <a:srgbClr val="000000"/>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p:txBody>
      </p:sp>
      <p:sp>
        <p:nvSpPr>
          <p:cNvPr id="36" name="Text Placeholder 4">
            <a:extLst>
              <a:ext uri="{FF2B5EF4-FFF2-40B4-BE49-F238E27FC236}">
                <a16:creationId xmlns:a16="http://schemas.microsoft.com/office/drawing/2014/main" id="{6F43AC1C-4836-034C-B18E-A886EB0A0954}"/>
              </a:ext>
            </a:extLst>
          </p:cNvPr>
          <p:cNvSpPr>
            <a:spLocks noGrp="1"/>
          </p:cNvSpPr>
          <p:nvPr>
            <p:ph type="body" sz="quarter" idx="38" hasCustomPrompt="1"/>
          </p:nvPr>
        </p:nvSpPr>
        <p:spPr>
          <a:xfrm>
            <a:off x="4386899" y="3694402"/>
            <a:ext cx="1727201" cy="1893700"/>
          </a:xfrm>
          <a:prstGeom prst="rect">
            <a:avLst/>
          </a:prstGeom>
        </p:spPr>
        <p:txBody>
          <a:bodyPr lIns="0" tIns="0" rIns="0" bIns="0"/>
          <a:lstStyle>
            <a:lvl1pPr marL="0" indent="0">
              <a:lnSpc>
                <a:spcPts val="1800"/>
              </a:lnSpc>
              <a:spcBef>
                <a:spcPts val="0"/>
              </a:spcBef>
              <a:buFont typeface="Arial" panose="020B0604020202020204" pitchFamily="34" charset="0"/>
              <a:buNone/>
              <a:defRPr sz="1400" b="0" i="0" spc="0">
                <a:solidFill>
                  <a:srgbClr val="000000"/>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p:txBody>
      </p:sp>
      <p:sp>
        <p:nvSpPr>
          <p:cNvPr id="42" name="Text Placeholder 4">
            <a:extLst>
              <a:ext uri="{FF2B5EF4-FFF2-40B4-BE49-F238E27FC236}">
                <a16:creationId xmlns:a16="http://schemas.microsoft.com/office/drawing/2014/main" id="{9221C77D-8F08-6C49-9011-B244AD138F0B}"/>
              </a:ext>
            </a:extLst>
          </p:cNvPr>
          <p:cNvSpPr>
            <a:spLocks noGrp="1"/>
          </p:cNvSpPr>
          <p:nvPr>
            <p:ph type="body" sz="quarter" idx="39" hasCustomPrompt="1"/>
          </p:nvPr>
        </p:nvSpPr>
        <p:spPr>
          <a:xfrm>
            <a:off x="6354763" y="3694402"/>
            <a:ext cx="1727201" cy="1893700"/>
          </a:xfrm>
          <a:prstGeom prst="rect">
            <a:avLst/>
          </a:prstGeom>
        </p:spPr>
        <p:txBody>
          <a:bodyPr lIns="0" tIns="0" rIns="0" bIns="0"/>
          <a:lstStyle>
            <a:lvl1pPr marL="0" indent="0">
              <a:lnSpc>
                <a:spcPts val="1800"/>
              </a:lnSpc>
              <a:spcBef>
                <a:spcPts val="0"/>
              </a:spcBef>
              <a:buFont typeface="Arial" panose="020B0604020202020204" pitchFamily="34" charset="0"/>
              <a:buNone/>
              <a:defRPr sz="1400" b="0" i="0" spc="0">
                <a:solidFill>
                  <a:srgbClr val="000000"/>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p:txBody>
      </p:sp>
      <p:sp>
        <p:nvSpPr>
          <p:cNvPr id="43" name="Text Placeholder 4">
            <a:extLst>
              <a:ext uri="{FF2B5EF4-FFF2-40B4-BE49-F238E27FC236}">
                <a16:creationId xmlns:a16="http://schemas.microsoft.com/office/drawing/2014/main" id="{F3776908-857F-F24D-9AF6-14CF938B5693}"/>
              </a:ext>
            </a:extLst>
          </p:cNvPr>
          <p:cNvSpPr>
            <a:spLocks noGrp="1"/>
          </p:cNvSpPr>
          <p:nvPr>
            <p:ph type="body" sz="quarter" idx="40" hasCustomPrompt="1"/>
          </p:nvPr>
        </p:nvSpPr>
        <p:spPr>
          <a:xfrm>
            <a:off x="8302625" y="3694402"/>
            <a:ext cx="1727201" cy="1893700"/>
          </a:xfrm>
          <a:prstGeom prst="rect">
            <a:avLst/>
          </a:prstGeom>
        </p:spPr>
        <p:txBody>
          <a:bodyPr lIns="0" tIns="0" rIns="0" bIns="0"/>
          <a:lstStyle>
            <a:lvl1pPr marL="0" indent="0">
              <a:lnSpc>
                <a:spcPts val="1800"/>
              </a:lnSpc>
              <a:spcBef>
                <a:spcPts val="0"/>
              </a:spcBef>
              <a:buFont typeface="Arial" panose="020B0604020202020204" pitchFamily="34" charset="0"/>
              <a:buNone/>
              <a:defRPr sz="1400" b="0" i="0" spc="0">
                <a:solidFill>
                  <a:srgbClr val="000000"/>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p:txBody>
      </p:sp>
      <p:sp>
        <p:nvSpPr>
          <p:cNvPr id="44" name="Text Placeholder 4">
            <a:extLst>
              <a:ext uri="{FF2B5EF4-FFF2-40B4-BE49-F238E27FC236}">
                <a16:creationId xmlns:a16="http://schemas.microsoft.com/office/drawing/2014/main" id="{EFB7F2E6-D12A-0A47-939B-737BAD817601}"/>
              </a:ext>
            </a:extLst>
          </p:cNvPr>
          <p:cNvSpPr>
            <a:spLocks noGrp="1"/>
          </p:cNvSpPr>
          <p:nvPr>
            <p:ph type="body" sz="quarter" idx="41" hasCustomPrompt="1"/>
          </p:nvPr>
        </p:nvSpPr>
        <p:spPr>
          <a:xfrm>
            <a:off x="10245998" y="3694402"/>
            <a:ext cx="1727201" cy="1893700"/>
          </a:xfrm>
          <a:prstGeom prst="rect">
            <a:avLst/>
          </a:prstGeom>
        </p:spPr>
        <p:txBody>
          <a:bodyPr lIns="0" tIns="0" rIns="0" bIns="0"/>
          <a:lstStyle>
            <a:lvl1pPr marL="0" indent="0">
              <a:lnSpc>
                <a:spcPts val="1800"/>
              </a:lnSpc>
              <a:spcBef>
                <a:spcPts val="0"/>
              </a:spcBef>
              <a:buFont typeface="Arial" panose="020B0604020202020204" pitchFamily="34" charset="0"/>
              <a:buNone/>
              <a:defRPr sz="1400" b="0" i="0" spc="0">
                <a:solidFill>
                  <a:srgbClr val="000000"/>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p:txBody>
      </p:sp>
      <p:pic>
        <p:nvPicPr>
          <p:cNvPr id="46" name="Picture 45">
            <a:extLst>
              <a:ext uri="{FF2B5EF4-FFF2-40B4-BE49-F238E27FC236}">
                <a16:creationId xmlns:a16="http://schemas.microsoft.com/office/drawing/2014/main" id="{15EF402B-0A39-4444-AF7E-380A1C257394}"/>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2940440" y="2347335"/>
            <a:ext cx="660400" cy="660400"/>
          </a:xfrm>
          <a:prstGeom prst="rect">
            <a:avLst/>
          </a:prstGeom>
        </p:spPr>
      </p:pic>
      <p:pic>
        <p:nvPicPr>
          <p:cNvPr id="47" name="Picture 46">
            <a:extLst>
              <a:ext uri="{FF2B5EF4-FFF2-40B4-BE49-F238E27FC236}">
                <a16:creationId xmlns:a16="http://schemas.microsoft.com/office/drawing/2014/main" id="{3E2F996C-B451-5D43-A1A7-18659348D8DF}"/>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0779398" y="2347335"/>
            <a:ext cx="660400" cy="660400"/>
          </a:xfrm>
          <a:prstGeom prst="rect">
            <a:avLst/>
          </a:prstGeom>
        </p:spPr>
      </p:pic>
      <p:pic>
        <p:nvPicPr>
          <p:cNvPr id="48" name="Picture 47">
            <a:extLst>
              <a:ext uri="{FF2B5EF4-FFF2-40B4-BE49-F238E27FC236}">
                <a16:creationId xmlns:a16="http://schemas.microsoft.com/office/drawing/2014/main" id="{2164D954-D4BE-604E-A1FA-5D4A16CC776D}"/>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8860201" y="2347335"/>
            <a:ext cx="660400" cy="660400"/>
          </a:xfrm>
          <a:prstGeom prst="rect">
            <a:avLst/>
          </a:prstGeom>
        </p:spPr>
      </p:pic>
      <p:pic>
        <p:nvPicPr>
          <p:cNvPr id="49" name="Picture 48">
            <a:extLst>
              <a:ext uri="{FF2B5EF4-FFF2-40B4-BE49-F238E27FC236}">
                <a16:creationId xmlns:a16="http://schemas.microsoft.com/office/drawing/2014/main" id="{5FC96516-B0E2-964A-9976-F62D8A3CA035}"/>
              </a:ext>
            </a:extLst>
          </p:cNvPr>
          <p:cNvPicPr>
            <a:picLocks noChangeAspect="1"/>
          </p:cNvPicPr>
          <p:nvPr userDrawn="1"/>
        </p:nvPicPr>
        <p:blipFill>
          <a:blip r:embed="rId5" cstate="email">
            <a:extLst>
              <a:ext uri="{28A0092B-C50C-407E-A947-70E740481C1C}">
                <a14:useLocalDpi xmlns:a14="http://schemas.microsoft.com/office/drawing/2010/main"/>
              </a:ext>
            </a:extLst>
          </a:blip>
          <a:stretch>
            <a:fillRect/>
          </a:stretch>
        </p:blipFill>
        <p:spPr>
          <a:xfrm>
            <a:off x="6888163" y="2347335"/>
            <a:ext cx="660400" cy="660400"/>
          </a:xfrm>
          <a:prstGeom prst="rect">
            <a:avLst/>
          </a:prstGeom>
        </p:spPr>
      </p:pic>
      <p:pic>
        <p:nvPicPr>
          <p:cNvPr id="50" name="Picture 49">
            <a:extLst>
              <a:ext uri="{FF2B5EF4-FFF2-40B4-BE49-F238E27FC236}">
                <a16:creationId xmlns:a16="http://schemas.microsoft.com/office/drawing/2014/main" id="{C42970E5-3D59-6D4C-802D-2A054118D505}"/>
              </a:ext>
            </a:extLst>
          </p:cNvPr>
          <p:cNvPicPr>
            <a:picLocks noChangeAspect="1"/>
          </p:cNvPicPr>
          <p:nvPr userDrawn="1"/>
        </p:nvPicPr>
        <p:blipFill>
          <a:blip r:embed="rId6" cstate="email">
            <a:extLst>
              <a:ext uri="{28A0092B-C50C-407E-A947-70E740481C1C}">
                <a14:useLocalDpi xmlns:a14="http://schemas.microsoft.com/office/drawing/2010/main"/>
              </a:ext>
            </a:extLst>
          </a:blip>
          <a:stretch>
            <a:fillRect/>
          </a:stretch>
        </p:blipFill>
        <p:spPr>
          <a:xfrm>
            <a:off x="4899298" y="2347335"/>
            <a:ext cx="660400" cy="660400"/>
          </a:xfrm>
          <a:prstGeom prst="rect">
            <a:avLst/>
          </a:prstGeom>
        </p:spPr>
      </p:pic>
      <p:pic>
        <p:nvPicPr>
          <p:cNvPr id="51" name="Picture 50">
            <a:extLst>
              <a:ext uri="{FF2B5EF4-FFF2-40B4-BE49-F238E27FC236}">
                <a16:creationId xmlns:a16="http://schemas.microsoft.com/office/drawing/2014/main" id="{32F713FA-C34D-0546-BEC6-2429F7B462C9}"/>
              </a:ext>
            </a:extLst>
          </p:cNvPr>
          <p:cNvPicPr>
            <a:picLocks noChangeAspect="1"/>
          </p:cNvPicPr>
          <p:nvPr userDrawn="1"/>
        </p:nvPicPr>
        <p:blipFill>
          <a:blip r:embed="rId7" cstate="email">
            <a:extLst>
              <a:ext uri="{28A0092B-C50C-407E-A947-70E740481C1C}">
                <a14:useLocalDpi xmlns:a14="http://schemas.microsoft.com/office/drawing/2010/main"/>
              </a:ext>
            </a:extLst>
          </a:blip>
          <a:stretch>
            <a:fillRect/>
          </a:stretch>
        </p:blipFill>
        <p:spPr>
          <a:xfrm>
            <a:off x="1022715" y="2347335"/>
            <a:ext cx="660400" cy="660400"/>
          </a:xfrm>
          <a:prstGeom prst="rect">
            <a:avLst/>
          </a:prstGeom>
        </p:spPr>
      </p:pic>
    </p:spTree>
    <p:extLst>
      <p:ext uri="{BB962C8B-B14F-4D97-AF65-F5344CB8AC3E}">
        <p14:creationId xmlns:p14="http://schemas.microsoft.com/office/powerpoint/2010/main" val="2453069778"/>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2">
    <p:bg>
      <p:bgPr>
        <a:solidFill>
          <a:schemeClr val="tx2"/>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C1F9C5D-BBFD-AE42-A1D5-DA2C27C2E903}"/>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39829" y="483228"/>
            <a:ext cx="1362456" cy="194066"/>
          </a:xfrm>
          <a:prstGeom prst="rect">
            <a:avLst/>
          </a:prstGeom>
        </p:spPr>
      </p:pic>
      <p:sp>
        <p:nvSpPr>
          <p:cNvPr id="15" name="Title 1">
            <a:extLst>
              <a:ext uri="{FF2B5EF4-FFF2-40B4-BE49-F238E27FC236}">
                <a16:creationId xmlns:a16="http://schemas.microsoft.com/office/drawing/2014/main" id="{FDD3BB94-DC99-244C-91E3-A9764AF2671E}"/>
              </a:ext>
            </a:extLst>
          </p:cNvPr>
          <p:cNvSpPr>
            <a:spLocks noGrp="1"/>
          </p:cNvSpPr>
          <p:nvPr>
            <p:ph type="title" hasCustomPrompt="1"/>
          </p:nvPr>
        </p:nvSpPr>
        <p:spPr>
          <a:xfrm>
            <a:off x="437277" y="2582862"/>
            <a:ext cx="9823498" cy="1828800"/>
          </a:xfrm>
          <a:prstGeom prst="rect">
            <a:avLst/>
          </a:prstGeom>
          <a:noFill/>
        </p:spPr>
        <p:txBody>
          <a:bodyPr lIns="0" tIns="0" rIns="0" bIns="182880" anchor="b" anchorCtr="0"/>
          <a:lstStyle>
            <a:lvl1pPr>
              <a:defRPr sz="4800" strike="noStrike" spc="-50" baseline="0">
                <a:solidFill>
                  <a:schemeClr val="bg2"/>
                </a:solidFill>
              </a:defRPr>
            </a:lvl1pPr>
          </a:lstStyle>
          <a:p>
            <a:r>
              <a:rPr lang="en-US" dirty="0"/>
              <a:t>Azure presentation title </a:t>
            </a:r>
            <a:br>
              <a:rPr lang="en-US" dirty="0"/>
            </a:br>
            <a:r>
              <a:rPr lang="en-US" dirty="0"/>
              <a:t>or event name</a:t>
            </a:r>
          </a:p>
        </p:txBody>
      </p:sp>
      <p:sp>
        <p:nvSpPr>
          <p:cNvPr id="16" name="Text Placeholder 10">
            <a:extLst>
              <a:ext uri="{FF2B5EF4-FFF2-40B4-BE49-F238E27FC236}">
                <a16:creationId xmlns:a16="http://schemas.microsoft.com/office/drawing/2014/main" id="{63FCEA3C-C822-5A4A-9561-695239EA77C3}"/>
              </a:ext>
            </a:extLst>
          </p:cNvPr>
          <p:cNvSpPr>
            <a:spLocks noGrp="1"/>
          </p:cNvSpPr>
          <p:nvPr>
            <p:ph type="body" sz="quarter" idx="15" hasCustomPrompt="1"/>
          </p:nvPr>
        </p:nvSpPr>
        <p:spPr>
          <a:xfrm>
            <a:off x="451338" y="4436713"/>
            <a:ext cx="9795376" cy="738664"/>
          </a:xfrm>
          <a:prstGeom prst="rect">
            <a:avLst/>
          </a:prstGeom>
        </p:spPr>
        <p:txBody>
          <a:bodyPr/>
          <a:lstStyle>
            <a:lvl1pPr>
              <a:defRPr sz="1800">
                <a:solidFill>
                  <a:schemeClr val="bg2"/>
                </a:solidFill>
              </a:defRPr>
            </a:lvl1pPr>
            <a:lvl2pPr>
              <a:defRPr sz="1800">
                <a:solidFill>
                  <a:srgbClr val="000000"/>
                </a:solidFill>
              </a:defRPr>
            </a:lvl2pPr>
            <a:lvl3pPr>
              <a:defRPr sz="1400"/>
            </a:lvl3pPr>
            <a:lvl4pPr>
              <a:defRPr sz="1400"/>
            </a:lvl4pPr>
            <a:lvl5pPr>
              <a:defRPr sz="1050"/>
            </a:lvl5pPr>
          </a:lstStyle>
          <a:p>
            <a:pPr lvl="0"/>
            <a:r>
              <a:rPr lang="en-US" dirty="0"/>
              <a:t>Author name</a:t>
            </a:r>
            <a:br>
              <a:rPr lang="en-US" dirty="0"/>
            </a:br>
            <a:r>
              <a:rPr lang="en-US" dirty="0"/>
              <a:t>Date</a:t>
            </a:r>
          </a:p>
        </p:txBody>
      </p:sp>
    </p:spTree>
    <p:extLst>
      <p:ext uri="{BB962C8B-B14F-4D97-AF65-F5344CB8AC3E}">
        <p14:creationId xmlns:p14="http://schemas.microsoft.com/office/powerpoint/2010/main" val="122936248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a:prstGeom prst="rect">
            <a:avLst/>
          </a:prstGeom>
        </p:spPr>
        <p:txBody>
          <a:bodyPr wrap="square" lIns="0" tIns="0" rIns="0" bIns="0">
            <a:spAutoFit/>
          </a:bodyPr>
          <a:lstStyle>
            <a:lvl1pPr>
              <a:lnSpc>
                <a:spcPts val="3200"/>
              </a:lnSpc>
              <a:defRPr sz="2800" strike="noStrike">
                <a:solidFill>
                  <a:srgbClr val="000000"/>
                </a:solidFill>
              </a:defRPr>
            </a:lvl1pPr>
          </a:lstStyle>
          <a:p>
            <a:r>
              <a:rPr lang="en-US" dirty="0"/>
              <a:t>Title</a:t>
            </a:r>
          </a:p>
        </p:txBody>
      </p:sp>
      <p:sp>
        <p:nvSpPr>
          <p:cNvPr id="8" name="Text Box 3">
            <a:extLst>
              <a:ext uri="{FF2B5EF4-FFF2-40B4-BE49-F238E27FC236}">
                <a16:creationId xmlns:a16="http://schemas.microsoft.com/office/drawing/2014/main" id="{3F1DAFF6-F27C-B74D-96EC-43A1B70AA064}"/>
              </a:ext>
            </a:extLst>
          </p:cNvPr>
          <p:cNvSpPr txBox="1">
            <a:spLocks noChangeArrowheads="1"/>
          </p:cNvSpPr>
          <p:nvPr userDrawn="1"/>
        </p:nvSpPr>
        <p:spPr bwMode="blackWhite">
          <a:xfrm>
            <a:off x="463276" y="6583680"/>
            <a:ext cx="11533187"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dirty="0">
                <a:solidFill>
                  <a:schemeClr val="accent6">
                    <a:lumMod val="75000"/>
                  </a:schemeClr>
                </a:solidFill>
                <a:cs typeface="Segoe UI" pitchFamily="34" charset="0"/>
              </a:rPr>
              <a:t>©Microsoft Corporation									                                                                                                                                             Azure </a:t>
            </a:r>
          </a:p>
        </p:txBody>
      </p:sp>
    </p:spTree>
    <p:extLst>
      <p:ext uri="{BB962C8B-B14F-4D97-AF65-F5344CB8AC3E}">
        <p14:creationId xmlns:p14="http://schemas.microsoft.com/office/powerpoint/2010/main" val="4107187434"/>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title 1">
    <p:bg>
      <p:bgPr>
        <a:solidFill>
          <a:schemeClr val="bg1"/>
        </a:solidFill>
        <a:effectLst/>
      </p:bgPr>
    </p:bg>
    <p:spTree>
      <p:nvGrpSpPr>
        <p:cNvPr id="1" name=""/>
        <p:cNvGrpSpPr/>
        <p:nvPr/>
      </p:nvGrpSpPr>
      <p:grpSpPr>
        <a:xfrm>
          <a:off x="0" y="0"/>
          <a:ext cx="0" cy="0"/>
          <a:chOff x="0" y="0"/>
          <a:chExt cx="0" cy="0"/>
        </a:xfrm>
      </p:grpSpPr>
      <p:sp>
        <p:nvSpPr>
          <p:cNvPr id="4" name="Title 35"/>
          <p:cNvSpPr>
            <a:spLocks noGrp="1"/>
          </p:cNvSpPr>
          <p:nvPr>
            <p:ph type="title" hasCustomPrompt="1"/>
          </p:nvPr>
        </p:nvSpPr>
        <p:spPr>
          <a:xfrm>
            <a:off x="465138" y="960438"/>
            <a:ext cx="7604124" cy="3629025"/>
          </a:xfrm>
          <a:prstGeom prst="rect">
            <a:avLst/>
          </a:prstGeom>
          <a:noFill/>
        </p:spPr>
        <p:txBody>
          <a:bodyPr vert="horz" wrap="square" lIns="0" tIns="0" rIns="0" bIns="0" rtlCol="0" anchor="t" anchorCtr="0">
            <a:noAutofit/>
          </a:bodyPr>
          <a:lstStyle>
            <a:lvl1pPr>
              <a:defRPr lang="en-US" sz="4800" spc="-50" baseline="0" dirty="0">
                <a:solidFill>
                  <a:srgbClr val="000000"/>
                </a:solidFill>
              </a:defRPr>
            </a:lvl1pPr>
          </a:lstStyle>
          <a:p>
            <a:pPr marL="0" lvl="0">
              <a:lnSpc>
                <a:spcPts val="5600"/>
              </a:lnSpc>
            </a:pPr>
            <a:r>
              <a:rPr lang="en-US" dirty="0"/>
              <a:t>Section title</a:t>
            </a:r>
          </a:p>
        </p:txBody>
      </p:sp>
    </p:spTree>
    <p:extLst>
      <p:ext uri="{BB962C8B-B14F-4D97-AF65-F5344CB8AC3E}">
        <p14:creationId xmlns:p14="http://schemas.microsoft.com/office/powerpoint/2010/main" val="764039343"/>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Section title 2">
    <p:bg>
      <p:bgPr>
        <a:solidFill>
          <a:schemeClr val="bg2"/>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65138" y="960438"/>
            <a:ext cx="7604124" cy="3629025"/>
          </a:xfrm>
          <a:prstGeom prst="rect">
            <a:avLst/>
          </a:prstGeom>
          <a:noFill/>
        </p:spPr>
        <p:txBody>
          <a:bodyPr vert="horz" wrap="square" lIns="0" tIns="0" rIns="0" bIns="0" rtlCol="0" anchor="t" anchorCtr="0">
            <a:noAutofit/>
          </a:bodyPr>
          <a:lstStyle>
            <a:lvl1pPr>
              <a:defRPr lang="en-US" sz="4800" spc="-50" baseline="0" dirty="0">
                <a:solidFill>
                  <a:srgbClr val="FFFFFF"/>
                </a:solidFill>
              </a:defRPr>
            </a:lvl1pPr>
          </a:lstStyle>
          <a:p>
            <a:pPr marL="0" lvl="0">
              <a:lnSpc>
                <a:spcPts val="5600"/>
              </a:lnSpc>
            </a:pPr>
            <a:r>
              <a:rPr lang="en-US" dirty="0"/>
              <a:t>Section title</a:t>
            </a:r>
          </a:p>
        </p:txBody>
      </p:sp>
    </p:spTree>
    <p:extLst>
      <p:ext uri="{BB962C8B-B14F-4D97-AF65-F5344CB8AC3E}">
        <p14:creationId xmlns:p14="http://schemas.microsoft.com/office/powerpoint/2010/main" val="284192692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ection title 3">
    <p:bg>
      <p:bgPr>
        <a:solidFill>
          <a:srgbClr val="FFFFFF"/>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2" y="0"/>
            <a:ext cx="12436475" cy="6994525"/>
          </a:xfrm>
          <a:prstGeom prst="rect">
            <a:avLst/>
          </a:prstGeom>
        </p:spPr>
      </p:pic>
      <p:sp>
        <p:nvSpPr>
          <p:cNvPr id="5" name="Title 35">
            <a:extLst>
              <a:ext uri="{FF2B5EF4-FFF2-40B4-BE49-F238E27FC236}">
                <a16:creationId xmlns:a16="http://schemas.microsoft.com/office/drawing/2014/main" id="{60388DA1-8C2D-4FFD-88BD-DE4D7CEFD0D2}"/>
              </a:ext>
            </a:extLst>
          </p:cNvPr>
          <p:cNvSpPr>
            <a:spLocks noGrp="1"/>
          </p:cNvSpPr>
          <p:nvPr>
            <p:ph type="title" hasCustomPrompt="1"/>
          </p:nvPr>
        </p:nvSpPr>
        <p:spPr>
          <a:xfrm>
            <a:off x="465138" y="960438"/>
            <a:ext cx="7604124" cy="3629025"/>
          </a:xfrm>
          <a:prstGeom prst="rect">
            <a:avLst/>
          </a:prstGeom>
          <a:noFill/>
        </p:spPr>
        <p:txBody>
          <a:bodyPr vert="horz" wrap="square" lIns="0" tIns="0" rIns="0" bIns="0" rtlCol="0" anchor="t" anchorCtr="0">
            <a:noAutofit/>
          </a:bodyPr>
          <a:lstStyle>
            <a:lvl1pPr>
              <a:defRPr lang="en-US" sz="4800" spc="-50" baseline="0" dirty="0">
                <a:solidFill>
                  <a:schemeClr val="tx1"/>
                </a:solidFill>
              </a:defRPr>
            </a:lvl1pPr>
          </a:lstStyle>
          <a:p>
            <a:pPr marL="0" lvl="0">
              <a:lnSpc>
                <a:spcPts val="5600"/>
              </a:lnSpc>
            </a:pPr>
            <a:r>
              <a:rPr lang="en-US" dirty="0"/>
              <a:t>Section title</a:t>
            </a:r>
          </a:p>
        </p:txBody>
      </p:sp>
    </p:spTree>
    <p:extLst>
      <p:ext uri="{BB962C8B-B14F-4D97-AF65-F5344CB8AC3E}">
        <p14:creationId xmlns:p14="http://schemas.microsoft.com/office/powerpoint/2010/main" val="338350417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Photo layout 1">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6354762" y="-1"/>
            <a:ext cx="6093577" cy="6994525"/>
          </a:xfrm>
          <a:prstGeom prst="rect">
            <a:avLst/>
          </a:prstGeom>
        </p:spPr>
      </p:pic>
      <p:sp>
        <p:nvSpPr>
          <p:cNvPr id="2" name="Title 1"/>
          <p:cNvSpPr>
            <a:spLocks noGrp="1"/>
          </p:cNvSpPr>
          <p:nvPr>
            <p:ph type="title" hasCustomPrompt="1"/>
          </p:nvPr>
        </p:nvSpPr>
        <p:spPr>
          <a:xfrm>
            <a:off x="465138" y="632779"/>
            <a:ext cx="5653087" cy="411162"/>
          </a:xfrm>
          <a:prstGeom prst="rect">
            <a:avLst/>
          </a:prstGeom>
        </p:spPr>
        <p:txBody>
          <a:bodyPr wrap="square" lIns="0" tIns="0" rIns="0" bIns="0">
            <a:spAutoFit/>
          </a:bodyPr>
          <a:lstStyle>
            <a:lvl1pPr>
              <a:lnSpc>
                <a:spcPts val="3200"/>
              </a:lnSpc>
              <a:defRPr sz="2800" baseline="0">
                <a:solidFill>
                  <a:srgbClr val="000000"/>
                </a:solidFill>
              </a:defRPr>
            </a:lvl1pPr>
          </a:lstStyle>
          <a:p>
            <a:r>
              <a:rPr lang="en-US" dirty="0"/>
              <a:t>Photo layout 1</a:t>
            </a:r>
          </a:p>
        </p:txBody>
      </p:sp>
      <p:sp>
        <p:nvSpPr>
          <p:cNvPr id="5" name="Text Placeholder 4">
            <a:extLst>
              <a:ext uri="{FF2B5EF4-FFF2-40B4-BE49-F238E27FC236}">
                <a16:creationId xmlns:a16="http://schemas.microsoft.com/office/drawing/2014/main" id="{6E31D123-CA1A-4568-88C8-6B1287D07EE9}"/>
              </a:ext>
            </a:extLst>
          </p:cNvPr>
          <p:cNvSpPr>
            <a:spLocks noGrp="1"/>
          </p:cNvSpPr>
          <p:nvPr>
            <p:ph type="body" sz="quarter" idx="13" hasCustomPrompt="1"/>
          </p:nvPr>
        </p:nvSpPr>
        <p:spPr>
          <a:xfrm>
            <a:off x="465138" y="2410676"/>
            <a:ext cx="4919662" cy="206794"/>
          </a:xfrm>
          <a:prstGeom prst="rect">
            <a:avLst/>
          </a:prstGeom>
        </p:spPr>
        <p:txBody>
          <a:bodyPr lIns="0" tIns="0" rIns="0" bIns="0"/>
          <a:lstStyle>
            <a:lvl1pPr marL="0" indent="0">
              <a:lnSpc>
                <a:spcPts val="1800"/>
              </a:lnSpc>
              <a:spcBef>
                <a:spcPts val="900"/>
              </a:spcBef>
              <a:buNone/>
              <a:defRPr lang="en-US" sz="1400" b="0" kern="1200" spc="0" baseline="0" dirty="0">
                <a:solidFill>
                  <a:schemeClr val="tx2"/>
                </a:solidFill>
                <a:latin typeface="+mj-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rgbClr val="000000"/>
                </a:solidFill>
              </a:defRPr>
            </a:lvl2pPr>
            <a:lvl3pPr marL="457200" indent="0">
              <a:buNone/>
              <a:defRPr/>
            </a:lvl3pPr>
            <a:lvl4pPr marL="685800" indent="0">
              <a:buNone/>
              <a:defRPr/>
            </a:lvl4pPr>
            <a:lvl5pPr marL="914400" indent="0">
              <a:buNone/>
              <a:defRPr/>
            </a:lvl5pPr>
          </a:lstStyle>
          <a:p>
            <a:pPr>
              <a:spcBef>
                <a:spcPts val="1200"/>
              </a:spcBef>
            </a:pPr>
            <a:r>
              <a:rPr lang="en-US" b="0" dirty="0">
                <a:solidFill>
                  <a:schemeClr val="tx2"/>
                </a:solidFill>
                <a:latin typeface="+mj-lt"/>
              </a:rPr>
              <a:t>Paragraph title Segoe UI </a:t>
            </a:r>
            <a:r>
              <a:rPr lang="en-US" b="0" dirty="0" err="1">
                <a:solidFill>
                  <a:schemeClr val="tx2"/>
                </a:solidFill>
                <a:latin typeface="+mj-lt"/>
              </a:rPr>
              <a:t>Semibold</a:t>
            </a:r>
            <a:r>
              <a:rPr lang="en-US" b="0" dirty="0">
                <a:solidFill>
                  <a:schemeClr val="tx2"/>
                </a:solidFill>
                <a:latin typeface="+mj-lt"/>
              </a:rPr>
              <a:t> 14/18</a:t>
            </a:r>
            <a:endParaRPr lang="en-US" dirty="0"/>
          </a:p>
          <a:p>
            <a:pPr lvl="1"/>
            <a:endParaRPr lang="en-US" dirty="0"/>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65138" y="1960860"/>
            <a:ext cx="4919661" cy="307777"/>
          </a:xfrm>
          <a:prstGeom prst="rect">
            <a:avLst/>
          </a:prstGeom>
        </p:spPr>
        <p:txBody>
          <a:bodyPr wrap="square" lIns="0" tIns="0" rIns="0" bIns="0">
            <a:spAutoFit/>
          </a:bodyPr>
          <a:lstStyle>
            <a:lvl1pPr marL="0" indent="0">
              <a:lnSpc>
                <a:spcPts val="2400"/>
              </a:lnSpc>
              <a:buNone/>
              <a:defRPr lang="en-US" sz="2000" kern="1200" spc="0" baseline="0" dirty="0">
                <a:solidFill>
                  <a:srgbClr val="000000"/>
                </a:solidFill>
                <a:latin typeface="+mn-lt"/>
                <a:ea typeface="+mn-ea"/>
                <a:cs typeface="+mn-cs"/>
              </a:defRPr>
            </a:lvl1pPr>
            <a:lvl2pPr marL="228600" indent="0">
              <a:buNone/>
              <a:defRPr/>
            </a:lvl2pPr>
            <a:lvl3pPr marL="457200" indent="0">
              <a:buNone/>
              <a:defRPr/>
            </a:lvl3pPr>
            <a:lvl4pPr marL="685800" indent="0">
              <a:buNone/>
              <a:defRPr/>
            </a:lvl4pPr>
            <a:lvl5pPr marL="914400" indent="0">
              <a:buNone/>
              <a:defRPr/>
            </a:lvl5pPr>
          </a:lstStyle>
          <a:p>
            <a:pPr lvl="0"/>
            <a:r>
              <a:rPr lang="en-US" dirty="0"/>
              <a:t>Subhead Segoe UI Regular 20/24. </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54763" y="3183626"/>
            <a:ext cx="6092825" cy="553998"/>
          </a:xfrm>
          <a:prstGeom prst="rect">
            <a:avLst/>
          </a:prstGeom>
        </p:spPr>
        <p:txBody>
          <a:bodyPr/>
          <a:lstStyle>
            <a:lvl1pPr algn="ctr">
              <a:defRPr>
                <a:solidFill>
                  <a:schemeClr val="bg1"/>
                </a:solidFill>
              </a:defRPr>
            </a:lvl1pPr>
          </a:lstStyle>
          <a:p>
            <a:r>
              <a:rPr lang="en-US" dirty="0"/>
              <a:t>Drop photo here</a:t>
            </a:r>
          </a:p>
        </p:txBody>
      </p:sp>
      <p:sp>
        <p:nvSpPr>
          <p:cNvPr id="13" name="Text Box 3">
            <a:extLst>
              <a:ext uri="{FF2B5EF4-FFF2-40B4-BE49-F238E27FC236}">
                <a16:creationId xmlns:a16="http://schemas.microsoft.com/office/drawing/2014/main" id="{9B6CD1B2-B033-3544-BC3C-77A135C65972}"/>
              </a:ext>
            </a:extLst>
          </p:cNvPr>
          <p:cNvSpPr txBox="1">
            <a:spLocks noChangeArrowheads="1"/>
          </p:cNvSpPr>
          <p:nvPr userDrawn="1"/>
        </p:nvSpPr>
        <p:spPr bwMode="blackWhite">
          <a:xfrm>
            <a:off x="463276" y="6583680"/>
            <a:ext cx="11533187"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dirty="0">
                <a:solidFill>
                  <a:schemeClr val="accent6">
                    <a:lumMod val="75000"/>
                  </a:schemeClr>
                </a:solidFill>
                <a:cs typeface="Segoe UI" pitchFamily="34" charset="0"/>
              </a:rPr>
              <a:t>©Microsoft Corporation									                                                                                                                                             Azure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65138" y="2627970"/>
            <a:ext cx="4919661" cy="727392"/>
          </a:xfrm>
          <a:prstGeom prst="rect">
            <a:avLst/>
          </a:prstGeom>
        </p:spPr>
        <p:txBody>
          <a:bodyPr lIns="0" tIns="0" rIns="0" bIns="0"/>
          <a:lstStyle>
            <a:lvl1pPr marL="0" indent="0">
              <a:lnSpc>
                <a:spcPts val="1800"/>
              </a:lnSpc>
              <a:spcBef>
                <a:spcPts val="0"/>
              </a:spcBef>
              <a:buFont typeface="Arial" panose="020B0604020202020204" pitchFamily="34" charset="0"/>
              <a:buNone/>
              <a:defRPr sz="1400" b="0" i="0" spc="0">
                <a:solidFill>
                  <a:srgbClr val="000000"/>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p:txBody>
      </p:sp>
      <p:sp>
        <p:nvSpPr>
          <p:cNvPr id="17" name="Text Placeholder 4">
            <a:extLst>
              <a:ext uri="{FF2B5EF4-FFF2-40B4-BE49-F238E27FC236}">
                <a16:creationId xmlns:a16="http://schemas.microsoft.com/office/drawing/2014/main" id="{0D336736-F7E2-BA48-AD3E-B0037BAC6816}"/>
              </a:ext>
            </a:extLst>
          </p:cNvPr>
          <p:cNvSpPr>
            <a:spLocks noGrp="1"/>
          </p:cNvSpPr>
          <p:nvPr>
            <p:ph type="body" sz="quarter" idx="43" hasCustomPrompt="1"/>
          </p:nvPr>
        </p:nvSpPr>
        <p:spPr>
          <a:xfrm>
            <a:off x="465137" y="3497262"/>
            <a:ext cx="4919662" cy="206794"/>
          </a:xfrm>
          <a:prstGeom prst="rect">
            <a:avLst/>
          </a:prstGeom>
        </p:spPr>
        <p:txBody>
          <a:bodyPr lIns="0" tIns="0" rIns="0" bIns="0"/>
          <a:lstStyle>
            <a:lvl1pPr marL="0" indent="0">
              <a:lnSpc>
                <a:spcPts val="1800"/>
              </a:lnSpc>
              <a:spcBef>
                <a:spcPts val="900"/>
              </a:spcBef>
              <a:buNone/>
              <a:defRPr lang="en-US" sz="1400" b="0" kern="1200" spc="0" baseline="0" dirty="0">
                <a:solidFill>
                  <a:schemeClr val="tx2"/>
                </a:solidFill>
                <a:latin typeface="+mj-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rgbClr val="000000"/>
                </a:solidFill>
              </a:defRPr>
            </a:lvl2pPr>
            <a:lvl3pPr marL="457200" indent="0">
              <a:buNone/>
              <a:defRPr/>
            </a:lvl3pPr>
            <a:lvl4pPr marL="685800" indent="0">
              <a:buNone/>
              <a:defRPr/>
            </a:lvl4pPr>
            <a:lvl5pPr marL="914400" indent="0">
              <a:buNone/>
              <a:defRPr/>
            </a:lvl5pPr>
          </a:lstStyle>
          <a:p>
            <a:pPr>
              <a:spcBef>
                <a:spcPts val="1200"/>
              </a:spcBef>
            </a:pPr>
            <a:r>
              <a:rPr lang="en-US" b="0" dirty="0">
                <a:solidFill>
                  <a:schemeClr val="tx2"/>
                </a:solidFill>
                <a:latin typeface="+mj-lt"/>
              </a:rPr>
              <a:t>Paragraph title Segoe UI </a:t>
            </a:r>
            <a:r>
              <a:rPr lang="en-US" b="0" dirty="0" err="1">
                <a:solidFill>
                  <a:schemeClr val="tx2"/>
                </a:solidFill>
                <a:latin typeface="+mj-lt"/>
              </a:rPr>
              <a:t>Semibold</a:t>
            </a:r>
            <a:r>
              <a:rPr lang="en-US" b="0" dirty="0">
                <a:solidFill>
                  <a:schemeClr val="tx2"/>
                </a:solidFill>
                <a:latin typeface="+mj-lt"/>
              </a:rPr>
              <a:t> 14/18</a:t>
            </a:r>
            <a:endParaRPr lang="en-US" dirty="0"/>
          </a:p>
          <a:p>
            <a:pPr lvl="1"/>
            <a:endParaRPr lang="en-US" dirty="0"/>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65137" y="3711916"/>
            <a:ext cx="4919661" cy="727392"/>
          </a:xfrm>
          <a:prstGeom prst="rect">
            <a:avLst/>
          </a:prstGeom>
        </p:spPr>
        <p:txBody>
          <a:bodyPr lIns="0" tIns="0" rIns="0" bIns="0"/>
          <a:lstStyle>
            <a:lvl1pPr marL="0" indent="0">
              <a:lnSpc>
                <a:spcPts val="1800"/>
              </a:lnSpc>
              <a:spcBef>
                <a:spcPts val="0"/>
              </a:spcBef>
              <a:buFont typeface="Arial" panose="020B0604020202020204" pitchFamily="34" charset="0"/>
              <a:buNone/>
              <a:defRPr sz="1400" b="0" i="0" spc="0">
                <a:solidFill>
                  <a:srgbClr val="000000"/>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p:txBody>
      </p:sp>
    </p:spTree>
    <p:extLst>
      <p:ext uri="{BB962C8B-B14F-4D97-AF65-F5344CB8AC3E}">
        <p14:creationId xmlns:p14="http://schemas.microsoft.com/office/powerpoint/2010/main" val="2518741288"/>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Photo layout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a:prstGeom prst="rect">
            <a:avLst/>
          </a:prstGeom>
        </p:spPr>
        <p:txBody>
          <a:bodyPr wrap="square" lIns="0" tIns="0" rIns="0" bIns="0">
            <a:spAutoFit/>
          </a:bodyPr>
          <a:lstStyle>
            <a:lvl1pPr>
              <a:lnSpc>
                <a:spcPts val="3200"/>
              </a:lnSpc>
              <a:defRPr sz="2800">
                <a:solidFill>
                  <a:srgbClr val="000000"/>
                </a:solidFill>
              </a:defRPr>
            </a:lvl1pPr>
          </a:lstStyle>
          <a:p>
            <a:r>
              <a:rPr lang="en-US" dirty="0"/>
              <a:t>Photo layout 2</a:t>
            </a:r>
          </a:p>
        </p:txBody>
      </p:sp>
      <p:sp>
        <p:nvSpPr>
          <p:cNvPr id="5" name="Text Placeholder 4"/>
          <p:cNvSpPr>
            <a:spLocks noGrp="1"/>
          </p:cNvSpPr>
          <p:nvPr>
            <p:ph type="body" sz="quarter" idx="11" hasCustomPrompt="1"/>
          </p:nvPr>
        </p:nvSpPr>
        <p:spPr>
          <a:xfrm>
            <a:off x="465138" y="5026024"/>
            <a:ext cx="3690937" cy="220510"/>
          </a:xfrm>
          <a:prstGeom prst="rect">
            <a:avLst/>
          </a:prstGeo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0" kern="1200" spc="0" baseline="0" dirty="0" smtClean="0">
                <a:solidFill>
                  <a:schemeClr val="tx2"/>
                </a:solidFill>
                <a:latin typeface="+mj-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rgbClr val="000000"/>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a:t>
            </a:r>
            <a:r>
              <a:rPr lang="en-US" dirty="0" err="1"/>
              <a:t>Semibold</a:t>
            </a:r>
            <a:r>
              <a:rPr lang="en-US" dirty="0"/>
              <a:t> 14</a:t>
            </a:r>
          </a:p>
        </p:txBody>
      </p:sp>
      <p:sp>
        <p:nvSpPr>
          <p:cNvPr id="9" name="Text Placeholder 4"/>
          <p:cNvSpPr>
            <a:spLocks noGrp="1"/>
          </p:cNvSpPr>
          <p:nvPr>
            <p:ph type="body" sz="quarter" idx="12" hasCustomPrompt="1"/>
          </p:nvPr>
        </p:nvSpPr>
        <p:spPr>
          <a:xfrm>
            <a:off x="4386263" y="5026024"/>
            <a:ext cx="3690937" cy="220510"/>
          </a:xfrm>
          <a:prstGeom prst="rect">
            <a:avLst/>
          </a:prstGeo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sz="1400">
                <a:solidFill>
                  <a:schemeClr val="tx2"/>
                </a:solidFill>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rgbClr val="000000"/>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a:t>
            </a:r>
            <a:r>
              <a:rPr lang="en-US" dirty="0" err="1"/>
              <a:t>Semibold</a:t>
            </a:r>
            <a:r>
              <a:rPr lang="en-US" dirty="0"/>
              <a:t> 14</a:t>
            </a:r>
          </a:p>
        </p:txBody>
      </p:sp>
      <p:sp>
        <p:nvSpPr>
          <p:cNvPr id="10" name="Text Placeholder 4"/>
          <p:cNvSpPr>
            <a:spLocks noGrp="1"/>
          </p:cNvSpPr>
          <p:nvPr>
            <p:ph type="body" sz="quarter" idx="13" hasCustomPrompt="1"/>
          </p:nvPr>
        </p:nvSpPr>
        <p:spPr>
          <a:xfrm>
            <a:off x="8307388" y="5026024"/>
            <a:ext cx="3690937" cy="220510"/>
          </a:xfrm>
          <a:prstGeom prst="rect">
            <a:avLst/>
          </a:prstGeo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sz="1400">
                <a:solidFill>
                  <a:schemeClr val="tx2"/>
                </a:solidFill>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rgbClr val="000000"/>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a:t>
            </a:r>
            <a:r>
              <a:rPr lang="en-US" dirty="0" err="1"/>
              <a:t>Semibold</a:t>
            </a:r>
            <a:r>
              <a:rPr lang="en-US" dirty="0"/>
              <a:t> 14</a:t>
            </a:r>
          </a:p>
        </p:txBody>
      </p:sp>
      <p:pic>
        <p:nvPicPr>
          <p:cNvPr id="15" name="Picture 14"/>
          <p:cNvPicPr>
            <a:picLocks noChangeAspect="1"/>
          </p:cNvPicPr>
          <p:nvPr userDrawn="1"/>
        </p:nvPicPr>
        <p:blipFill rotWithShape="1">
          <a:blip r:embed="rId2" cstate="email">
            <a:extLst>
              <a:ext uri="{28A0092B-C50C-407E-A947-70E740481C1C}">
                <a14:useLocalDpi xmlns:a14="http://schemas.microsoft.com/office/drawing/2010/main"/>
              </a:ext>
            </a:extLst>
          </a:blip>
          <a:srcRect r="-1"/>
          <a:stretch/>
        </p:blipFill>
        <p:spPr>
          <a:xfrm>
            <a:off x="8313791" y="2195639"/>
            <a:ext cx="3695703" cy="2641473"/>
          </a:xfrm>
          <a:prstGeom prst="rect">
            <a:avLst/>
          </a:prstGeom>
        </p:spPr>
      </p:pic>
      <p:pic>
        <p:nvPicPr>
          <p:cNvPr id="16" name="Picture 15"/>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434182" y="2195639"/>
            <a:ext cx="3721892" cy="2641473"/>
          </a:xfrm>
          <a:prstGeom prst="rect">
            <a:avLst/>
          </a:prstGeom>
        </p:spPr>
      </p:pic>
      <p:pic>
        <p:nvPicPr>
          <p:cNvPr id="17" name="Picture 16"/>
          <p:cNvPicPr>
            <a:picLocks noChangeAspect="1"/>
          </p:cNvPicPr>
          <p:nvPr userDrawn="1"/>
        </p:nvPicPr>
        <p:blipFill rotWithShape="1">
          <a:blip r:embed="rId4" cstate="email">
            <a:extLst>
              <a:ext uri="{28A0092B-C50C-407E-A947-70E740481C1C}">
                <a14:useLocalDpi xmlns:a14="http://schemas.microsoft.com/office/drawing/2010/main"/>
              </a:ext>
            </a:extLst>
          </a:blip>
          <a:srcRect/>
          <a:stretch/>
        </p:blipFill>
        <p:spPr>
          <a:xfrm>
            <a:off x="4381499" y="2195637"/>
            <a:ext cx="3695702" cy="2641475"/>
          </a:xfrm>
          <a:prstGeom prst="rect">
            <a:avLst/>
          </a:prstGeom>
        </p:spPr>
      </p:pic>
      <p:sp>
        <p:nvSpPr>
          <p:cNvPr id="4" name="Picture Placeholder 3">
            <a:extLst>
              <a:ext uri="{FF2B5EF4-FFF2-40B4-BE49-F238E27FC236}">
                <a16:creationId xmlns:a16="http://schemas.microsoft.com/office/drawing/2014/main" id="{2717A0C5-B07A-A34B-9DBC-AEA2B456E25A}"/>
              </a:ext>
            </a:extLst>
          </p:cNvPr>
          <p:cNvSpPr>
            <a:spLocks noGrp="1"/>
          </p:cNvSpPr>
          <p:nvPr>
            <p:ph type="pic" sz="quarter" idx="14" hasCustomPrompt="1"/>
          </p:nvPr>
        </p:nvSpPr>
        <p:spPr>
          <a:xfrm>
            <a:off x="434975" y="3257272"/>
            <a:ext cx="3721100" cy="553998"/>
          </a:xfrm>
          <a:prstGeom prst="rect">
            <a:avLst/>
          </a:prstGeom>
        </p:spPr>
        <p:txBody>
          <a:bodyPr/>
          <a:lstStyle>
            <a:lvl1pPr algn="ctr">
              <a:defRPr>
                <a:solidFill>
                  <a:schemeClr val="bg1"/>
                </a:solidFill>
              </a:defRPr>
            </a:lvl1pPr>
          </a:lstStyle>
          <a:p>
            <a:r>
              <a:rPr lang="en-US" dirty="0"/>
              <a:t>Drop photo here</a:t>
            </a:r>
          </a:p>
        </p:txBody>
      </p:sp>
      <p:sp>
        <p:nvSpPr>
          <p:cNvPr id="7" name="Picture Placeholder 6">
            <a:extLst>
              <a:ext uri="{FF2B5EF4-FFF2-40B4-BE49-F238E27FC236}">
                <a16:creationId xmlns:a16="http://schemas.microsoft.com/office/drawing/2014/main" id="{F5287B92-3963-B94C-821F-3908B3544A42}"/>
              </a:ext>
            </a:extLst>
          </p:cNvPr>
          <p:cNvSpPr>
            <a:spLocks noGrp="1"/>
          </p:cNvSpPr>
          <p:nvPr>
            <p:ph type="pic" sz="quarter" idx="15" hasCustomPrompt="1"/>
          </p:nvPr>
        </p:nvSpPr>
        <p:spPr>
          <a:xfrm>
            <a:off x="4386263" y="3250274"/>
            <a:ext cx="3690937" cy="553998"/>
          </a:xfrm>
          <a:prstGeom prst="rect">
            <a:avLst/>
          </a:prstGeom>
        </p:spPr>
        <p:txBody>
          <a:bodyPr/>
          <a:lstStyle>
            <a:lvl1pPr algn="ctr">
              <a:defRPr>
                <a:solidFill>
                  <a:schemeClr val="bg1"/>
                </a:solidFill>
              </a:defRPr>
            </a:lvl1pPr>
          </a:lstStyle>
          <a:p>
            <a:r>
              <a:rPr lang="en-US" dirty="0"/>
              <a:t>Drop photo here</a:t>
            </a:r>
          </a:p>
        </p:txBody>
      </p:sp>
      <p:sp>
        <p:nvSpPr>
          <p:cNvPr id="11" name="Picture Placeholder 10">
            <a:extLst>
              <a:ext uri="{FF2B5EF4-FFF2-40B4-BE49-F238E27FC236}">
                <a16:creationId xmlns:a16="http://schemas.microsoft.com/office/drawing/2014/main" id="{1DC31788-B7D8-9D46-BE0A-6B7EED7110B6}"/>
              </a:ext>
            </a:extLst>
          </p:cNvPr>
          <p:cNvSpPr>
            <a:spLocks noGrp="1"/>
          </p:cNvSpPr>
          <p:nvPr>
            <p:ph type="pic" sz="quarter" idx="16" hasCustomPrompt="1"/>
          </p:nvPr>
        </p:nvSpPr>
        <p:spPr>
          <a:xfrm>
            <a:off x="8313738" y="3250274"/>
            <a:ext cx="3684587" cy="553998"/>
          </a:xfrm>
          <a:prstGeom prst="rect">
            <a:avLst/>
          </a:prstGeom>
        </p:spPr>
        <p:txBody>
          <a:bodyPr/>
          <a:lstStyle>
            <a:lvl1pPr algn="ctr">
              <a:defRPr>
                <a:solidFill>
                  <a:schemeClr val="bg1"/>
                </a:solidFill>
              </a:defRPr>
            </a:lvl1pPr>
          </a:lstStyle>
          <a:p>
            <a:r>
              <a:rPr lang="en-US" dirty="0"/>
              <a:t>Drop photo here</a:t>
            </a:r>
          </a:p>
        </p:txBody>
      </p:sp>
      <p:sp>
        <p:nvSpPr>
          <p:cNvPr id="20" name="Text Box 3">
            <a:extLst>
              <a:ext uri="{FF2B5EF4-FFF2-40B4-BE49-F238E27FC236}">
                <a16:creationId xmlns:a16="http://schemas.microsoft.com/office/drawing/2014/main" id="{F848FF14-9025-D34E-A47B-6D1957DCA63E}"/>
              </a:ext>
            </a:extLst>
          </p:cNvPr>
          <p:cNvSpPr txBox="1">
            <a:spLocks noChangeArrowheads="1"/>
          </p:cNvSpPr>
          <p:nvPr userDrawn="1"/>
        </p:nvSpPr>
        <p:spPr bwMode="blackWhite">
          <a:xfrm>
            <a:off x="463276" y="6583680"/>
            <a:ext cx="11533187"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dirty="0">
                <a:solidFill>
                  <a:schemeClr val="accent6">
                    <a:lumMod val="75000"/>
                  </a:schemeClr>
                </a:solidFill>
                <a:cs typeface="Segoe UI" pitchFamily="34" charset="0"/>
              </a:rPr>
              <a:t>©Microsoft Corporation									                                                                                                                                             Azure </a:t>
            </a:r>
          </a:p>
        </p:txBody>
      </p:sp>
      <p:sp>
        <p:nvSpPr>
          <p:cNvPr id="22" name="Text Placeholder 4">
            <a:extLst>
              <a:ext uri="{FF2B5EF4-FFF2-40B4-BE49-F238E27FC236}">
                <a16:creationId xmlns:a16="http://schemas.microsoft.com/office/drawing/2014/main" id="{B97163EF-E7E8-4446-98C1-DF17E29E7379}"/>
              </a:ext>
            </a:extLst>
          </p:cNvPr>
          <p:cNvSpPr>
            <a:spLocks noGrp="1"/>
          </p:cNvSpPr>
          <p:nvPr>
            <p:ph type="body" sz="quarter" idx="42" hasCustomPrompt="1"/>
          </p:nvPr>
        </p:nvSpPr>
        <p:spPr>
          <a:xfrm>
            <a:off x="463276" y="5260860"/>
            <a:ext cx="3690937" cy="682110"/>
          </a:xfrm>
          <a:prstGeom prst="rect">
            <a:avLst/>
          </a:prstGeom>
        </p:spPr>
        <p:txBody>
          <a:bodyPr lIns="0" tIns="0" rIns="0" bIns="0"/>
          <a:lstStyle>
            <a:lvl1pPr marL="0" indent="0">
              <a:lnSpc>
                <a:spcPts val="1800"/>
              </a:lnSpc>
              <a:spcBef>
                <a:spcPts val="0"/>
              </a:spcBef>
              <a:buFont typeface="Arial" panose="020B0604020202020204" pitchFamily="34" charset="0"/>
              <a:buNone/>
              <a:defRPr sz="1400" b="0" i="0" spc="0">
                <a:solidFill>
                  <a:srgbClr val="000000"/>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p>
        </p:txBody>
      </p:sp>
      <p:sp>
        <p:nvSpPr>
          <p:cNvPr id="23" name="Text Placeholder 4">
            <a:extLst>
              <a:ext uri="{FF2B5EF4-FFF2-40B4-BE49-F238E27FC236}">
                <a16:creationId xmlns:a16="http://schemas.microsoft.com/office/drawing/2014/main" id="{8E57B78A-F25C-4D46-917C-E53FD3A557E0}"/>
              </a:ext>
            </a:extLst>
          </p:cNvPr>
          <p:cNvSpPr>
            <a:spLocks noGrp="1"/>
          </p:cNvSpPr>
          <p:nvPr>
            <p:ph type="body" sz="quarter" idx="43" hasCustomPrompt="1"/>
          </p:nvPr>
        </p:nvSpPr>
        <p:spPr>
          <a:xfrm>
            <a:off x="4388443" y="5260860"/>
            <a:ext cx="3688758" cy="682110"/>
          </a:xfrm>
          <a:prstGeom prst="rect">
            <a:avLst/>
          </a:prstGeom>
        </p:spPr>
        <p:txBody>
          <a:bodyPr lIns="0" tIns="0" rIns="0" bIns="0"/>
          <a:lstStyle>
            <a:lvl1pPr marL="0" indent="0">
              <a:lnSpc>
                <a:spcPts val="1800"/>
              </a:lnSpc>
              <a:spcBef>
                <a:spcPts val="0"/>
              </a:spcBef>
              <a:buFont typeface="Arial" panose="020B0604020202020204" pitchFamily="34" charset="0"/>
              <a:buNone/>
              <a:defRPr sz="1400" b="0" i="0" spc="0">
                <a:solidFill>
                  <a:srgbClr val="000000"/>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p>
        </p:txBody>
      </p:sp>
      <p:sp>
        <p:nvSpPr>
          <p:cNvPr id="24" name="Text Placeholder 4">
            <a:extLst>
              <a:ext uri="{FF2B5EF4-FFF2-40B4-BE49-F238E27FC236}">
                <a16:creationId xmlns:a16="http://schemas.microsoft.com/office/drawing/2014/main" id="{A1AA5291-B66D-8249-B809-BA15DD1EEA3E}"/>
              </a:ext>
            </a:extLst>
          </p:cNvPr>
          <p:cNvSpPr>
            <a:spLocks noGrp="1"/>
          </p:cNvSpPr>
          <p:nvPr>
            <p:ph type="body" sz="quarter" idx="44" hasCustomPrompt="1"/>
          </p:nvPr>
        </p:nvSpPr>
        <p:spPr>
          <a:xfrm>
            <a:off x="8313738" y="5260860"/>
            <a:ext cx="3690937" cy="682110"/>
          </a:xfrm>
          <a:prstGeom prst="rect">
            <a:avLst/>
          </a:prstGeom>
        </p:spPr>
        <p:txBody>
          <a:bodyPr lIns="0" tIns="0" rIns="0" bIns="0"/>
          <a:lstStyle>
            <a:lvl1pPr marL="0" indent="0">
              <a:lnSpc>
                <a:spcPts val="1800"/>
              </a:lnSpc>
              <a:spcBef>
                <a:spcPts val="0"/>
              </a:spcBef>
              <a:buFont typeface="Arial" panose="020B0604020202020204" pitchFamily="34" charset="0"/>
              <a:buNone/>
              <a:defRPr sz="1400" b="0" i="0" spc="0">
                <a:solidFill>
                  <a:srgbClr val="000000"/>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p>
        </p:txBody>
      </p:sp>
    </p:spTree>
    <p:extLst>
      <p:ext uri="{BB962C8B-B14F-4D97-AF65-F5344CB8AC3E}">
        <p14:creationId xmlns:p14="http://schemas.microsoft.com/office/powerpoint/2010/main" val="3540896183"/>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Device layout 1">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C4B95F29-56C3-4C85-A12B-0B0BE769E70B}"/>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533900" y="426474"/>
            <a:ext cx="7902575" cy="6568052"/>
          </a:xfrm>
          <a:prstGeom prst="rect">
            <a:avLst/>
          </a:prstGeom>
        </p:spPr>
      </p:pic>
      <p:sp>
        <p:nvSpPr>
          <p:cNvPr id="2" name="Title 1"/>
          <p:cNvSpPr>
            <a:spLocks noGrp="1"/>
          </p:cNvSpPr>
          <p:nvPr>
            <p:ph type="title" hasCustomPrompt="1"/>
          </p:nvPr>
        </p:nvSpPr>
        <p:spPr>
          <a:xfrm>
            <a:off x="465138" y="632779"/>
            <a:ext cx="11533187" cy="411162"/>
          </a:xfrm>
          <a:prstGeom prst="rect">
            <a:avLst/>
          </a:prstGeom>
        </p:spPr>
        <p:txBody>
          <a:bodyPr wrap="square" lIns="0" tIns="0" rIns="0" bIns="0">
            <a:spAutoFit/>
          </a:bodyPr>
          <a:lstStyle>
            <a:lvl1pPr>
              <a:lnSpc>
                <a:spcPts val="3200"/>
              </a:lnSpc>
              <a:defRPr sz="2800">
                <a:solidFill>
                  <a:srgbClr val="000000"/>
                </a:solidFill>
              </a:defRPr>
            </a:lvl1pPr>
          </a:lstStyle>
          <a:p>
            <a:r>
              <a:rPr lang="en-US" dirty="0"/>
              <a:t>Device layout 1: one column</a:t>
            </a:r>
          </a:p>
        </p:txBody>
      </p:sp>
      <p:sp>
        <p:nvSpPr>
          <p:cNvPr id="4" name="Text Placeholder 3"/>
          <p:cNvSpPr>
            <a:spLocks noGrp="1"/>
          </p:cNvSpPr>
          <p:nvPr>
            <p:ph type="body" sz="quarter" idx="10" hasCustomPrompt="1"/>
          </p:nvPr>
        </p:nvSpPr>
        <p:spPr>
          <a:xfrm>
            <a:off x="465138" y="1961079"/>
            <a:ext cx="4853623" cy="615553"/>
          </a:xfrm>
          <a:prstGeom prst="rect">
            <a:avLst/>
          </a:prstGeom>
        </p:spPr>
        <p:txBody>
          <a:bodyPr wrap="square" lIns="0" tIns="0" rIns="0" bIns="0">
            <a:spAutoFit/>
          </a:bodyPr>
          <a:lstStyle>
            <a:lvl1pPr marL="0" indent="0">
              <a:lnSpc>
                <a:spcPts val="2400"/>
              </a:lnSpc>
              <a:buNone/>
              <a:defRPr sz="2000" b="0" i="0">
                <a:solidFill>
                  <a:srgbClr val="000000"/>
                </a:solidFill>
                <a:latin typeface="+mn-lt"/>
              </a:defRPr>
            </a:lvl1pPr>
            <a:lvl2pPr marL="228600" indent="0">
              <a:buNone/>
              <a:defRPr/>
            </a:lvl2pPr>
            <a:lvl3pPr marL="457200" indent="0">
              <a:buNone/>
              <a:defRPr/>
            </a:lvl3pPr>
            <a:lvl4pPr marL="685800" indent="0">
              <a:buNone/>
              <a:defRPr/>
            </a:lvl4pPr>
            <a:lvl5pPr marL="914400" indent="0">
              <a:buNone/>
              <a:defRPr/>
            </a:lvl5pPr>
          </a:lstStyle>
          <a:p>
            <a:pPr lvl="0"/>
            <a:r>
              <a:rPr lang="pt-BR" dirty="0"/>
              <a:t>Large subhead Segoe UI Regular 20/24. Em volor resequaectur.</a:t>
            </a:r>
            <a:endParaRPr lang="en-US" dirty="0"/>
          </a:p>
        </p:txBody>
      </p:sp>
      <p:sp>
        <p:nvSpPr>
          <p:cNvPr id="5" name="Text Placeholder 4"/>
          <p:cNvSpPr>
            <a:spLocks noGrp="1"/>
          </p:cNvSpPr>
          <p:nvPr>
            <p:ph type="body" sz="quarter" idx="11" hasCustomPrompt="1"/>
          </p:nvPr>
        </p:nvSpPr>
        <p:spPr>
          <a:xfrm>
            <a:off x="465139" y="2761498"/>
            <a:ext cx="4853622" cy="2522101"/>
          </a:xfrm>
          <a:prstGeom prst="rect">
            <a:avLst/>
          </a:prstGeom>
        </p:spPr>
        <p:txBody>
          <a:bodyPr lIns="0" tIns="0" rIns="0" bIns="0"/>
          <a:lstStyle>
            <a:lvl1pPr marL="285750" indent="-285750">
              <a:lnSpc>
                <a:spcPts val="1800"/>
              </a:lnSpc>
              <a:spcBef>
                <a:spcPts val="0"/>
              </a:spcBef>
              <a:buFont typeface="Arial" panose="020B0604020202020204" pitchFamily="34" charset="0"/>
              <a:buChar char="•"/>
              <a:defRPr sz="1400" b="0" i="0" spc="0">
                <a:solidFill>
                  <a:srgbClr val="000000"/>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a:p>
            <a:pPr lvl="0"/>
            <a:endParaRPr lang="en-US" dirty="0"/>
          </a:p>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a:p>
            <a:pPr lvl="0"/>
            <a:endParaRPr lang="en-US" dirty="0"/>
          </a:p>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12" name="Picture Placeholder 11">
            <a:extLst>
              <a:ext uri="{FF2B5EF4-FFF2-40B4-BE49-F238E27FC236}">
                <a16:creationId xmlns:a16="http://schemas.microsoft.com/office/drawing/2014/main" id="{934476FE-7091-4DE7-A55E-3EF5A6569A7D}"/>
              </a:ext>
            </a:extLst>
          </p:cNvPr>
          <p:cNvSpPr>
            <a:spLocks noGrp="1"/>
          </p:cNvSpPr>
          <p:nvPr>
            <p:ph type="pic" sz="quarter" idx="12"/>
          </p:nvPr>
        </p:nvSpPr>
        <p:spPr>
          <a:xfrm>
            <a:off x="6485449" y="3490932"/>
            <a:ext cx="5951026" cy="553998"/>
          </a:xfrm>
          <a:prstGeom prst="rect">
            <a:avLst/>
          </a:prstGeom>
        </p:spPr>
        <p:txBody>
          <a:bodyPr anchor="ctr" anchorCtr="0"/>
          <a:lstStyle>
            <a:lvl1pPr algn="ctr">
              <a:defRPr>
                <a:solidFill>
                  <a:srgbClr val="000000"/>
                </a:solidFill>
              </a:defRPr>
            </a:lvl1pPr>
          </a:lstStyle>
          <a:p>
            <a:r>
              <a:rPr lang="en-US" dirty="0"/>
              <a:t>Drag picture to placeholder or click icon to add</a:t>
            </a:r>
          </a:p>
        </p:txBody>
      </p:sp>
      <p:sp>
        <p:nvSpPr>
          <p:cNvPr id="14" name="Text Box 3">
            <a:extLst>
              <a:ext uri="{FF2B5EF4-FFF2-40B4-BE49-F238E27FC236}">
                <a16:creationId xmlns:a16="http://schemas.microsoft.com/office/drawing/2014/main" id="{9732C163-B0E6-5B41-A1A7-C570F404A2CB}"/>
              </a:ext>
            </a:extLst>
          </p:cNvPr>
          <p:cNvSpPr txBox="1">
            <a:spLocks noChangeArrowheads="1"/>
          </p:cNvSpPr>
          <p:nvPr userDrawn="1"/>
        </p:nvSpPr>
        <p:spPr bwMode="blackWhite">
          <a:xfrm>
            <a:off x="463276" y="6583680"/>
            <a:ext cx="11533187"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dirty="0">
                <a:solidFill>
                  <a:schemeClr val="accent6">
                    <a:lumMod val="75000"/>
                  </a:schemeClr>
                </a:solidFill>
                <a:cs typeface="Segoe UI" pitchFamily="34" charset="0"/>
              </a:rPr>
              <a:t>©Microsoft Corporation									                                                                                                                                             Azure </a:t>
            </a:r>
          </a:p>
        </p:txBody>
      </p:sp>
    </p:spTree>
    <p:extLst>
      <p:ext uri="{BB962C8B-B14F-4D97-AF65-F5344CB8AC3E}">
        <p14:creationId xmlns:p14="http://schemas.microsoft.com/office/powerpoint/2010/main" val="3569326217"/>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evice layout 2">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C99DE98C-91A8-4163-A280-8BB561692C8E}"/>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533900" y="426474"/>
            <a:ext cx="7902575" cy="6568052"/>
          </a:xfrm>
          <a:prstGeom prst="rect">
            <a:avLst/>
          </a:prstGeom>
        </p:spPr>
      </p:pic>
      <p:sp>
        <p:nvSpPr>
          <p:cNvPr id="9" name="Picture Placeholder 11">
            <a:extLst>
              <a:ext uri="{FF2B5EF4-FFF2-40B4-BE49-F238E27FC236}">
                <a16:creationId xmlns:a16="http://schemas.microsoft.com/office/drawing/2014/main" id="{784CA30E-A92E-4E40-944A-73B1CF9EEE0A}"/>
              </a:ext>
            </a:extLst>
          </p:cNvPr>
          <p:cNvSpPr>
            <a:spLocks noGrp="1"/>
          </p:cNvSpPr>
          <p:nvPr>
            <p:ph type="pic" sz="quarter" idx="12"/>
          </p:nvPr>
        </p:nvSpPr>
        <p:spPr>
          <a:xfrm>
            <a:off x="6485449" y="3490932"/>
            <a:ext cx="5951026" cy="553998"/>
          </a:xfrm>
          <a:prstGeom prst="rect">
            <a:avLst/>
          </a:prstGeom>
        </p:spPr>
        <p:txBody>
          <a:bodyPr anchor="ctr" anchorCtr="0"/>
          <a:lstStyle>
            <a:lvl1pPr algn="ctr">
              <a:defRPr>
                <a:solidFill>
                  <a:srgbClr val="000000"/>
                </a:solidFill>
              </a:defRPr>
            </a:lvl1pPr>
          </a:lstStyle>
          <a:p>
            <a:r>
              <a:rPr lang="en-US" dirty="0"/>
              <a:t>Drag picture to placeholder or click icon to add</a:t>
            </a:r>
          </a:p>
        </p:txBody>
      </p:sp>
      <p:sp>
        <p:nvSpPr>
          <p:cNvPr id="13" name="Text Placeholder 4">
            <a:extLst>
              <a:ext uri="{FF2B5EF4-FFF2-40B4-BE49-F238E27FC236}">
                <a16:creationId xmlns:a16="http://schemas.microsoft.com/office/drawing/2014/main" id="{8D17D4B4-B6B9-4273-ACCB-7A5ED46F35A8}"/>
              </a:ext>
            </a:extLst>
          </p:cNvPr>
          <p:cNvSpPr>
            <a:spLocks noGrp="1"/>
          </p:cNvSpPr>
          <p:nvPr>
            <p:ph type="body" sz="quarter" idx="11" hasCustomPrompt="1"/>
          </p:nvPr>
        </p:nvSpPr>
        <p:spPr>
          <a:xfrm>
            <a:off x="466849" y="2040568"/>
            <a:ext cx="1727200" cy="451342"/>
          </a:xfrm>
          <a:prstGeom prst="rect">
            <a:avLst/>
          </a:prstGeom>
        </p:spPr>
        <p:txBody>
          <a:bodyPr lIns="0" tIns="0" rIns="0" bIns="0"/>
          <a:lstStyle>
            <a:lvl1pPr marL="0" indent="0">
              <a:lnSpc>
                <a:spcPts val="1800"/>
              </a:lnSpc>
              <a:spcBef>
                <a:spcPts val="900"/>
              </a:spcBef>
              <a:buNone/>
              <a:defRPr lang="en-US" sz="1400" b="0" kern="1200" spc="0" baseline="0" dirty="0">
                <a:solidFill>
                  <a:schemeClr val="tx2"/>
                </a:solidFill>
                <a:latin typeface="+mj-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rgbClr val="000000"/>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a:t>
            </a:r>
            <a:r>
              <a:rPr lang="en-US" dirty="0" err="1"/>
              <a:t>Semibold</a:t>
            </a:r>
            <a:endParaRPr lang="en-US" dirty="0"/>
          </a:p>
        </p:txBody>
      </p:sp>
      <p:sp>
        <p:nvSpPr>
          <p:cNvPr id="14" name="Text Placeholder 4">
            <a:extLst>
              <a:ext uri="{FF2B5EF4-FFF2-40B4-BE49-F238E27FC236}">
                <a16:creationId xmlns:a16="http://schemas.microsoft.com/office/drawing/2014/main" id="{FB204BE2-B985-4315-8D5B-9C54B1074DD6}"/>
              </a:ext>
            </a:extLst>
          </p:cNvPr>
          <p:cNvSpPr>
            <a:spLocks noGrp="1"/>
          </p:cNvSpPr>
          <p:nvPr>
            <p:ph type="body" sz="quarter" idx="13" hasCustomPrompt="1"/>
          </p:nvPr>
        </p:nvSpPr>
        <p:spPr>
          <a:xfrm>
            <a:off x="2433638" y="2040568"/>
            <a:ext cx="1727200" cy="451342"/>
          </a:xfrm>
          <a:prstGeom prst="rect">
            <a:avLst/>
          </a:prstGeom>
        </p:spPr>
        <p:txBody>
          <a:bodyPr lIns="0" tIns="0" rIns="0" bIns="0"/>
          <a:lstStyle>
            <a:lvl1pPr marL="0" indent="0">
              <a:lnSpc>
                <a:spcPts val="1800"/>
              </a:lnSpc>
              <a:spcBef>
                <a:spcPts val="900"/>
              </a:spcBef>
              <a:buNone/>
              <a:defRPr lang="en-US" sz="1400" b="0" kern="1200" spc="0" baseline="0" dirty="0">
                <a:solidFill>
                  <a:schemeClr val="tx2"/>
                </a:solidFill>
                <a:latin typeface="+mj-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rgbClr val="000000"/>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a:t>
            </a:r>
            <a:r>
              <a:rPr lang="en-US" dirty="0" err="1"/>
              <a:t>Semibold</a:t>
            </a:r>
            <a:endParaRPr lang="en-US" dirty="0"/>
          </a:p>
        </p:txBody>
      </p:sp>
      <p:sp>
        <p:nvSpPr>
          <p:cNvPr id="15" name="Title 1">
            <a:extLst>
              <a:ext uri="{FF2B5EF4-FFF2-40B4-BE49-F238E27FC236}">
                <a16:creationId xmlns:a16="http://schemas.microsoft.com/office/drawing/2014/main" id="{889045D2-7C49-4F5C-A376-228A5A2B015B}"/>
              </a:ext>
            </a:extLst>
          </p:cNvPr>
          <p:cNvSpPr>
            <a:spLocks noGrp="1"/>
          </p:cNvSpPr>
          <p:nvPr>
            <p:ph type="title" hasCustomPrompt="1"/>
          </p:nvPr>
        </p:nvSpPr>
        <p:spPr>
          <a:xfrm>
            <a:off x="465138" y="632779"/>
            <a:ext cx="11533187" cy="411162"/>
          </a:xfrm>
          <a:prstGeom prst="rect">
            <a:avLst/>
          </a:prstGeom>
        </p:spPr>
        <p:txBody>
          <a:bodyPr wrap="square" lIns="0" tIns="0" rIns="0" bIns="0">
            <a:spAutoFit/>
          </a:bodyPr>
          <a:lstStyle>
            <a:lvl1pPr>
              <a:lnSpc>
                <a:spcPts val="3200"/>
              </a:lnSpc>
              <a:defRPr sz="2800">
                <a:solidFill>
                  <a:srgbClr val="000000"/>
                </a:solidFill>
              </a:defRPr>
            </a:lvl1pPr>
          </a:lstStyle>
          <a:p>
            <a:r>
              <a:rPr lang="en-US" dirty="0"/>
              <a:t>Device layout 2: two columns</a:t>
            </a:r>
          </a:p>
        </p:txBody>
      </p:sp>
      <p:sp>
        <p:nvSpPr>
          <p:cNvPr id="17" name="Text Box 3">
            <a:extLst>
              <a:ext uri="{FF2B5EF4-FFF2-40B4-BE49-F238E27FC236}">
                <a16:creationId xmlns:a16="http://schemas.microsoft.com/office/drawing/2014/main" id="{E9958694-2D93-5A49-BF9C-C2FD1753BAA3}"/>
              </a:ext>
            </a:extLst>
          </p:cNvPr>
          <p:cNvSpPr txBox="1">
            <a:spLocks noChangeArrowheads="1"/>
          </p:cNvSpPr>
          <p:nvPr userDrawn="1"/>
        </p:nvSpPr>
        <p:spPr bwMode="blackWhite">
          <a:xfrm>
            <a:off x="463276" y="6583680"/>
            <a:ext cx="11533187"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dirty="0">
                <a:solidFill>
                  <a:schemeClr val="accent6">
                    <a:lumMod val="75000"/>
                  </a:schemeClr>
                </a:solidFill>
                <a:cs typeface="Segoe UI" pitchFamily="34" charset="0"/>
              </a:rPr>
              <a:t>©Microsoft Corporation									                                                                                                                                             Azure </a:t>
            </a:r>
          </a:p>
        </p:txBody>
      </p:sp>
      <p:sp>
        <p:nvSpPr>
          <p:cNvPr id="18" name="Text Placeholder 4">
            <a:extLst>
              <a:ext uri="{FF2B5EF4-FFF2-40B4-BE49-F238E27FC236}">
                <a16:creationId xmlns:a16="http://schemas.microsoft.com/office/drawing/2014/main" id="{02963930-27DC-A146-BED0-307A0CE5F43A}"/>
              </a:ext>
            </a:extLst>
          </p:cNvPr>
          <p:cNvSpPr>
            <a:spLocks noGrp="1"/>
          </p:cNvSpPr>
          <p:nvPr>
            <p:ph type="body" sz="quarter" idx="42" hasCustomPrompt="1"/>
          </p:nvPr>
        </p:nvSpPr>
        <p:spPr>
          <a:xfrm>
            <a:off x="463277" y="2501585"/>
            <a:ext cx="1727200" cy="1985855"/>
          </a:xfrm>
          <a:prstGeom prst="rect">
            <a:avLst/>
          </a:prstGeom>
        </p:spPr>
        <p:txBody>
          <a:bodyPr lIns="0" tIns="0" rIns="0" bIns="0"/>
          <a:lstStyle>
            <a:lvl1pPr marL="0" indent="0">
              <a:lnSpc>
                <a:spcPts val="1800"/>
              </a:lnSpc>
              <a:spcBef>
                <a:spcPts val="0"/>
              </a:spcBef>
              <a:buFont typeface="Arial" panose="020B0604020202020204" pitchFamily="34" charset="0"/>
              <a:buNone/>
              <a:defRPr sz="1400" b="0" i="0" spc="0">
                <a:solidFill>
                  <a:srgbClr val="000000"/>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p:txBody>
      </p:sp>
      <p:sp>
        <p:nvSpPr>
          <p:cNvPr id="19" name="Text Placeholder 4">
            <a:extLst>
              <a:ext uri="{FF2B5EF4-FFF2-40B4-BE49-F238E27FC236}">
                <a16:creationId xmlns:a16="http://schemas.microsoft.com/office/drawing/2014/main" id="{8EE99189-A4FF-8C44-809C-285F33AF913B}"/>
              </a:ext>
            </a:extLst>
          </p:cNvPr>
          <p:cNvSpPr>
            <a:spLocks noGrp="1"/>
          </p:cNvSpPr>
          <p:nvPr>
            <p:ph type="body" sz="quarter" idx="43" hasCustomPrompt="1"/>
          </p:nvPr>
        </p:nvSpPr>
        <p:spPr>
          <a:xfrm>
            <a:off x="2433365" y="2501585"/>
            <a:ext cx="1727200" cy="1985855"/>
          </a:xfrm>
          <a:prstGeom prst="rect">
            <a:avLst/>
          </a:prstGeom>
        </p:spPr>
        <p:txBody>
          <a:bodyPr lIns="0" tIns="0" rIns="0" bIns="0"/>
          <a:lstStyle>
            <a:lvl1pPr marL="0" indent="0">
              <a:lnSpc>
                <a:spcPts val="1800"/>
              </a:lnSpc>
              <a:spcBef>
                <a:spcPts val="0"/>
              </a:spcBef>
              <a:buFont typeface="Arial" panose="020B0604020202020204" pitchFamily="34" charset="0"/>
              <a:buNone/>
              <a:defRPr sz="1400" b="0" i="0" spc="0">
                <a:solidFill>
                  <a:srgbClr val="000000"/>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p:txBody>
      </p:sp>
    </p:spTree>
    <p:extLst>
      <p:ext uri="{BB962C8B-B14F-4D97-AF65-F5344CB8AC3E}">
        <p14:creationId xmlns:p14="http://schemas.microsoft.com/office/powerpoint/2010/main" val="853038345"/>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Device layout 3">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73CDB1EA-72FB-46B3-89D4-DEE1F2EF724A}"/>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391953" y="496641"/>
            <a:ext cx="11087895" cy="6497884"/>
          </a:xfrm>
          <a:prstGeom prst="rect">
            <a:avLst/>
          </a:prstGeom>
        </p:spPr>
      </p:pic>
      <p:sp>
        <p:nvSpPr>
          <p:cNvPr id="2" name="Title 1"/>
          <p:cNvSpPr>
            <a:spLocks noGrp="1"/>
          </p:cNvSpPr>
          <p:nvPr>
            <p:ph type="title" hasCustomPrompt="1"/>
          </p:nvPr>
        </p:nvSpPr>
        <p:spPr>
          <a:xfrm>
            <a:off x="465138" y="632779"/>
            <a:ext cx="11533187" cy="411162"/>
          </a:xfrm>
          <a:prstGeom prst="rect">
            <a:avLst/>
          </a:prstGeom>
        </p:spPr>
        <p:txBody>
          <a:bodyPr wrap="square" lIns="0" tIns="0" rIns="0" bIns="0">
            <a:spAutoFit/>
          </a:bodyPr>
          <a:lstStyle>
            <a:lvl1pPr>
              <a:lnSpc>
                <a:spcPts val="3200"/>
              </a:lnSpc>
              <a:defRPr sz="2800">
                <a:solidFill>
                  <a:srgbClr val="000000"/>
                </a:solidFill>
              </a:defRPr>
            </a:lvl1pPr>
          </a:lstStyle>
          <a:p>
            <a:r>
              <a:rPr lang="en-US" dirty="0"/>
              <a:t>Device layout 3</a:t>
            </a:r>
          </a:p>
        </p:txBody>
      </p:sp>
      <p:sp>
        <p:nvSpPr>
          <p:cNvPr id="8" name="Picture Placeholder 11">
            <a:extLst>
              <a:ext uri="{FF2B5EF4-FFF2-40B4-BE49-F238E27FC236}">
                <a16:creationId xmlns:a16="http://schemas.microsoft.com/office/drawing/2014/main" id="{0473E679-3B6D-497A-A0F6-454C968B7607}"/>
              </a:ext>
            </a:extLst>
          </p:cNvPr>
          <p:cNvSpPr>
            <a:spLocks noGrp="1"/>
          </p:cNvSpPr>
          <p:nvPr>
            <p:ph type="pic" sz="quarter" idx="12"/>
          </p:nvPr>
        </p:nvSpPr>
        <p:spPr>
          <a:xfrm>
            <a:off x="2339975" y="3559515"/>
            <a:ext cx="7832726" cy="553998"/>
          </a:xfrm>
          <a:prstGeom prst="rect">
            <a:avLst/>
          </a:prstGeom>
        </p:spPr>
        <p:txBody>
          <a:bodyPr anchor="ctr" anchorCtr="0"/>
          <a:lstStyle>
            <a:lvl1pPr algn="ctr">
              <a:defRPr>
                <a:solidFill>
                  <a:srgbClr val="000000"/>
                </a:solidFill>
              </a:defRPr>
            </a:lvl1pPr>
          </a:lstStyle>
          <a:p>
            <a:r>
              <a:rPr lang="en-US" dirty="0"/>
              <a:t>Drag picture to placeholder or click icon to add</a:t>
            </a:r>
          </a:p>
        </p:txBody>
      </p:sp>
      <p:sp>
        <p:nvSpPr>
          <p:cNvPr id="12" name="Text Box 3">
            <a:extLst>
              <a:ext uri="{FF2B5EF4-FFF2-40B4-BE49-F238E27FC236}">
                <a16:creationId xmlns:a16="http://schemas.microsoft.com/office/drawing/2014/main" id="{A8F5F40B-56C9-1D43-9521-8583515F1C5D}"/>
              </a:ext>
            </a:extLst>
          </p:cNvPr>
          <p:cNvSpPr txBox="1">
            <a:spLocks noChangeArrowheads="1"/>
          </p:cNvSpPr>
          <p:nvPr userDrawn="1"/>
        </p:nvSpPr>
        <p:spPr bwMode="blackWhite">
          <a:xfrm>
            <a:off x="463276" y="6583680"/>
            <a:ext cx="11533187"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dirty="0">
                <a:solidFill>
                  <a:schemeClr val="accent6">
                    <a:lumMod val="75000"/>
                  </a:schemeClr>
                </a:solidFill>
                <a:cs typeface="Segoe UI" pitchFamily="34" charset="0"/>
              </a:rPr>
              <a:t>©Microsoft Corporation									                                                                                                                                             Azure </a:t>
            </a:r>
          </a:p>
        </p:txBody>
      </p:sp>
    </p:spTree>
    <p:extLst>
      <p:ext uri="{BB962C8B-B14F-4D97-AF65-F5344CB8AC3E}">
        <p14:creationId xmlns:p14="http://schemas.microsoft.com/office/powerpoint/2010/main" val="240943647"/>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hart layout">
    <p:spTree>
      <p:nvGrpSpPr>
        <p:cNvPr id="1" name=""/>
        <p:cNvGrpSpPr/>
        <p:nvPr/>
      </p:nvGrpSpPr>
      <p:grpSpPr>
        <a:xfrm>
          <a:off x="0" y="0"/>
          <a:ext cx="0" cy="0"/>
          <a:chOff x="0" y="0"/>
          <a:chExt cx="0" cy="0"/>
        </a:xfrm>
      </p:grpSpPr>
      <p:sp>
        <p:nvSpPr>
          <p:cNvPr id="7" name="Chart Placeholder 6"/>
          <p:cNvSpPr>
            <a:spLocks noGrp="1"/>
          </p:cNvSpPr>
          <p:nvPr>
            <p:ph type="chart" sz="quarter" idx="21"/>
          </p:nvPr>
        </p:nvSpPr>
        <p:spPr>
          <a:xfrm>
            <a:off x="465139" y="1989614"/>
            <a:ext cx="3690933" cy="3605213"/>
          </a:xfrm>
          <a:prstGeom prst="rect">
            <a:avLst/>
          </a:prstGeom>
        </p:spPr>
        <p:txBody>
          <a:bodyPr anchor="ctr">
            <a:noAutofit/>
          </a:bodyPr>
          <a:lstStyle>
            <a:lvl1pPr marL="0" indent="0" algn="ctr">
              <a:buNone/>
              <a:defRPr sz="2400">
                <a:solidFill>
                  <a:srgbClr val="000000"/>
                </a:solidFill>
              </a:defRPr>
            </a:lvl1pPr>
          </a:lstStyle>
          <a:p>
            <a:r>
              <a:rPr lang="en-US" dirty="0"/>
              <a:t>Click icon to add chart</a:t>
            </a:r>
          </a:p>
        </p:txBody>
      </p:sp>
      <p:sp>
        <p:nvSpPr>
          <p:cNvPr id="2" name="Title 1"/>
          <p:cNvSpPr>
            <a:spLocks noGrp="1"/>
          </p:cNvSpPr>
          <p:nvPr>
            <p:ph type="title" hasCustomPrompt="1"/>
          </p:nvPr>
        </p:nvSpPr>
        <p:spPr>
          <a:xfrm>
            <a:off x="465138" y="632779"/>
            <a:ext cx="11533187" cy="411162"/>
          </a:xfrm>
          <a:prstGeom prst="rect">
            <a:avLst/>
          </a:prstGeom>
        </p:spPr>
        <p:txBody>
          <a:bodyPr wrap="square" lIns="0" tIns="0" rIns="0" bIns="0">
            <a:spAutoFit/>
          </a:bodyPr>
          <a:lstStyle>
            <a:lvl1pPr>
              <a:lnSpc>
                <a:spcPts val="3200"/>
              </a:lnSpc>
              <a:defRPr sz="2800">
                <a:solidFill>
                  <a:srgbClr val="000000"/>
                </a:solidFill>
              </a:defRPr>
            </a:lvl1pPr>
          </a:lstStyle>
          <a:p>
            <a:r>
              <a:rPr lang="en-US" dirty="0"/>
              <a:t>Chart examples</a:t>
            </a:r>
          </a:p>
        </p:txBody>
      </p:sp>
      <p:sp>
        <p:nvSpPr>
          <p:cNvPr id="9" name="Text Placeholder 4"/>
          <p:cNvSpPr>
            <a:spLocks noGrp="1"/>
          </p:cNvSpPr>
          <p:nvPr>
            <p:ph type="body" sz="quarter" idx="12" hasCustomPrompt="1"/>
          </p:nvPr>
        </p:nvSpPr>
        <p:spPr>
          <a:xfrm>
            <a:off x="465135" y="5973763"/>
            <a:ext cx="3690937" cy="307777"/>
          </a:xfrm>
          <a:prstGeom prst="rect">
            <a:avLst/>
          </a:prstGeom>
        </p:spPr>
        <p:txBody>
          <a:bodyPr lIns="0" tIns="0" rIns="0" bIns="0"/>
          <a:lstStyle>
            <a:lvl1pPr marL="0" indent="0">
              <a:lnSpc>
                <a:spcPts val="1200"/>
              </a:lnSpc>
              <a:spcBef>
                <a:spcPts val="900"/>
              </a:spcBef>
              <a:buFont typeface="Arial" panose="020B0604020202020204" pitchFamily="34" charset="0"/>
              <a:buNone/>
              <a:defRPr sz="1000" b="0" i="0" spc="0">
                <a:solidFill>
                  <a:srgbClr val="000000"/>
                </a:solidFill>
                <a:latin typeface="+mn-lt"/>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sz="1000">
                <a:solidFill>
                  <a:schemeClr val="tx1"/>
                </a:solidFill>
              </a:defRPr>
            </a:lvl2pPr>
            <a:lvl3pPr marL="457200" indent="0">
              <a:buNone/>
              <a:defRPr/>
            </a:lvl3pPr>
            <a:lvl4pPr marL="685800" indent="0">
              <a:buNone/>
              <a:defRPr/>
            </a:lvl4pPr>
            <a:lvl5pPr marL="914400" indent="0">
              <a:buNone/>
              <a:defRPr/>
            </a:lvl5pPr>
          </a:lstStyle>
          <a:p>
            <a:pPr lvl="0"/>
            <a:r>
              <a:rPr lang="en-US" dirty="0"/>
              <a:t>Caption body copy Segoe Regular 10/12. </a:t>
            </a:r>
            <a:r>
              <a:rPr lang="en-US" dirty="0" err="1"/>
              <a:t>Cavorest</a:t>
            </a:r>
            <a:r>
              <a:rPr lang="en-US" dirty="0"/>
              <a:t> a </a:t>
            </a:r>
            <a:r>
              <a:rPr lang="en-US" dirty="0" err="1"/>
              <a:t>aut</a:t>
            </a:r>
            <a:r>
              <a:rPr lang="en-US" dirty="0"/>
              <a:t> arum </a:t>
            </a:r>
            <a:r>
              <a:rPr lang="en-US" dirty="0" err="1"/>
              <a:t>quam</a:t>
            </a:r>
            <a:r>
              <a:rPr lang="en-US" dirty="0"/>
              <a:t> id eat.</a:t>
            </a:r>
          </a:p>
        </p:txBody>
      </p:sp>
      <p:sp>
        <p:nvSpPr>
          <p:cNvPr id="17" name="Text Placeholder 4"/>
          <p:cNvSpPr>
            <a:spLocks noGrp="1"/>
          </p:cNvSpPr>
          <p:nvPr>
            <p:ph type="body" sz="quarter" idx="18" hasCustomPrompt="1"/>
          </p:nvPr>
        </p:nvSpPr>
        <p:spPr>
          <a:xfrm>
            <a:off x="4389438" y="5973763"/>
            <a:ext cx="3679825" cy="307777"/>
          </a:xfrm>
          <a:prstGeom prst="rect">
            <a:avLst/>
          </a:prstGeom>
        </p:spPr>
        <p:txBody>
          <a:bodyPr vert="horz" wrap="square" lIns="0" tIns="0" rIns="0" bIns="0" rtlCol="0">
            <a:spAutoFit/>
          </a:bodyPr>
          <a:lstStyle>
            <a:lvl1pPr>
              <a:tabLst/>
              <a:defRPr lang="en-US" sz="1000" b="0" i="0" spc="0" dirty="0" smtClean="0">
                <a:solidFill>
                  <a:srgbClr val="000000"/>
                </a:solidFill>
                <a:latin typeface="+mn-lt"/>
              </a:defRPr>
            </a:lvl1pPr>
          </a:lstStyle>
          <a:p>
            <a:pPr marL="0" lvl="0" indent="0">
              <a:lnSpc>
                <a:spcPts val="1200"/>
              </a:lnSpc>
              <a:spcBef>
                <a:spcPts val="900"/>
              </a:spcBef>
              <a:buFont typeface="Arial" panose="020B0604020202020204" pitchFamily="34" charset="0"/>
              <a:buNone/>
            </a:pPr>
            <a:r>
              <a:rPr lang="en-US" dirty="0"/>
              <a:t>Caption body copy Segoe Regular 10/12. </a:t>
            </a:r>
            <a:r>
              <a:rPr lang="en-US" dirty="0" err="1"/>
              <a:t>Cavorest</a:t>
            </a:r>
            <a:r>
              <a:rPr lang="en-US" dirty="0"/>
              <a:t> a </a:t>
            </a:r>
            <a:r>
              <a:rPr lang="en-US" dirty="0" err="1"/>
              <a:t>aut</a:t>
            </a:r>
            <a:r>
              <a:rPr lang="en-US" dirty="0"/>
              <a:t> arum </a:t>
            </a:r>
            <a:r>
              <a:rPr lang="en-US" dirty="0" err="1"/>
              <a:t>quam</a:t>
            </a:r>
            <a:r>
              <a:rPr lang="en-US" dirty="0"/>
              <a:t> id eat.</a:t>
            </a:r>
          </a:p>
        </p:txBody>
      </p:sp>
      <p:sp>
        <p:nvSpPr>
          <p:cNvPr id="20" name="Chart Placeholder 6"/>
          <p:cNvSpPr>
            <a:spLocks noGrp="1"/>
          </p:cNvSpPr>
          <p:nvPr>
            <p:ph type="chart" sz="quarter" idx="22"/>
          </p:nvPr>
        </p:nvSpPr>
        <p:spPr>
          <a:xfrm>
            <a:off x="4389438" y="1989614"/>
            <a:ext cx="3679825" cy="3605213"/>
          </a:xfrm>
          <a:prstGeom prst="rect">
            <a:avLst/>
          </a:prstGeom>
        </p:spPr>
        <p:txBody>
          <a:bodyPr anchor="ctr">
            <a:noAutofit/>
          </a:bodyPr>
          <a:lstStyle>
            <a:lvl1pPr marL="0" indent="0" algn="ctr">
              <a:buNone/>
              <a:defRPr sz="2400">
                <a:solidFill>
                  <a:srgbClr val="000000"/>
                </a:solidFill>
              </a:defRPr>
            </a:lvl1pPr>
          </a:lstStyle>
          <a:p>
            <a:r>
              <a:rPr lang="en-US" dirty="0"/>
              <a:t>Click icon to add chart</a:t>
            </a:r>
          </a:p>
        </p:txBody>
      </p:sp>
      <p:sp>
        <p:nvSpPr>
          <p:cNvPr id="21" name="Chart Placeholder 6"/>
          <p:cNvSpPr>
            <a:spLocks noGrp="1"/>
          </p:cNvSpPr>
          <p:nvPr>
            <p:ph type="chart" sz="quarter" idx="23"/>
          </p:nvPr>
        </p:nvSpPr>
        <p:spPr>
          <a:xfrm>
            <a:off x="8302624" y="1989614"/>
            <a:ext cx="3695701" cy="3605213"/>
          </a:xfrm>
          <a:prstGeom prst="rect">
            <a:avLst/>
          </a:prstGeom>
        </p:spPr>
        <p:txBody>
          <a:bodyPr anchor="ctr">
            <a:noAutofit/>
          </a:bodyPr>
          <a:lstStyle>
            <a:lvl1pPr marL="0" indent="0" algn="ctr">
              <a:buNone/>
              <a:defRPr sz="2400">
                <a:solidFill>
                  <a:srgbClr val="000000"/>
                </a:solidFill>
              </a:defRPr>
            </a:lvl1pPr>
          </a:lstStyle>
          <a:p>
            <a:r>
              <a:rPr lang="en-US" dirty="0"/>
              <a:t>Click icon to add chart</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65134" y="5783263"/>
            <a:ext cx="3702053" cy="246221"/>
          </a:xfrm>
          <a:prstGeom prst="rect">
            <a:avLst/>
          </a:prstGeom>
        </p:spPr>
        <p:txBody>
          <a:bodyPr tIns="0"/>
          <a:lstStyle>
            <a:lvl1pPr>
              <a:defRPr lang="en-US" sz="1000" b="1" kern="1200" spc="0" dirty="0" smtClean="0">
                <a:solidFill>
                  <a:srgbClr val="000000"/>
                </a:solidFill>
                <a:latin typeface="+mn-lt"/>
                <a:ea typeface="+mn-ea"/>
                <a:cs typeface="+mn-cs"/>
              </a:defRPr>
            </a:lvl1pPr>
          </a:lstStyle>
          <a:p>
            <a:pPr lvl="0"/>
            <a:r>
              <a:rPr lang="en-US" dirty="0"/>
              <a:t>Caption title Segoe bold 10/12. </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400549" y="5783263"/>
            <a:ext cx="3702053" cy="246221"/>
          </a:xfrm>
          <a:prstGeom prst="rect">
            <a:avLst/>
          </a:prstGeom>
        </p:spPr>
        <p:txBody>
          <a:bodyPr tIns="0"/>
          <a:lstStyle>
            <a:lvl1pPr>
              <a:defRPr lang="en-US" sz="1000" b="1" kern="1200" spc="0" dirty="0" smtClean="0">
                <a:solidFill>
                  <a:srgbClr val="000000"/>
                </a:solidFill>
                <a:latin typeface="+mn-lt"/>
                <a:ea typeface="+mn-ea"/>
                <a:cs typeface="+mn-cs"/>
              </a:defRPr>
            </a:lvl1pPr>
          </a:lstStyle>
          <a:p>
            <a:pPr lvl="0"/>
            <a:r>
              <a:rPr lang="en-US" dirty="0"/>
              <a:t>Caption title Segoe bold 10/12. </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302624" y="5783263"/>
            <a:ext cx="3702053" cy="246221"/>
          </a:xfrm>
          <a:prstGeom prst="rect">
            <a:avLst/>
          </a:prstGeom>
        </p:spPr>
        <p:txBody>
          <a:bodyPr tIns="0"/>
          <a:lstStyle>
            <a:lvl1pPr>
              <a:defRPr lang="en-US" sz="1000" b="1" kern="1200" spc="0" dirty="0" smtClean="0">
                <a:solidFill>
                  <a:srgbClr val="000000"/>
                </a:solidFill>
                <a:latin typeface="+mn-lt"/>
                <a:ea typeface="+mn-ea"/>
                <a:cs typeface="+mn-cs"/>
              </a:defRPr>
            </a:lvl1pPr>
          </a:lstStyle>
          <a:p>
            <a:pPr lvl="0"/>
            <a:r>
              <a:rPr lang="en-US" dirty="0"/>
              <a:t>Caption title Segoe bold 10/12. </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302624" y="5973763"/>
            <a:ext cx="3679825" cy="307777"/>
          </a:xfrm>
          <a:prstGeom prst="rect">
            <a:avLst/>
          </a:prstGeom>
        </p:spPr>
        <p:txBody>
          <a:bodyPr vert="horz" wrap="square" lIns="0" tIns="0" rIns="0" bIns="0" rtlCol="0">
            <a:spAutoFit/>
          </a:bodyPr>
          <a:lstStyle>
            <a:lvl1pPr>
              <a:tabLst/>
              <a:defRPr lang="en-US" sz="1000" b="0" i="0" spc="0" dirty="0" smtClean="0">
                <a:solidFill>
                  <a:srgbClr val="000000"/>
                </a:solidFill>
                <a:latin typeface="+mn-lt"/>
              </a:defRPr>
            </a:lvl1pPr>
          </a:lstStyle>
          <a:p>
            <a:pPr marL="0" lvl="0" indent="0">
              <a:lnSpc>
                <a:spcPts val="1200"/>
              </a:lnSpc>
              <a:spcBef>
                <a:spcPts val="900"/>
              </a:spcBef>
              <a:buFont typeface="Arial" panose="020B0604020202020204" pitchFamily="34" charset="0"/>
              <a:buNone/>
            </a:pPr>
            <a:r>
              <a:rPr lang="en-US" dirty="0"/>
              <a:t>Caption body copy Segoe Regular 10/12. </a:t>
            </a:r>
            <a:r>
              <a:rPr lang="en-US" dirty="0" err="1"/>
              <a:t>Cavorest</a:t>
            </a:r>
            <a:r>
              <a:rPr lang="en-US" dirty="0"/>
              <a:t> a </a:t>
            </a:r>
            <a:r>
              <a:rPr lang="en-US" dirty="0" err="1"/>
              <a:t>aut</a:t>
            </a:r>
            <a:r>
              <a:rPr lang="en-US" dirty="0"/>
              <a:t> arum </a:t>
            </a:r>
            <a:r>
              <a:rPr lang="en-US" dirty="0" err="1"/>
              <a:t>quam</a:t>
            </a:r>
            <a:r>
              <a:rPr lang="en-US" dirty="0"/>
              <a:t> id eat.</a:t>
            </a:r>
          </a:p>
        </p:txBody>
      </p:sp>
      <p:sp>
        <p:nvSpPr>
          <p:cNvPr id="19" name="Text Box 3">
            <a:extLst>
              <a:ext uri="{FF2B5EF4-FFF2-40B4-BE49-F238E27FC236}">
                <a16:creationId xmlns:a16="http://schemas.microsoft.com/office/drawing/2014/main" id="{DD3304D6-24AF-6742-A22C-8D78DC39B073}"/>
              </a:ext>
            </a:extLst>
          </p:cNvPr>
          <p:cNvSpPr txBox="1">
            <a:spLocks noChangeArrowheads="1"/>
          </p:cNvSpPr>
          <p:nvPr userDrawn="1"/>
        </p:nvSpPr>
        <p:spPr bwMode="blackWhite">
          <a:xfrm>
            <a:off x="463276" y="6583680"/>
            <a:ext cx="11533187"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dirty="0">
                <a:solidFill>
                  <a:schemeClr val="accent6">
                    <a:lumMod val="75000"/>
                  </a:schemeClr>
                </a:solidFill>
                <a:cs typeface="Segoe UI" pitchFamily="34" charset="0"/>
              </a:rPr>
              <a:t>©Microsoft Corporation									                                                                                                                                             Azure </a:t>
            </a:r>
          </a:p>
        </p:txBody>
      </p:sp>
    </p:spTree>
    <p:extLst>
      <p:ext uri="{BB962C8B-B14F-4D97-AF65-F5344CB8AC3E}">
        <p14:creationId xmlns:p14="http://schemas.microsoft.com/office/powerpoint/2010/main" val="334531664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3">
    <p:bg>
      <p:bgPr>
        <a:solidFill>
          <a:srgbClr val="000000"/>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C1F9C5D-BBFD-AE42-A1D5-DA2C27C2E903}"/>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39829" y="483228"/>
            <a:ext cx="1362456" cy="194066"/>
          </a:xfrm>
          <a:prstGeom prst="rect">
            <a:avLst/>
          </a:prstGeom>
        </p:spPr>
      </p:pic>
      <p:sp>
        <p:nvSpPr>
          <p:cNvPr id="11" name="Title 1">
            <a:extLst>
              <a:ext uri="{FF2B5EF4-FFF2-40B4-BE49-F238E27FC236}">
                <a16:creationId xmlns:a16="http://schemas.microsoft.com/office/drawing/2014/main" id="{302B9254-503D-8F44-9D4B-18675DFDE809}"/>
              </a:ext>
            </a:extLst>
          </p:cNvPr>
          <p:cNvSpPr>
            <a:spLocks noGrp="1"/>
          </p:cNvSpPr>
          <p:nvPr>
            <p:ph type="title" hasCustomPrompt="1"/>
          </p:nvPr>
        </p:nvSpPr>
        <p:spPr>
          <a:xfrm>
            <a:off x="437277" y="2582862"/>
            <a:ext cx="9823498" cy="1828800"/>
          </a:xfrm>
          <a:prstGeom prst="rect">
            <a:avLst/>
          </a:prstGeom>
          <a:noFill/>
        </p:spPr>
        <p:txBody>
          <a:bodyPr lIns="0" tIns="0" rIns="0" bIns="182880" anchor="b" anchorCtr="0"/>
          <a:lstStyle>
            <a:lvl1pPr>
              <a:defRPr sz="4800" strike="noStrike" spc="-50" baseline="0">
                <a:solidFill>
                  <a:schemeClr val="bg2"/>
                </a:solidFill>
              </a:defRPr>
            </a:lvl1pPr>
          </a:lstStyle>
          <a:p>
            <a:r>
              <a:rPr lang="en-US" dirty="0"/>
              <a:t>Azure presentation title </a:t>
            </a:r>
            <a:br>
              <a:rPr lang="en-US" dirty="0"/>
            </a:br>
            <a:r>
              <a:rPr lang="en-US" dirty="0"/>
              <a:t>or event name</a:t>
            </a:r>
          </a:p>
        </p:txBody>
      </p:sp>
      <p:sp>
        <p:nvSpPr>
          <p:cNvPr id="12" name="Text Placeholder 10">
            <a:extLst>
              <a:ext uri="{FF2B5EF4-FFF2-40B4-BE49-F238E27FC236}">
                <a16:creationId xmlns:a16="http://schemas.microsoft.com/office/drawing/2014/main" id="{2D6C119F-8C39-DF40-90FE-09B7E3ECDBE0}"/>
              </a:ext>
            </a:extLst>
          </p:cNvPr>
          <p:cNvSpPr>
            <a:spLocks noGrp="1"/>
          </p:cNvSpPr>
          <p:nvPr>
            <p:ph type="body" sz="quarter" idx="15" hasCustomPrompt="1"/>
          </p:nvPr>
        </p:nvSpPr>
        <p:spPr>
          <a:xfrm>
            <a:off x="451338" y="4436713"/>
            <a:ext cx="9795376" cy="738664"/>
          </a:xfrm>
          <a:prstGeom prst="rect">
            <a:avLst/>
          </a:prstGeom>
        </p:spPr>
        <p:txBody>
          <a:bodyPr/>
          <a:lstStyle>
            <a:lvl1pPr>
              <a:defRPr sz="1800">
                <a:solidFill>
                  <a:schemeClr val="bg2"/>
                </a:solidFill>
              </a:defRPr>
            </a:lvl1pPr>
            <a:lvl2pPr>
              <a:defRPr sz="1800">
                <a:solidFill>
                  <a:srgbClr val="000000"/>
                </a:solidFill>
              </a:defRPr>
            </a:lvl2pPr>
            <a:lvl3pPr>
              <a:defRPr sz="1400"/>
            </a:lvl3pPr>
            <a:lvl4pPr>
              <a:defRPr sz="1400"/>
            </a:lvl4pPr>
            <a:lvl5pPr>
              <a:defRPr sz="1050"/>
            </a:lvl5pPr>
          </a:lstStyle>
          <a:p>
            <a:pPr lvl="0"/>
            <a:r>
              <a:rPr lang="en-US" dirty="0"/>
              <a:t>Author name</a:t>
            </a:r>
            <a:br>
              <a:rPr lang="en-US" dirty="0"/>
            </a:br>
            <a:r>
              <a:rPr lang="en-US" dirty="0"/>
              <a:t>Date</a:t>
            </a:r>
          </a:p>
        </p:txBody>
      </p:sp>
    </p:spTree>
    <p:extLst>
      <p:ext uri="{BB962C8B-B14F-4D97-AF65-F5344CB8AC3E}">
        <p14:creationId xmlns:p14="http://schemas.microsoft.com/office/powerpoint/2010/main" val="548861290"/>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Tabl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a:prstGeom prst="rect">
            <a:avLst/>
          </a:prstGeom>
        </p:spPr>
        <p:txBody>
          <a:bodyPr wrap="square" lIns="0" tIns="0" rIns="0" bIns="0">
            <a:spAutoFit/>
          </a:bodyPr>
          <a:lstStyle>
            <a:lvl1pPr>
              <a:lnSpc>
                <a:spcPts val="3200"/>
              </a:lnSpc>
              <a:defRPr sz="2800">
                <a:solidFill>
                  <a:srgbClr val="000000"/>
                </a:solidFill>
              </a:defRPr>
            </a:lvl1pPr>
          </a:lstStyle>
          <a:p>
            <a:r>
              <a:rPr lang="en-US" dirty="0"/>
              <a:t>Table styling</a:t>
            </a:r>
          </a:p>
        </p:txBody>
      </p:sp>
      <p:sp>
        <p:nvSpPr>
          <p:cNvPr id="4" name="Table Placeholder 3"/>
          <p:cNvSpPr>
            <a:spLocks noGrp="1"/>
          </p:cNvSpPr>
          <p:nvPr>
            <p:ph type="tbl" sz="quarter" idx="10"/>
          </p:nvPr>
        </p:nvSpPr>
        <p:spPr>
          <a:xfrm>
            <a:off x="465138" y="2201862"/>
            <a:ext cx="11533187" cy="4159883"/>
          </a:xfrm>
          <a:prstGeom prst="rect">
            <a:avLst/>
          </a:prstGeom>
        </p:spPr>
        <p:txBody>
          <a:bodyPr anchor="ctr" anchorCtr="0"/>
          <a:lstStyle>
            <a:lvl1pPr algn="ctr">
              <a:defRPr/>
            </a:lvl1pPr>
          </a:lstStyle>
          <a:p>
            <a:r>
              <a:rPr lang="en-US" dirty="0"/>
              <a:t>Click icon to add table</a:t>
            </a:r>
          </a:p>
        </p:txBody>
      </p:sp>
      <p:sp>
        <p:nvSpPr>
          <p:cNvPr id="10" name="Text Box 3">
            <a:extLst>
              <a:ext uri="{FF2B5EF4-FFF2-40B4-BE49-F238E27FC236}">
                <a16:creationId xmlns:a16="http://schemas.microsoft.com/office/drawing/2014/main" id="{AD9F5927-827C-2E4D-8781-07CF39C27494}"/>
              </a:ext>
            </a:extLst>
          </p:cNvPr>
          <p:cNvSpPr txBox="1">
            <a:spLocks noChangeArrowheads="1"/>
          </p:cNvSpPr>
          <p:nvPr userDrawn="1"/>
        </p:nvSpPr>
        <p:spPr bwMode="blackWhite">
          <a:xfrm>
            <a:off x="463276" y="6583680"/>
            <a:ext cx="11533187"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dirty="0">
                <a:solidFill>
                  <a:schemeClr val="accent6">
                    <a:lumMod val="75000"/>
                  </a:schemeClr>
                </a:solidFill>
                <a:cs typeface="Segoe UI" pitchFamily="34" charset="0"/>
              </a:rPr>
              <a:t>©Microsoft Corporation									                                                                                                                                             Azure </a:t>
            </a:r>
          </a:p>
        </p:txBody>
      </p:sp>
    </p:spTree>
    <p:extLst>
      <p:ext uri="{BB962C8B-B14F-4D97-AF65-F5344CB8AC3E}">
        <p14:creationId xmlns:p14="http://schemas.microsoft.com/office/powerpoint/2010/main" val="227641596"/>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losing slide 1">
    <p:bg>
      <p:bgPr>
        <a:solidFill>
          <a:schemeClr val="tx2"/>
        </a:solidFill>
        <a:effectLst/>
      </p:bgPr>
    </p:bg>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3C370E04-F3D7-44F1-9863-6604D12FE022}"/>
              </a:ext>
            </a:extLst>
          </p:cNvPr>
          <p:cNvSpPr>
            <a:spLocks noGrp="1"/>
          </p:cNvSpPr>
          <p:nvPr>
            <p:ph type="title" hasCustomPrompt="1"/>
          </p:nvPr>
        </p:nvSpPr>
        <p:spPr>
          <a:xfrm>
            <a:off x="465138" y="1882011"/>
            <a:ext cx="7604125" cy="1502728"/>
          </a:xfrm>
          <a:prstGeom prst="rect">
            <a:avLst/>
          </a:prstGeom>
          <a:noFill/>
        </p:spPr>
        <p:txBody>
          <a:bodyPr lIns="0" tIns="0" rIns="0" bIns="0" anchor="t" anchorCtr="0"/>
          <a:lstStyle>
            <a:lvl1pPr>
              <a:lnSpc>
                <a:spcPct val="100000"/>
              </a:lnSpc>
              <a:spcAft>
                <a:spcPts val="1300"/>
              </a:spcAft>
              <a:defRPr sz="2600" spc="-50" baseline="0">
                <a:solidFill>
                  <a:schemeClr val="bg1"/>
                </a:solidFill>
              </a:defRPr>
            </a:lvl1pPr>
          </a:lstStyle>
          <a:p>
            <a:r>
              <a:rPr lang="en-US" dirty="0"/>
              <a:t>Thank you.</a:t>
            </a:r>
          </a:p>
        </p:txBody>
      </p:sp>
      <p:pic>
        <p:nvPicPr>
          <p:cNvPr id="5" name="Picture 4">
            <a:extLst>
              <a:ext uri="{FF2B5EF4-FFF2-40B4-BE49-F238E27FC236}">
                <a16:creationId xmlns:a16="http://schemas.microsoft.com/office/drawing/2014/main" id="{DC1F9C5D-BBFD-AE42-A1D5-DA2C27C2E903}"/>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63277" y="448056"/>
            <a:ext cx="1362456" cy="194066"/>
          </a:xfrm>
          <a:prstGeom prst="rect">
            <a:avLst/>
          </a:prstGeom>
        </p:spPr>
      </p:pic>
      <p:sp>
        <p:nvSpPr>
          <p:cNvPr id="6" name="Text Box 3">
            <a:extLst>
              <a:ext uri="{FF2B5EF4-FFF2-40B4-BE49-F238E27FC236}">
                <a16:creationId xmlns:a16="http://schemas.microsoft.com/office/drawing/2014/main" id="{4071864E-755E-AD40-A80D-10E454980F16}"/>
              </a:ext>
            </a:extLst>
          </p:cNvPr>
          <p:cNvSpPr txBox="1">
            <a:spLocks noChangeArrowheads="1"/>
          </p:cNvSpPr>
          <p:nvPr userDrawn="1"/>
        </p:nvSpPr>
        <p:spPr bwMode="blackWhite">
          <a:xfrm>
            <a:off x="463277" y="6579623"/>
            <a:ext cx="4572000"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dirty="0">
                <a:solidFill>
                  <a:schemeClr val="bg1"/>
                </a:solidFill>
                <a:cs typeface="Segoe UI" pitchFamily="34" charset="0"/>
              </a:rPr>
              <a:t>© Copyright Microsoft Corporation. All rights reserved. </a:t>
            </a:r>
          </a:p>
        </p:txBody>
      </p:sp>
    </p:spTree>
    <p:extLst>
      <p:ext uri="{BB962C8B-B14F-4D97-AF65-F5344CB8AC3E}">
        <p14:creationId xmlns:p14="http://schemas.microsoft.com/office/powerpoint/2010/main" val="85384436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Software code slide">
    <p:bg>
      <p:bgPr>
        <a:solidFill>
          <a:schemeClr val="bg2"/>
        </a:solidFill>
        <a:effectLst/>
      </p:bgPr>
    </p:bg>
    <p:spTree>
      <p:nvGrpSpPr>
        <p:cNvPr id="1" name=""/>
        <p:cNvGrpSpPr/>
        <p:nvPr/>
      </p:nvGrpSpPr>
      <p:grpSpPr>
        <a:xfrm>
          <a:off x="0" y="0"/>
          <a:ext cx="0" cy="0"/>
          <a:chOff x="0" y="0"/>
          <a:chExt cx="0" cy="0"/>
        </a:xfrm>
      </p:grpSpPr>
      <p:sp>
        <p:nvSpPr>
          <p:cNvPr id="6" name="Title Placeholder 1">
            <a:extLst>
              <a:ext uri="{FF2B5EF4-FFF2-40B4-BE49-F238E27FC236}">
                <a16:creationId xmlns:a16="http://schemas.microsoft.com/office/drawing/2014/main" id="{ACEE2ED2-76B4-9F41-8074-736FC3EE60AE}"/>
              </a:ext>
            </a:extLst>
          </p:cNvPr>
          <p:cNvSpPr>
            <a:spLocks noGrp="1"/>
          </p:cNvSpPr>
          <p:nvPr>
            <p:ph type="title" hasCustomPrompt="1"/>
          </p:nvPr>
        </p:nvSpPr>
        <p:spPr>
          <a:xfrm>
            <a:off x="465138" y="567457"/>
            <a:ext cx="11530584" cy="830020"/>
          </a:xfrm>
          <a:prstGeom prst="rect">
            <a:avLst/>
          </a:prstGeom>
        </p:spPr>
        <p:txBody>
          <a:bodyPr vert="horz" wrap="square" lIns="0" tIns="91440" rIns="146304" bIns="91440" rtlCol="0" anchor="t">
            <a:noAutofit/>
          </a:bodyPr>
          <a:lstStyle/>
          <a:p>
            <a:r>
              <a:rPr lang="en-US" dirty="0"/>
              <a:t>Software code slide</a:t>
            </a:r>
          </a:p>
        </p:txBody>
      </p:sp>
    </p:spTree>
    <p:extLst>
      <p:ext uri="{BB962C8B-B14F-4D97-AF65-F5344CB8AC3E}">
        <p14:creationId xmlns:p14="http://schemas.microsoft.com/office/powerpoint/2010/main" val="150730641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Walk-in">
    <p:bg bwMode="gray">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B75A0920-A5C0-44B4-805C-2A21395BDE60}"/>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white">
          <a:xfrm>
            <a:off x="595915" y="597450"/>
            <a:ext cx="1393641" cy="298433"/>
          </a:xfrm>
          <a:prstGeom prst="rect">
            <a:avLst/>
          </a:prstGeom>
        </p:spPr>
      </p:pic>
      <p:sp>
        <p:nvSpPr>
          <p:cNvPr id="9" name="Freeform 5" descr="Microsoft Ready event logo">
            <a:extLst>
              <a:ext uri="{FF2B5EF4-FFF2-40B4-BE49-F238E27FC236}">
                <a16:creationId xmlns:a16="http://schemas.microsoft.com/office/drawing/2014/main" id="{E3AD54F9-2268-42B8-9B71-49978DE1E17F}"/>
              </a:ext>
            </a:extLst>
          </p:cNvPr>
          <p:cNvSpPr>
            <a:spLocks noEditPoints="1"/>
          </p:cNvSpPr>
          <p:nvPr userDrawn="1"/>
        </p:nvSpPr>
        <p:spPr bwMode="white">
          <a:xfrm>
            <a:off x="611461" y="2971302"/>
            <a:ext cx="2848537" cy="1436333"/>
          </a:xfrm>
          <a:custGeom>
            <a:avLst/>
            <a:gdLst>
              <a:gd name="T0" fmla="*/ 507 w 3255"/>
              <a:gd name="T1" fmla="*/ 189 h 1645"/>
              <a:gd name="T2" fmla="*/ 84 w 3255"/>
              <a:gd name="T3" fmla="*/ 126 h 1645"/>
              <a:gd name="T4" fmla="*/ 0 w 3255"/>
              <a:gd name="T5" fmla="*/ 42 h 1645"/>
              <a:gd name="T6" fmla="*/ 336 w 3255"/>
              <a:gd name="T7" fmla="*/ 398 h 1645"/>
              <a:gd name="T8" fmla="*/ 809 w 3255"/>
              <a:gd name="T9" fmla="*/ 61 h 1645"/>
              <a:gd name="T10" fmla="*/ 713 w 3255"/>
              <a:gd name="T11" fmla="*/ 22 h 1645"/>
              <a:gd name="T12" fmla="*/ 706 w 3255"/>
              <a:gd name="T13" fmla="*/ 203 h 1645"/>
              <a:gd name="T14" fmla="*/ 1067 w 3255"/>
              <a:gd name="T15" fmla="*/ 617 h 1645"/>
              <a:gd name="T16" fmla="*/ 969 w 3255"/>
              <a:gd name="T17" fmla="*/ 221 h 1645"/>
              <a:gd name="T18" fmla="*/ 1089 w 3255"/>
              <a:gd name="T19" fmla="*/ 268 h 1645"/>
              <a:gd name="T20" fmla="*/ 1134 w 3255"/>
              <a:gd name="T21" fmla="*/ 534 h 1645"/>
              <a:gd name="T22" fmla="*/ 1448 w 3255"/>
              <a:gd name="T23" fmla="*/ 278 h 1645"/>
              <a:gd name="T24" fmla="*/ 1269 w 3255"/>
              <a:gd name="T25" fmla="*/ 203 h 1645"/>
              <a:gd name="T26" fmla="*/ 1465 w 3255"/>
              <a:gd name="T27" fmla="*/ 196 h 1645"/>
              <a:gd name="T28" fmla="*/ 1736 w 3255"/>
              <a:gd name="T29" fmla="*/ 617 h 1645"/>
              <a:gd name="T30" fmla="*/ 1893 w 3255"/>
              <a:gd name="T31" fmla="*/ 249 h 1645"/>
              <a:gd name="T32" fmla="*/ 1656 w 3255"/>
              <a:gd name="T33" fmla="*/ 304 h 1645"/>
              <a:gd name="T34" fmla="*/ 1852 w 3255"/>
              <a:gd name="T35" fmla="*/ 405 h 1645"/>
              <a:gd name="T36" fmla="*/ 1991 w 3255"/>
              <a:gd name="T37" fmla="*/ 595 h 1645"/>
              <a:gd name="T38" fmla="*/ 2159 w 3255"/>
              <a:gd name="T39" fmla="*/ 478 h 1645"/>
              <a:gd name="T40" fmla="*/ 1991 w 3255"/>
              <a:gd name="T41" fmla="*/ 317 h 1645"/>
              <a:gd name="T42" fmla="*/ 2236 w 3255"/>
              <a:gd name="T43" fmla="*/ 293 h 1645"/>
              <a:gd name="T44" fmla="*/ 2096 w 3255"/>
              <a:gd name="T45" fmla="*/ 342 h 1645"/>
              <a:gd name="T46" fmla="*/ 2667 w 3255"/>
              <a:gd name="T47" fmla="*/ 559 h 1645"/>
              <a:gd name="T48" fmla="*/ 2522 w 3255"/>
              <a:gd name="T49" fmla="*/ 194 h 1645"/>
              <a:gd name="T50" fmla="*/ 2517 w 3255"/>
              <a:gd name="T51" fmla="*/ 268 h 1645"/>
              <a:gd name="T52" fmla="*/ 2601 w 3255"/>
              <a:gd name="T53" fmla="*/ 508 h 1645"/>
              <a:gd name="T54" fmla="*/ 2910 w 3255"/>
              <a:gd name="T55" fmla="*/ 149 h 1645"/>
              <a:gd name="T56" fmla="*/ 2910 w 3255"/>
              <a:gd name="T57" fmla="*/ 607 h 1645"/>
              <a:gd name="T58" fmla="*/ 2818 w 3255"/>
              <a:gd name="T59" fmla="*/ 203 h 1645"/>
              <a:gd name="T60" fmla="*/ 3017 w 3255"/>
              <a:gd name="T61" fmla="*/ 7 h 1645"/>
              <a:gd name="T62" fmla="*/ 3066 w 3255"/>
              <a:gd name="T63" fmla="*/ 489 h 1645"/>
              <a:gd name="T64" fmla="*/ 3066 w 3255"/>
              <a:gd name="T65" fmla="*/ 110 h 1645"/>
              <a:gd name="T66" fmla="*/ 3158 w 3255"/>
              <a:gd name="T67" fmla="*/ 277 h 1645"/>
              <a:gd name="T68" fmla="*/ 3255 w 3255"/>
              <a:gd name="T69" fmla="*/ 530 h 1645"/>
              <a:gd name="T70" fmla="*/ 94 w 3255"/>
              <a:gd name="T71" fmla="*/ 1226 h 1645"/>
              <a:gd name="T72" fmla="*/ 321 w 3255"/>
              <a:gd name="T73" fmla="*/ 930 h 1645"/>
              <a:gd name="T74" fmla="*/ 281 w 3255"/>
              <a:gd name="T75" fmla="*/ 1227 h 1645"/>
              <a:gd name="T76" fmla="*/ 244 w 3255"/>
              <a:gd name="T77" fmla="*/ 990 h 1645"/>
              <a:gd name="T78" fmla="*/ 242 w 3255"/>
              <a:gd name="T79" fmla="*/ 1120 h 1645"/>
              <a:gd name="T80" fmla="*/ 672 w 3255"/>
              <a:gd name="T81" fmla="*/ 1382 h 1645"/>
              <a:gd name="T82" fmla="*/ 442 w 3255"/>
              <a:gd name="T83" fmla="*/ 1410 h 1645"/>
              <a:gd name="T84" fmla="*/ 714 w 3255"/>
              <a:gd name="T85" fmla="*/ 1093 h 1645"/>
              <a:gd name="T86" fmla="*/ 647 w 3255"/>
              <a:gd name="T87" fmla="*/ 1138 h 1645"/>
              <a:gd name="T88" fmla="*/ 1037 w 3255"/>
              <a:gd name="T89" fmla="*/ 1455 h 1645"/>
              <a:gd name="T90" fmla="*/ 787 w 3255"/>
              <a:gd name="T91" fmla="*/ 1345 h 1645"/>
              <a:gd name="T92" fmla="*/ 889 w 3255"/>
              <a:gd name="T93" fmla="*/ 1125 h 1645"/>
              <a:gd name="T94" fmla="*/ 1087 w 3255"/>
              <a:gd name="T95" fmla="*/ 1082 h 1645"/>
              <a:gd name="T96" fmla="*/ 896 w 3255"/>
              <a:gd name="T97" fmla="*/ 1378 h 1645"/>
              <a:gd name="T98" fmla="*/ 950 w 3255"/>
              <a:gd name="T99" fmla="*/ 1270 h 1645"/>
              <a:gd name="T100" fmla="*/ 1476 w 3255"/>
              <a:gd name="T101" fmla="*/ 1392 h 1645"/>
              <a:gd name="T102" fmla="*/ 1362 w 3255"/>
              <a:gd name="T103" fmla="*/ 1042 h 1645"/>
              <a:gd name="T104" fmla="*/ 1569 w 3255"/>
              <a:gd name="T105" fmla="*/ 857 h 1645"/>
              <a:gd name="T106" fmla="*/ 1379 w 3255"/>
              <a:gd name="T107" fmla="*/ 1116 h 1645"/>
              <a:gd name="T108" fmla="*/ 1449 w 3255"/>
              <a:gd name="T109" fmla="*/ 1356 h 1645"/>
              <a:gd name="T110" fmla="*/ 1628 w 3255"/>
              <a:gd name="T111" fmla="*/ 1561 h 1645"/>
              <a:gd name="T112" fmla="*/ 1712 w 3255"/>
              <a:gd name="T113" fmla="*/ 1051 h 1645"/>
              <a:gd name="T114" fmla="*/ 1925 w 3255"/>
              <a:gd name="T115" fmla="*/ 1051 h 16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255" h="1645">
                <a:moveTo>
                  <a:pt x="520" y="607"/>
                </a:moveTo>
                <a:cubicBezTo>
                  <a:pt x="520" y="247"/>
                  <a:pt x="520" y="247"/>
                  <a:pt x="520" y="247"/>
                </a:cubicBezTo>
                <a:cubicBezTo>
                  <a:pt x="520" y="220"/>
                  <a:pt x="521" y="179"/>
                  <a:pt x="525" y="126"/>
                </a:cubicBezTo>
                <a:cubicBezTo>
                  <a:pt x="523" y="126"/>
                  <a:pt x="523" y="126"/>
                  <a:pt x="523" y="126"/>
                </a:cubicBezTo>
                <a:cubicBezTo>
                  <a:pt x="518" y="154"/>
                  <a:pt x="512" y="175"/>
                  <a:pt x="507" y="189"/>
                </a:cubicBezTo>
                <a:cubicBezTo>
                  <a:pt x="336" y="607"/>
                  <a:pt x="336" y="607"/>
                  <a:pt x="336" y="607"/>
                </a:cubicBezTo>
                <a:cubicBezTo>
                  <a:pt x="274" y="607"/>
                  <a:pt x="274" y="607"/>
                  <a:pt x="274" y="607"/>
                </a:cubicBezTo>
                <a:cubicBezTo>
                  <a:pt x="102" y="193"/>
                  <a:pt x="102" y="193"/>
                  <a:pt x="102" y="193"/>
                </a:cubicBezTo>
                <a:cubicBezTo>
                  <a:pt x="98" y="179"/>
                  <a:pt x="92" y="156"/>
                  <a:pt x="86" y="126"/>
                </a:cubicBezTo>
                <a:cubicBezTo>
                  <a:pt x="84" y="126"/>
                  <a:pt x="84" y="126"/>
                  <a:pt x="84" y="126"/>
                </a:cubicBezTo>
                <a:cubicBezTo>
                  <a:pt x="84" y="133"/>
                  <a:pt x="85" y="151"/>
                  <a:pt x="86" y="181"/>
                </a:cubicBezTo>
                <a:cubicBezTo>
                  <a:pt x="87" y="211"/>
                  <a:pt x="87" y="237"/>
                  <a:pt x="87" y="259"/>
                </a:cubicBezTo>
                <a:cubicBezTo>
                  <a:pt x="87" y="607"/>
                  <a:pt x="87" y="607"/>
                  <a:pt x="87" y="607"/>
                </a:cubicBezTo>
                <a:cubicBezTo>
                  <a:pt x="0" y="607"/>
                  <a:pt x="0" y="607"/>
                  <a:pt x="0" y="607"/>
                </a:cubicBezTo>
                <a:cubicBezTo>
                  <a:pt x="0" y="42"/>
                  <a:pt x="0" y="42"/>
                  <a:pt x="0" y="42"/>
                </a:cubicBezTo>
                <a:cubicBezTo>
                  <a:pt x="134" y="42"/>
                  <a:pt x="134" y="42"/>
                  <a:pt x="134" y="42"/>
                </a:cubicBezTo>
                <a:cubicBezTo>
                  <a:pt x="278" y="399"/>
                  <a:pt x="278" y="399"/>
                  <a:pt x="278" y="399"/>
                </a:cubicBezTo>
                <a:cubicBezTo>
                  <a:pt x="292" y="434"/>
                  <a:pt x="301" y="460"/>
                  <a:pt x="304" y="477"/>
                </a:cubicBezTo>
                <a:cubicBezTo>
                  <a:pt x="306" y="477"/>
                  <a:pt x="306" y="477"/>
                  <a:pt x="306" y="477"/>
                </a:cubicBezTo>
                <a:cubicBezTo>
                  <a:pt x="336" y="398"/>
                  <a:pt x="336" y="398"/>
                  <a:pt x="336" y="398"/>
                </a:cubicBezTo>
                <a:cubicBezTo>
                  <a:pt x="484" y="42"/>
                  <a:pt x="484" y="42"/>
                  <a:pt x="484" y="42"/>
                </a:cubicBezTo>
                <a:cubicBezTo>
                  <a:pt x="613" y="42"/>
                  <a:pt x="613" y="42"/>
                  <a:pt x="613" y="42"/>
                </a:cubicBezTo>
                <a:cubicBezTo>
                  <a:pt x="613" y="607"/>
                  <a:pt x="613" y="607"/>
                  <a:pt x="613" y="607"/>
                </a:cubicBezTo>
                <a:lnTo>
                  <a:pt x="520" y="607"/>
                </a:lnTo>
                <a:close/>
                <a:moveTo>
                  <a:pt x="809" y="61"/>
                </a:moveTo>
                <a:cubicBezTo>
                  <a:pt x="809" y="76"/>
                  <a:pt x="803" y="88"/>
                  <a:pt x="792" y="98"/>
                </a:cubicBezTo>
                <a:cubicBezTo>
                  <a:pt x="781" y="108"/>
                  <a:pt x="768" y="113"/>
                  <a:pt x="752" y="113"/>
                </a:cubicBezTo>
                <a:cubicBezTo>
                  <a:pt x="737" y="113"/>
                  <a:pt x="724" y="108"/>
                  <a:pt x="713" y="98"/>
                </a:cubicBezTo>
                <a:cubicBezTo>
                  <a:pt x="702" y="88"/>
                  <a:pt x="697" y="76"/>
                  <a:pt x="697" y="61"/>
                </a:cubicBezTo>
                <a:cubicBezTo>
                  <a:pt x="697" y="45"/>
                  <a:pt x="702" y="33"/>
                  <a:pt x="713" y="22"/>
                </a:cubicBezTo>
                <a:cubicBezTo>
                  <a:pt x="724" y="12"/>
                  <a:pt x="737" y="7"/>
                  <a:pt x="752" y="7"/>
                </a:cubicBezTo>
                <a:cubicBezTo>
                  <a:pt x="769" y="7"/>
                  <a:pt x="782" y="12"/>
                  <a:pt x="793" y="23"/>
                </a:cubicBezTo>
                <a:cubicBezTo>
                  <a:pt x="803" y="33"/>
                  <a:pt x="809" y="46"/>
                  <a:pt x="809" y="61"/>
                </a:cubicBezTo>
                <a:close/>
                <a:moveTo>
                  <a:pt x="706" y="607"/>
                </a:moveTo>
                <a:cubicBezTo>
                  <a:pt x="706" y="203"/>
                  <a:pt x="706" y="203"/>
                  <a:pt x="706" y="203"/>
                </a:cubicBezTo>
                <a:cubicBezTo>
                  <a:pt x="797" y="203"/>
                  <a:pt x="797" y="203"/>
                  <a:pt x="797" y="203"/>
                </a:cubicBezTo>
                <a:cubicBezTo>
                  <a:pt x="797" y="607"/>
                  <a:pt x="797" y="607"/>
                  <a:pt x="797" y="607"/>
                </a:cubicBezTo>
                <a:lnTo>
                  <a:pt x="706" y="607"/>
                </a:lnTo>
                <a:close/>
                <a:moveTo>
                  <a:pt x="1182" y="590"/>
                </a:moveTo>
                <a:cubicBezTo>
                  <a:pt x="1151" y="608"/>
                  <a:pt x="1113" y="617"/>
                  <a:pt x="1067" y="617"/>
                </a:cubicBezTo>
                <a:cubicBezTo>
                  <a:pt x="1028" y="617"/>
                  <a:pt x="994" y="609"/>
                  <a:pt x="963" y="592"/>
                </a:cubicBezTo>
                <a:cubicBezTo>
                  <a:pt x="933" y="575"/>
                  <a:pt x="909" y="551"/>
                  <a:pt x="892" y="520"/>
                </a:cubicBezTo>
                <a:cubicBezTo>
                  <a:pt x="875" y="489"/>
                  <a:pt x="867" y="454"/>
                  <a:pt x="867" y="416"/>
                </a:cubicBezTo>
                <a:cubicBezTo>
                  <a:pt x="867" y="372"/>
                  <a:pt x="875" y="333"/>
                  <a:pt x="893" y="300"/>
                </a:cubicBezTo>
                <a:cubicBezTo>
                  <a:pt x="910" y="266"/>
                  <a:pt x="936" y="240"/>
                  <a:pt x="969" y="221"/>
                </a:cubicBezTo>
                <a:cubicBezTo>
                  <a:pt x="1002" y="203"/>
                  <a:pt x="1041" y="194"/>
                  <a:pt x="1085" y="194"/>
                </a:cubicBezTo>
                <a:cubicBezTo>
                  <a:pt x="1102" y="194"/>
                  <a:pt x="1120" y="195"/>
                  <a:pt x="1138" y="199"/>
                </a:cubicBezTo>
                <a:cubicBezTo>
                  <a:pt x="1157" y="203"/>
                  <a:pt x="1171" y="208"/>
                  <a:pt x="1182" y="214"/>
                </a:cubicBezTo>
                <a:cubicBezTo>
                  <a:pt x="1182" y="300"/>
                  <a:pt x="1182" y="300"/>
                  <a:pt x="1182" y="300"/>
                </a:cubicBezTo>
                <a:cubicBezTo>
                  <a:pt x="1152" y="279"/>
                  <a:pt x="1121" y="268"/>
                  <a:pt x="1089" y="268"/>
                </a:cubicBezTo>
                <a:cubicBezTo>
                  <a:pt x="1051" y="268"/>
                  <a:pt x="1020" y="281"/>
                  <a:pt x="997" y="306"/>
                </a:cubicBezTo>
                <a:cubicBezTo>
                  <a:pt x="973" y="332"/>
                  <a:pt x="961" y="365"/>
                  <a:pt x="961" y="408"/>
                </a:cubicBezTo>
                <a:cubicBezTo>
                  <a:pt x="961" y="450"/>
                  <a:pt x="973" y="483"/>
                  <a:pt x="995" y="507"/>
                </a:cubicBezTo>
                <a:cubicBezTo>
                  <a:pt x="1018" y="531"/>
                  <a:pt x="1049" y="543"/>
                  <a:pt x="1087" y="543"/>
                </a:cubicBezTo>
                <a:cubicBezTo>
                  <a:pt x="1101" y="543"/>
                  <a:pt x="1117" y="540"/>
                  <a:pt x="1134" y="534"/>
                </a:cubicBezTo>
                <a:cubicBezTo>
                  <a:pt x="1152" y="528"/>
                  <a:pt x="1167" y="519"/>
                  <a:pt x="1182" y="509"/>
                </a:cubicBezTo>
                <a:lnTo>
                  <a:pt x="1182" y="590"/>
                </a:lnTo>
                <a:close/>
                <a:moveTo>
                  <a:pt x="1501" y="292"/>
                </a:moveTo>
                <a:cubicBezTo>
                  <a:pt x="1497" y="289"/>
                  <a:pt x="1489" y="286"/>
                  <a:pt x="1478" y="283"/>
                </a:cubicBezTo>
                <a:cubicBezTo>
                  <a:pt x="1467" y="280"/>
                  <a:pt x="1457" y="278"/>
                  <a:pt x="1448" y="278"/>
                </a:cubicBezTo>
                <a:cubicBezTo>
                  <a:pt x="1422" y="278"/>
                  <a:pt x="1400" y="290"/>
                  <a:pt x="1384" y="312"/>
                </a:cubicBezTo>
                <a:cubicBezTo>
                  <a:pt x="1368" y="335"/>
                  <a:pt x="1360" y="364"/>
                  <a:pt x="1360" y="401"/>
                </a:cubicBezTo>
                <a:cubicBezTo>
                  <a:pt x="1360" y="607"/>
                  <a:pt x="1360" y="607"/>
                  <a:pt x="1360" y="607"/>
                </a:cubicBezTo>
                <a:cubicBezTo>
                  <a:pt x="1269" y="607"/>
                  <a:pt x="1269" y="607"/>
                  <a:pt x="1269" y="607"/>
                </a:cubicBezTo>
                <a:cubicBezTo>
                  <a:pt x="1269" y="203"/>
                  <a:pt x="1269" y="203"/>
                  <a:pt x="1269" y="203"/>
                </a:cubicBezTo>
                <a:cubicBezTo>
                  <a:pt x="1360" y="203"/>
                  <a:pt x="1360" y="203"/>
                  <a:pt x="1360" y="203"/>
                </a:cubicBezTo>
                <a:cubicBezTo>
                  <a:pt x="1360" y="282"/>
                  <a:pt x="1360" y="282"/>
                  <a:pt x="1360" y="282"/>
                </a:cubicBezTo>
                <a:cubicBezTo>
                  <a:pt x="1361" y="282"/>
                  <a:pt x="1361" y="282"/>
                  <a:pt x="1361" y="282"/>
                </a:cubicBezTo>
                <a:cubicBezTo>
                  <a:pt x="1370" y="255"/>
                  <a:pt x="1384" y="234"/>
                  <a:pt x="1402" y="219"/>
                </a:cubicBezTo>
                <a:cubicBezTo>
                  <a:pt x="1420" y="204"/>
                  <a:pt x="1441" y="196"/>
                  <a:pt x="1465" y="196"/>
                </a:cubicBezTo>
                <a:cubicBezTo>
                  <a:pt x="1480" y="196"/>
                  <a:pt x="1493" y="198"/>
                  <a:pt x="1501" y="202"/>
                </a:cubicBezTo>
                <a:lnTo>
                  <a:pt x="1501" y="292"/>
                </a:lnTo>
                <a:close/>
                <a:moveTo>
                  <a:pt x="1947" y="401"/>
                </a:moveTo>
                <a:cubicBezTo>
                  <a:pt x="1947" y="467"/>
                  <a:pt x="1928" y="519"/>
                  <a:pt x="1890" y="559"/>
                </a:cubicBezTo>
                <a:cubicBezTo>
                  <a:pt x="1852" y="598"/>
                  <a:pt x="1801" y="617"/>
                  <a:pt x="1736" y="617"/>
                </a:cubicBezTo>
                <a:cubicBezTo>
                  <a:pt x="1673" y="617"/>
                  <a:pt x="1624" y="599"/>
                  <a:pt x="1587" y="561"/>
                </a:cubicBezTo>
                <a:cubicBezTo>
                  <a:pt x="1550" y="524"/>
                  <a:pt x="1531" y="474"/>
                  <a:pt x="1531" y="410"/>
                </a:cubicBezTo>
                <a:cubicBezTo>
                  <a:pt x="1531" y="343"/>
                  <a:pt x="1550" y="290"/>
                  <a:pt x="1588" y="252"/>
                </a:cubicBezTo>
                <a:cubicBezTo>
                  <a:pt x="1626" y="213"/>
                  <a:pt x="1678" y="194"/>
                  <a:pt x="1745" y="194"/>
                </a:cubicBezTo>
                <a:cubicBezTo>
                  <a:pt x="1809" y="194"/>
                  <a:pt x="1858" y="212"/>
                  <a:pt x="1893" y="249"/>
                </a:cubicBezTo>
                <a:cubicBezTo>
                  <a:pt x="1929" y="286"/>
                  <a:pt x="1947" y="337"/>
                  <a:pt x="1947" y="401"/>
                </a:cubicBezTo>
                <a:close/>
                <a:moveTo>
                  <a:pt x="1852" y="405"/>
                </a:moveTo>
                <a:cubicBezTo>
                  <a:pt x="1852" y="360"/>
                  <a:pt x="1842" y="326"/>
                  <a:pt x="1822" y="303"/>
                </a:cubicBezTo>
                <a:cubicBezTo>
                  <a:pt x="1802" y="280"/>
                  <a:pt x="1775" y="268"/>
                  <a:pt x="1740" y="268"/>
                </a:cubicBezTo>
                <a:cubicBezTo>
                  <a:pt x="1704" y="268"/>
                  <a:pt x="1676" y="280"/>
                  <a:pt x="1656" y="304"/>
                </a:cubicBezTo>
                <a:cubicBezTo>
                  <a:pt x="1636" y="329"/>
                  <a:pt x="1626" y="363"/>
                  <a:pt x="1626" y="407"/>
                </a:cubicBezTo>
                <a:cubicBezTo>
                  <a:pt x="1626" y="450"/>
                  <a:pt x="1636" y="483"/>
                  <a:pt x="1656" y="507"/>
                </a:cubicBezTo>
                <a:cubicBezTo>
                  <a:pt x="1676" y="531"/>
                  <a:pt x="1705" y="543"/>
                  <a:pt x="1741" y="543"/>
                </a:cubicBezTo>
                <a:cubicBezTo>
                  <a:pt x="1778" y="543"/>
                  <a:pt x="1805" y="531"/>
                  <a:pt x="1824" y="508"/>
                </a:cubicBezTo>
                <a:cubicBezTo>
                  <a:pt x="1843" y="484"/>
                  <a:pt x="1852" y="450"/>
                  <a:pt x="1852" y="405"/>
                </a:cubicBezTo>
                <a:close/>
                <a:moveTo>
                  <a:pt x="2258" y="492"/>
                </a:moveTo>
                <a:cubicBezTo>
                  <a:pt x="2258" y="529"/>
                  <a:pt x="2243" y="560"/>
                  <a:pt x="2214" y="583"/>
                </a:cubicBezTo>
                <a:cubicBezTo>
                  <a:pt x="2185" y="606"/>
                  <a:pt x="2146" y="617"/>
                  <a:pt x="2097" y="617"/>
                </a:cubicBezTo>
                <a:cubicBezTo>
                  <a:pt x="2081" y="617"/>
                  <a:pt x="2062" y="615"/>
                  <a:pt x="2042" y="611"/>
                </a:cubicBezTo>
                <a:cubicBezTo>
                  <a:pt x="2022" y="607"/>
                  <a:pt x="2005" y="602"/>
                  <a:pt x="1991" y="595"/>
                </a:cubicBezTo>
                <a:cubicBezTo>
                  <a:pt x="1991" y="508"/>
                  <a:pt x="1991" y="508"/>
                  <a:pt x="1991" y="508"/>
                </a:cubicBezTo>
                <a:cubicBezTo>
                  <a:pt x="2008" y="520"/>
                  <a:pt x="2026" y="529"/>
                  <a:pt x="2046" y="536"/>
                </a:cubicBezTo>
                <a:cubicBezTo>
                  <a:pt x="2066" y="543"/>
                  <a:pt x="2084" y="546"/>
                  <a:pt x="2100" y="546"/>
                </a:cubicBezTo>
                <a:cubicBezTo>
                  <a:pt x="2144" y="546"/>
                  <a:pt x="2166" y="531"/>
                  <a:pt x="2166" y="502"/>
                </a:cubicBezTo>
                <a:cubicBezTo>
                  <a:pt x="2166" y="492"/>
                  <a:pt x="2164" y="484"/>
                  <a:pt x="2159" y="478"/>
                </a:cubicBezTo>
                <a:cubicBezTo>
                  <a:pt x="2155" y="472"/>
                  <a:pt x="2147" y="465"/>
                  <a:pt x="2137" y="459"/>
                </a:cubicBezTo>
                <a:cubicBezTo>
                  <a:pt x="2126" y="453"/>
                  <a:pt x="2110" y="445"/>
                  <a:pt x="2087" y="436"/>
                </a:cubicBezTo>
                <a:cubicBezTo>
                  <a:pt x="2061" y="425"/>
                  <a:pt x="2041" y="414"/>
                  <a:pt x="2029" y="403"/>
                </a:cubicBezTo>
                <a:cubicBezTo>
                  <a:pt x="2016" y="393"/>
                  <a:pt x="2006" y="381"/>
                  <a:pt x="2000" y="366"/>
                </a:cubicBezTo>
                <a:cubicBezTo>
                  <a:pt x="1994" y="352"/>
                  <a:pt x="1991" y="336"/>
                  <a:pt x="1991" y="317"/>
                </a:cubicBezTo>
                <a:cubicBezTo>
                  <a:pt x="1991" y="280"/>
                  <a:pt x="2005" y="251"/>
                  <a:pt x="2034" y="228"/>
                </a:cubicBezTo>
                <a:cubicBezTo>
                  <a:pt x="2063" y="205"/>
                  <a:pt x="2100" y="194"/>
                  <a:pt x="2145" y="194"/>
                </a:cubicBezTo>
                <a:cubicBezTo>
                  <a:pt x="2159" y="194"/>
                  <a:pt x="2175" y="195"/>
                  <a:pt x="2193" y="198"/>
                </a:cubicBezTo>
                <a:cubicBezTo>
                  <a:pt x="2211" y="202"/>
                  <a:pt x="2225" y="206"/>
                  <a:pt x="2236" y="211"/>
                </a:cubicBezTo>
                <a:cubicBezTo>
                  <a:pt x="2236" y="293"/>
                  <a:pt x="2236" y="293"/>
                  <a:pt x="2236" y="293"/>
                </a:cubicBezTo>
                <a:cubicBezTo>
                  <a:pt x="2224" y="285"/>
                  <a:pt x="2209" y="278"/>
                  <a:pt x="2192" y="273"/>
                </a:cubicBezTo>
                <a:cubicBezTo>
                  <a:pt x="2175" y="268"/>
                  <a:pt x="2159" y="265"/>
                  <a:pt x="2142" y="265"/>
                </a:cubicBezTo>
                <a:cubicBezTo>
                  <a:pt x="2124" y="265"/>
                  <a:pt x="2110" y="269"/>
                  <a:pt x="2099" y="277"/>
                </a:cubicBezTo>
                <a:cubicBezTo>
                  <a:pt x="2089" y="285"/>
                  <a:pt x="2083" y="296"/>
                  <a:pt x="2083" y="308"/>
                </a:cubicBezTo>
                <a:cubicBezTo>
                  <a:pt x="2083" y="323"/>
                  <a:pt x="2087" y="334"/>
                  <a:pt x="2096" y="342"/>
                </a:cubicBezTo>
                <a:cubicBezTo>
                  <a:pt x="2104" y="350"/>
                  <a:pt x="2124" y="360"/>
                  <a:pt x="2154" y="372"/>
                </a:cubicBezTo>
                <a:cubicBezTo>
                  <a:pt x="2192" y="388"/>
                  <a:pt x="2219" y="405"/>
                  <a:pt x="2234" y="423"/>
                </a:cubicBezTo>
                <a:cubicBezTo>
                  <a:pt x="2250" y="442"/>
                  <a:pt x="2258" y="465"/>
                  <a:pt x="2258" y="492"/>
                </a:cubicBezTo>
                <a:close/>
                <a:moveTo>
                  <a:pt x="2723" y="401"/>
                </a:moveTo>
                <a:cubicBezTo>
                  <a:pt x="2723" y="467"/>
                  <a:pt x="2705" y="519"/>
                  <a:pt x="2667" y="559"/>
                </a:cubicBezTo>
                <a:cubicBezTo>
                  <a:pt x="2629" y="598"/>
                  <a:pt x="2577" y="617"/>
                  <a:pt x="2512" y="617"/>
                </a:cubicBezTo>
                <a:cubicBezTo>
                  <a:pt x="2450" y="617"/>
                  <a:pt x="2400" y="599"/>
                  <a:pt x="2363" y="561"/>
                </a:cubicBezTo>
                <a:cubicBezTo>
                  <a:pt x="2327" y="524"/>
                  <a:pt x="2308" y="474"/>
                  <a:pt x="2308" y="410"/>
                </a:cubicBezTo>
                <a:cubicBezTo>
                  <a:pt x="2308" y="343"/>
                  <a:pt x="2327" y="290"/>
                  <a:pt x="2365" y="252"/>
                </a:cubicBezTo>
                <a:cubicBezTo>
                  <a:pt x="2403" y="213"/>
                  <a:pt x="2455" y="194"/>
                  <a:pt x="2522" y="194"/>
                </a:cubicBezTo>
                <a:cubicBezTo>
                  <a:pt x="2585" y="194"/>
                  <a:pt x="2635" y="212"/>
                  <a:pt x="2670" y="249"/>
                </a:cubicBezTo>
                <a:cubicBezTo>
                  <a:pt x="2706" y="286"/>
                  <a:pt x="2723" y="337"/>
                  <a:pt x="2723" y="401"/>
                </a:cubicBezTo>
                <a:close/>
                <a:moveTo>
                  <a:pt x="2629" y="405"/>
                </a:moveTo>
                <a:cubicBezTo>
                  <a:pt x="2629" y="360"/>
                  <a:pt x="2619" y="326"/>
                  <a:pt x="2599" y="303"/>
                </a:cubicBezTo>
                <a:cubicBezTo>
                  <a:pt x="2579" y="280"/>
                  <a:pt x="2552" y="268"/>
                  <a:pt x="2517" y="268"/>
                </a:cubicBezTo>
                <a:cubicBezTo>
                  <a:pt x="2481" y="268"/>
                  <a:pt x="2453" y="280"/>
                  <a:pt x="2433" y="304"/>
                </a:cubicBezTo>
                <a:cubicBezTo>
                  <a:pt x="2413" y="329"/>
                  <a:pt x="2403" y="363"/>
                  <a:pt x="2403" y="407"/>
                </a:cubicBezTo>
                <a:cubicBezTo>
                  <a:pt x="2403" y="450"/>
                  <a:pt x="2413" y="483"/>
                  <a:pt x="2433" y="507"/>
                </a:cubicBezTo>
                <a:cubicBezTo>
                  <a:pt x="2453" y="531"/>
                  <a:pt x="2482" y="543"/>
                  <a:pt x="2518" y="543"/>
                </a:cubicBezTo>
                <a:cubicBezTo>
                  <a:pt x="2554" y="543"/>
                  <a:pt x="2582" y="531"/>
                  <a:pt x="2601" y="508"/>
                </a:cubicBezTo>
                <a:cubicBezTo>
                  <a:pt x="2619" y="484"/>
                  <a:pt x="2629" y="450"/>
                  <a:pt x="2629" y="405"/>
                </a:cubicBezTo>
                <a:close/>
                <a:moveTo>
                  <a:pt x="3017" y="84"/>
                </a:moveTo>
                <a:cubicBezTo>
                  <a:pt x="3002" y="77"/>
                  <a:pt x="2988" y="74"/>
                  <a:pt x="2973" y="74"/>
                </a:cubicBezTo>
                <a:cubicBezTo>
                  <a:pt x="2953" y="74"/>
                  <a:pt x="2938" y="80"/>
                  <a:pt x="2927" y="93"/>
                </a:cubicBezTo>
                <a:cubicBezTo>
                  <a:pt x="2916" y="106"/>
                  <a:pt x="2910" y="125"/>
                  <a:pt x="2910" y="149"/>
                </a:cubicBezTo>
                <a:cubicBezTo>
                  <a:pt x="2910" y="203"/>
                  <a:pt x="2910" y="203"/>
                  <a:pt x="2910" y="203"/>
                </a:cubicBezTo>
                <a:cubicBezTo>
                  <a:pt x="3001" y="203"/>
                  <a:pt x="3001" y="203"/>
                  <a:pt x="3001" y="203"/>
                </a:cubicBezTo>
                <a:cubicBezTo>
                  <a:pt x="3001" y="277"/>
                  <a:pt x="3001" y="277"/>
                  <a:pt x="3001" y="277"/>
                </a:cubicBezTo>
                <a:cubicBezTo>
                  <a:pt x="2910" y="277"/>
                  <a:pt x="2910" y="277"/>
                  <a:pt x="2910" y="277"/>
                </a:cubicBezTo>
                <a:cubicBezTo>
                  <a:pt x="2910" y="607"/>
                  <a:pt x="2910" y="607"/>
                  <a:pt x="2910" y="607"/>
                </a:cubicBezTo>
                <a:cubicBezTo>
                  <a:pt x="2818" y="607"/>
                  <a:pt x="2818" y="607"/>
                  <a:pt x="2818" y="607"/>
                </a:cubicBezTo>
                <a:cubicBezTo>
                  <a:pt x="2818" y="277"/>
                  <a:pt x="2818" y="277"/>
                  <a:pt x="2818" y="277"/>
                </a:cubicBezTo>
                <a:cubicBezTo>
                  <a:pt x="2750" y="277"/>
                  <a:pt x="2750" y="277"/>
                  <a:pt x="2750" y="277"/>
                </a:cubicBezTo>
                <a:cubicBezTo>
                  <a:pt x="2750" y="203"/>
                  <a:pt x="2750" y="203"/>
                  <a:pt x="2750" y="203"/>
                </a:cubicBezTo>
                <a:cubicBezTo>
                  <a:pt x="2818" y="203"/>
                  <a:pt x="2818" y="203"/>
                  <a:pt x="2818" y="203"/>
                </a:cubicBezTo>
                <a:cubicBezTo>
                  <a:pt x="2818" y="144"/>
                  <a:pt x="2818" y="144"/>
                  <a:pt x="2818" y="144"/>
                </a:cubicBezTo>
                <a:cubicBezTo>
                  <a:pt x="2818" y="116"/>
                  <a:pt x="2824" y="91"/>
                  <a:pt x="2836" y="69"/>
                </a:cubicBezTo>
                <a:cubicBezTo>
                  <a:pt x="2848" y="47"/>
                  <a:pt x="2866" y="30"/>
                  <a:pt x="2888" y="18"/>
                </a:cubicBezTo>
                <a:cubicBezTo>
                  <a:pt x="2910" y="6"/>
                  <a:pt x="2935" y="0"/>
                  <a:pt x="2963" y="0"/>
                </a:cubicBezTo>
                <a:cubicBezTo>
                  <a:pt x="2986" y="0"/>
                  <a:pt x="3004" y="2"/>
                  <a:pt x="3017" y="7"/>
                </a:cubicBezTo>
                <a:lnTo>
                  <a:pt x="3017" y="84"/>
                </a:lnTo>
                <a:close/>
                <a:moveTo>
                  <a:pt x="3255" y="603"/>
                </a:moveTo>
                <a:cubicBezTo>
                  <a:pt x="3250" y="607"/>
                  <a:pt x="3240" y="610"/>
                  <a:pt x="3226" y="613"/>
                </a:cubicBezTo>
                <a:cubicBezTo>
                  <a:pt x="3212" y="616"/>
                  <a:pt x="3198" y="617"/>
                  <a:pt x="3185" y="617"/>
                </a:cubicBezTo>
                <a:cubicBezTo>
                  <a:pt x="3106" y="617"/>
                  <a:pt x="3066" y="575"/>
                  <a:pt x="3066" y="489"/>
                </a:cubicBezTo>
                <a:cubicBezTo>
                  <a:pt x="3066" y="277"/>
                  <a:pt x="3066" y="277"/>
                  <a:pt x="3066" y="277"/>
                </a:cubicBezTo>
                <a:cubicBezTo>
                  <a:pt x="2999" y="277"/>
                  <a:pt x="2999" y="277"/>
                  <a:pt x="2999" y="277"/>
                </a:cubicBezTo>
                <a:cubicBezTo>
                  <a:pt x="2999" y="203"/>
                  <a:pt x="2999" y="203"/>
                  <a:pt x="2999" y="203"/>
                </a:cubicBezTo>
                <a:cubicBezTo>
                  <a:pt x="3066" y="203"/>
                  <a:pt x="3066" y="203"/>
                  <a:pt x="3066" y="203"/>
                </a:cubicBezTo>
                <a:cubicBezTo>
                  <a:pt x="3066" y="110"/>
                  <a:pt x="3066" y="110"/>
                  <a:pt x="3066" y="110"/>
                </a:cubicBezTo>
                <a:cubicBezTo>
                  <a:pt x="3158" y="82"/>
                  <a:pt x="3158" y="82"/>
                  <a:pt x="3158" y="82"/>
                </a:cubicBezTo>
                <a:cubicBezTo>
                  <a:pt x="3158" y="203"/>
                  <a:pt x="3158" y="203"/>
                  <a:pt x="3158" y="203"/>
                </a:cubicBezTo>
                <a:cubicBezTo>
                  <a:pt x="3255" y="203"/>
                  <a:pt x="3255" y="203"/>
                  <a:pt x="3255" y="203"/>
                </a:cubicBezTo>
                <a:cubicBezTo>
                  <a:pt x="3255" y="277"/>
                  <a:pt x="3255" y="277"/>
                  <a:pt x="3255" y="277"/>
                </a:cubicBezTo>
                <a:cubicBezTo>
                  <a:pt x="3158" y="277"/>
                  <a:pt x="3158" y="277"/>
                  <a:pt x="3158" y="277"/>
                </a:cubicBezTo>
                <a:cubicBezTo>
                  <a:pt x="3158" y="472"/>
                  <a:pt x="3158" y="472"/>
                  <a:pt x="3158" y="472"/>
                </a:cubicBezTo>
                <a:cubicBezTo>
                  <a:pt x="3158" y="498"/>
                  <a:pt x="3162" y="516"/>
                  <a:pt x="3172" y="527"/>
                </a:cubicBezTo>
                <a:cubicBezTo>
                  <a:pt x="3181" y="537"/>
                  <a:pt x="3195" y="543"/>
                  <a:pt x="3215" y="543"/>
                </a:cubicBezTo>
                <a:cubicBezTo>
                  <a:pt x="3220" y="543"/>
                  <a:pt x="3227" y="542"/>
                  <a:pt x="3235" y="539"/>
                </a:cubicBezTo>
                <a:cubicBezTo>
                  <a:pt x="3243" y="537"/>
                  <a:pt x="3250" y="534"/>
                  <a:pt x="3255" y="530"/>
                </a:cubicBezTo>
                <a:lnTo>
                  <a:pt x="3255" y="603"/>
                </a:lnTo>
                <a:close/>
                <a:moveTo>
                  <a:pt x="284" y="1455"/>
                </a:moveTo>
                <a:cubicBezTo>
                  <a:pt x="215" y="1292"/>
                  <a:pt x="215" y="1292"/>
                  <a:pt x="215" y="1292"/>
                </a:cubicBezTo>
                <a:cubicBezTo>
                  <a:pt x="197" y="1248"/>
                  <a:pt x="171" y="1226"/>
                  <a:pt x="138" y="1226"/>
                </a:cubicBezTo>
                <a:cubicBezTo>
                  <a:pt x="94" y="1226"/>
                  <a:pt x="94" y="1226"/>
                  <a:pt x="94" y="1226"/>
                </a:cubicBezTo>
                <a:cubicBezTo>
                  <a:pt x="94" y="1455"/>
                  <a:pt x="94" y="1455"/>
                  <a:pt x="94" y="1455"/>
                </a:cubicBezTo>
                <a:cubicBezTo>
                  <a:pt x="0" y="1455"/>
                  <a:pt x="0" y="1455"/>
                  <a:pt x="0" y="1455"/>
                </a:cubicBezTo>
                <a:cubicBezTo>
                  <a:pt x="0" y="890"/>
                  <a:pt x="0" y="890"/>
                  <a:pt x="0" y="890"/>
                </a:cubicBezTo>
                <a:cubicBezTo>
                  <a:pt x="183" y="890"/>
                  <a:pt x="183" y="890"/>
                  <a:pt x="183" y="890"/>
                </a:cubicBezTo>
                <a:cubicBezTo>
                  <a:pt x="242" y="890"/>
                  <a:pt x="288" y="903"/>
                  <a:pt x="321" y="930"/>
                </a:cubicBezTo>
                <a:cubicBezTo>
                  <a:pt x="353" y="957"/>
                  <a:pt x="370" y="994"/>
                  <a:pt x="370" y="1042"/>
                </a:cubicBezTo>
                <a:cubicBezTo>
                  <a:pt x="370" y="1082"/>
                  <a:pt x="359" y="1115"/>
                  <a:pt x="337" y="1142"/>
                </a:cubicBezTo>
                <a:cubicBezTo>
                  <a:pt x="315" y="1170"/>
                  <a:pt x="284" y="1189"/>
                  <a:pt x="245" y="1199"/>
                </a:cubicBezTo>
                <a:cubicBezTo>
                  <a:pt x="245" y="1200"/>
                  <a:pt x="245" y="1200"/>
                  <a:pt x="245" y="1200"/>
                </a:cubicBezTo>
                <a:cubicBezTo>
                  <a:pt x="257" y="1204"/>
                  <a:pt x="269" y="1213"/>
                  <a:pt x="281" y="1227"/>
                </a:cubicBezTo>
                <a:cubicBezTo>
                  <a:pt x="293" y="1241"/>
                  <a:pt x="303" y="1255"/>
                  <a:pt x="309" y="1270"/>
                </a:cubicBezTo>
                <a:cubicBezTo>
                  <a:pt x="396" y="1455"/>
                  <a:pt x="396" y="1455"/>
                  <a:pt x="396" y="1455"/>
                </a:cubicBezTo>
                <a:lnTo>
                  <a:pt x="284" y="1455"/>
                </a:lnTo>
                <a:close/>
                <a:moveTo>
                  <a:pt x="271" y="1051"/>
                </a:moveTo>
                <a:cubicBezTo>
                  <a:pt x="271" y="1025"/>
                  <a:pt x="262" y="1005"/>
                  <a:pt x="244" y="990"/>
                </a:cubicBezTo>
                <a:cubicBezTo>
                  <a:pt x="227" y="975"/>
                  <a:pt x="201" y="968"/>
                  <a:pt x="169" y="968"/>
                </a:cubicBezTo>
                <a:cubicBezTo>
                  <a:pt x="94" y="968"/>
                  <a:pt x="94" y="968"/>
                  <a:pt x="94" y="968"/>
                </a:cubicBezTo>
                <a:cubicBezTo>
                  <a:pt x="94" y="1147"/>
                  <a:pt x="94" y="1147"/>
                  <a:pt x="94" y="1147"/>
                </a:cubicBezTo>
                <a:cubicBezTo>
                  <a:pt x="168" y="1147"/>
                  <a:pt x="168" y="1147"/>
                  <a:pt x="168" y="1147"/>
                </a:cubicBezTo>
                <a:cubicBezTo>
                  <a:pt x="198" y="1147"/>
                  <a:pt x="223" y="1138"/>
                  <a:pt x="242" y="1120"/>
                </a:cubicBezTo>
                <a:cubicBezTo>
                  <a:pt x="261" y="1103"/>
                  <a:pt x="271" y="1080"/>
                  <a:pt x="271" y="1051"/>
                </a:cubicBezTo>
                <a:close/>
                <a:moveTo>
                  <a:pt x="485" y="1280"/>
                </a:moveTo>
                <a:cubicBezTo>
                  <a:pt x="487" y="1317"/>
                  <a:pt x="498" y="1345"/>
                  <a:pt x="519" y="1364"/>
                </a:cubicBezTo>
                <a:cubicBezTo>
                  <a:pt x="539" y="1383"/>
                  <a:pt x="568" y="1393"/>
                  <a:pt x="606" y="1393"/>
                </a:cubicBezTo>
                <a:cubicBezTo>
                  <a:pt x="629" y="1393"/>
                  <a:pt x="651" y="1389"/>
                  <a:pt x="672" y="1382"/>
                </a:cubicBezTo>
                <a:cubicBezTo>
                  <a:pt x="693" y="1375"/>
                  <a:pt x="712" y="1366"/>
                  <a:pt x="728" y="1354"/>
                </a:cubicBezTo>
                <a:cubicBezTo>
                  <a:pt x="728" y="1431"/>
                  <a:pt x="728" y="1431"/>
                  <a:pt x="728" y="1431"/>
                </a:cubicBezTo>
                <a:cubicBezTo>
                  <a:pt x="712" y="1441"/>
                  <a:pt x="692" y="1450"/>
                  <a:pt x="666" y="1456"/>
                </a:cubicBezTo>
                <a:cubicBezTo>
                  <a:pt x="640" y="1462"/>
                  <a:pt x="613" y="1465"/>
                  <a:pt x="584" y="1465"/>
                </a:cubicBezTo>
                <a:cubicBezTo>
                  <a:pt x="523" y="1465"/>
                  <a:pt x="476" y="1447"/>
                  <a:pt x="442" y="1410"/>
                </a:cubicBezTo>
                <a:cubicBezTo>
                  <a:pt x="408" y="1374"/>
                  <a:pt x="391" y="1323"/>
                  <a:pt x="391" y="1257"/>
                </a:cubicBezTo>
                <a:cubicBezTo>
                  <a:pt x="391" y="1214"/>
                  <a:pt x="400" y="1176"/>
                  <a:pt x="417" y="1144"/>
                </a:cubicBezTo>
                <a:cubicBezTo>
                  <a:pt x="433" y="1112"/>
                  <a:pt x="456" y="1087"/>
                  <a:pt x="486" y="1069"/>
                </a:cubicBezTo>
                <a:cubicBezTo>
                  <a:pt x="516" y="1051"/>
                  <a:pt x="548" y="1042"/>
                  <a:pt x="584" y="1042"/>
                </a:cubicBezTo>
                <a:cubicBezTo>
                  <a:pt x="639" y="1042"/>
                  <a:pt x="683" y="1059"/>
                  <a:pt x="714" y="1093"/>
                </a:cubicBezTo>
                <a:cubicBezTo>
                  <a:pt x="745" y="1127"/>
                  <a:pt x="760" y="1174"/>
                  <a:pt x="760" y="1235"/>
                </a:cubicBezTo>
                <a:cubicBezTo>
                  <a:pt x="760" y="1280"/>
                  <a:pt x="760" y="1280"/>
                  <a:pt x="760" y="1280"/>
                </a:cubicBezTo>
                <a:lnTo>
                  <a:pt x="485" y="1280"/>
                </a:lnTo>
                <a:close/>
                <a:moveTo>
                  <a:pt x="669" y="1212"/>
                </a:moveTo>
                <a:cubicBezTo>
                  <a:pt x="669" y="1180"/>
                  <a:pt x="662" y="1155"/>
                  <a:pt x="647" y="1138"/>
                </a:cubicBezTo>
                <a:cubicBezTo>
                  <a:pt x="632" y="1121"/>
                  <a:pt x="611" y="1113"/>
                  <a:pt x="584" y="1113"/>
                </a:cubicBezTo>
                <a:cubicBezTo>
                  <a:pt x="559" y="1113"/>
                  <a:pt x="537" y="1122"/>
                  <a:pt x="519" y="1140"/>
                </a:cubicBezTo>
                <a:cubicBezTo>
                  <a:pt x="501" y="1159"/>
                  <a:pt x="490" y="1182"/>
                  <a:pt x="485" y="1212"/>
                </a:cubicBezTo>
                <a:lnTo>
                  <a:pt x="669" y="1212"/>
                </a:lnTo>
                <a:close/>
                <a:moveTo>
                  <a:pt x="1037" y="1455"/>
                </a:moveTo>
                <a:cubicBezTo>
                  <a:pt x="1037" y="1400"/>
                  <a:pt x="1037" y="1400"/>
                  <a:pt x="1037" y="1400"/>
                </a:cubicBezTo>
                <a:cubicBezTo>
                  <a:pt x="1035" y="1400"/>
                  <a:pt x="1035" y="1400"/>
                  <a:pt x="1035" y="1400"/>
                </a:cubicBezTo>
                <a:cubicBezTo>
                  <a:pt x="1007" y="1443"/>
                  <a:pt x="967" y="1465"/>
                  <a:pt x="916" y="1465"/>
                </a:cubicBezTo>
                <a:cubicBezTo>
                  <a:pt x="876" y="1465"/>
                  <a:pt x="845" y="1455"/>
                  <a:pt x="822" y="1433"/>
                </a:cubicBezTo>
                <a:cubicBezTo>
                  <a:pt x="799" y="1411"/>
                  <a:pt x="787" y="1382"/>
                  <a:pt x="787" y="1345"/>
                </a:cubicBezTo>
                <a:cubicBezTo>
                  <a:pt x="787" y="1307"/>
                  <a:pt x="799" y="1277"/>
                  <a:pt x="821" y="1254"/>
                </a:cubicBezTo>
                <a:cubicBezTo>
                  <a:pt x="843" y="1231"/>
                  <a:pt x="876" y="1217"/>
                  <a:pt x="920" y="1212"/>
                </a:cubicBezTo>
                <a:cubicBezTo>
                  <a:pt x="1038" y="1195"/>
                  <a:pt x="1038" y="1195"/>
                  <a:pt x="1038" y="1195"/>
                </a:cubicBezTo>
                <a:cubicBezTo>
                  <a:pt x="1038" y="1140"/>
                  <a:pt x="1012" y="1113"/>
                  <a:pt x="961" y="1113"/>
                </a:cubicBezTo>
                <a:cubicBezTo>
                  <a:pt x="936" y="1113"/>
                  <a:pt x="912" y="1117"/>
                  <a:pt x="889" y="1125"/>
                </a:cubicBezTo>
                <a:cubicBezTo>
                  <a:pt x="866" y="1133"/>
                  <a:pt x="845" y="1144"/>
                  <a:pt x="827" y="1158"/>
                </a:cubicBezTo>
                <a:cubicBezTo>
                  <a:pt x="827" y="1077"/>
                  <a:pt x="827" y="1077"/>
                  <a:pt x="827" y="1077"/>
                </a:cubicBezTo>
                <a:cubicBezTo>
                  <a:pt x="841" y="1068"/>
                  <a:pt x="863" y="1060"/>
                  <a:pt x="892" y="1053"/>
                </a:cubicBezTo>
                <a:cubicBezTo>
                  <a:pt x="921" y="1045"/>
                  <a:pt x="947" y="1042"/>
                  <a:pt x="970" y="1042"/>
                </a:cubicBezTo>
                <a:cubicBezTo>
                  <a:pt x="1022" y="1042"/>
                  <a:pt x="1061" y="1055"/>
                  <a:pt x="1087" y="1082"/>
                </a:cubicBezTo>
                <a:cubicBezTo>
                  <a:pt x="1114" y="1109"/>
                  <a:pt x="1127" y="1148"/>
                  <a:pt x="1127" y="1199"/>
                </a:cubicBezTo>
                <a:cubicBezTo>
                  <a:pt x="1127" y="1455"/>
                  <a:pt x="1127" y="1455"/>
                  <a:pt x="1127" y="1455"/>
                </a:cubicBezTo>
                <a:lnTo>
                  <a:pt x="1037" y="1455"/>
                </a:lnTo>
                <a:close/>
                <a:moveTo>
                  <a:pt x="877" y="1336"/>
                </a:moveTo>
                <a:cubicBezTo>
                  <a:pt x="877" y="1353"/>
                  <a:pt x="883" y="1367"/>
                  <a:pt x="896" y="1378"/>
                </a:cubicBezTo>
                <a:cubicBezTo>
                  <a:pt x="909" y="1388"/>
                  <a:pt x="925" y="1393"/>
                  <a:pt x="944" y="1393"/>
                </a:cubicBezTo>
                <a:cubicBezTo>
                  <a:pt x="971" y="1393"/>
                  <a:pt x="993" y="1384"/>
                  <a:pt x="1011" y="1365"/>
                </a:cubicBezTo>
                <a:cubicBezTo>
                  <a:pt x="1029" y="1347"/>
                  <a:pt x="1038" y="1323"/>
                  <a:pt x="1038" y="1295"/>
                </a:cubicBezTo>
                <a:cubicBezTo>
                  <a:pt x="1038" y="1259"/>
                  <a:pt x="1038" y="1259"/>
                  <a:pt x="1038" y="1259"/>
                </a:cubicBezTo>
                <a:cubicBezTo>
                  <a:pt x="950" y="1270"/>
                  <a:pt x="950" y="1270"/>
                  <a:pt x="950" y="1270"/>
                </a:cubicBezTo>
                <a:cubicBezTo>
                  <a:pt x="923" y="1274"/>
                  <a:pt x="904" y="1281"/>
                  <a:pt x="893" y="1291"/>
                </a:cubicBezTo>
                <a:cubicBezTo>
                  <a:pt x="882" y="1301"/>
                  <a:pt x="877" y="1316"/>
                  <a:pt x="877" y="1336"/>
                </a:cubicBezTo>
                <a:close/>
                <a:moveTo>
                  <a:pt x="1478" y="1455"/>
                </a:moveTo>
                <a:cubicBezTo>
                  <a:pt x="1478" y="1392"/>
                  <a:pt x="1478" y="1392"/>
                  <a:pt x="1478" y="1392"/>
                </a:cubicBezTo>
                <a:cubicBezTo>
                  <a:pt x="1476" y="1392"/>
                  <a:pt x="1476" y="1392"/>
                  <a:pt x="1476" y="1392"/>
                </a:cubicBezTo>
                <a:cubicBezTo>
                  <a:pt x="1448" y="1441"/>
                  <a:pt x="1403" y="1465"/>
                  <a:pt x="1344" y="1465"/>
                </a:cubicBezTo>
                <a:cubicBezTo>
                  <a:pt x="1293" y="1465"/>
                  <a:pt x="1252" y="1447"/>
                  <a:pt x="1222" y="1411"/>
                </a:cubicBezTo>
                <a:cubicBezTo>
                  <a:pt x="1192" y="1375"/>
                  <a:pt x="1177" y="1325"/>
                  <a:pt x="1177" y="1263"/>
                </a:cubicBezTo>
                <a:cubicBezTo>
                  <a:pt x="1177" y="1196"/>
                  <a:pt x="1193" y="1142"/>
                  <a:pt x="1227" y="1102"/>
                </a:cubicBezTo>
                <a:cubicBezTo>
                  <a:pt x="1260" y="1062"/>
                  <a:pt x="1305" y="1042"/>
                  <a:pt x="1362" y="1042"/>
                </a:cubicBezTo>
                <a:cubicBezTo>
                  <a:pt x="1387" y="1042"/>
                  <a:pt x="1410" y="1047"/>
                  <a:pt x="1430" y="1057"/>
                </a:cubicBezTo>
                <a:cubicBezTo>
                  <a:pt x="1449" y="1067"/>
                  <a:pt x="1465" y="1082"/>
                  <a:pt x="1476" y="1102"/>
                </a:cubicBezTo>
                <a:cubicBezTo>
                  <a:pt x="1478" y="1102"/>
                  <a:pt x="1478" y="1102"/>
                  <a:pt x="1478" y="1102"/>
                </a:cubicBezTo>
                <a:cubicBezTo>
                  <a:pt x="1478" y="857"/>
                  <a:pt x="1478" y="857"/>
                  <a:pt x="1478" y="857"/>
                </a:cubicBezTo>
                <a:cubicBezTo>
                  <a:pt x="1569" y="857"/>
                  <a:pt x="1569" y="857"/>
                  <a:pt x="1569" y="857"/>
                </a:cubicBezTo>
                <a:cubicBezTo>
                  <a:pt x="1569" y="1455"/>
                  <a:pt x="1569" y="1455"/>
                  <a:pt x="1569" y="1455"/>
                </a:cubicBezTo>
                <a:lnTo>
                  <a:pt x="1478" y="1455"/>
                </a:lnTo>
                <a:close/>
                <a:moveTo>
                  <a:pt x="1479" y="1219"/>
                </a:moveTo>
                <a:cubicBezTo>
                  <a:pt x="1479" y="1191"/>
                  <a:pt x="1469" y="1167"/>
                  <a:pt x="1450" y="1147"/>
                </a:cubicBezTo>
                <a:cubicBezTo>
                  <a:pt x="1431" y="1126"/>
                  <a:pt x="1408" y="1116"/>
                  <a:pt x="1379" y="1116"/>
                </a:cubicBezTo>
                <a:cubicBezTo>
                  <a:pt x="1345" y="1116"/>
                  <a:pt x="1318" y="1129"/>
                  <a:pt x="1300" y="1154"/>
                </a:cubicBezTo>
                <a:cubicBezTo>
                  <a:pt x="1281" y="1179"/>
                  <a:pt x="1271" y="1215"/>
                  <a:pt x="1271" y="1261"/>
                </a:cubicBezTo>
                <a:cubicBezTo>
                  <a:pt x="1271" y="1301"/>
                  <a:pt x="1281" y="1333"/>
                  <a:pt x="1299" y="1356"/>
                </a:cubicBezTo>
                <a:cubicBezTo>
                  <a:pt x="1318" y="1379"/>
                  <a:pt x="1343" y="1391"/>
                  <a:pt x="1375" y="1391"/>
                </a:cubicBezTo>
                <a:cubicBezTo>
                  <a:pt x="1404" y="1391"/>
                  <a:pt x="1429" y="1379"/>
                  <a:pt x="1449" y="1356"/>
                </a:cubicBezTo>
                <a:cubicBezTo>
                  <a:pt x="1469" y="1333"/>
                  <a:pt x="1479" y="1302"/>
                  <a:pt x="1479" y="1265"/>
                </a:cubicBezTo>
                <a:lnTo>
                  <a:pt x="1479" y="1219"/>
                </a:lnTo>
                <a:close/>
                <a:moveTo>
                  <a:pt x="1684" y="1645"/>
                </a:moveTo>
                <a:cubicBezTo>
                  <a:pt x="1662" y="1645"/>
                  <a:pt x="1643" y="1643"/>
                  <a:pt x="1628" y="1639"/>
                </a:cubicBezTo>
                <a:cubicBezTo>
                  <a:pt x="1628" y="1561"/>
                  <a:pt x="1628" y="1561"/>
                  <a:pt x="1628" y="1561"/>
                </a:cubicBezTo>
                <a:cubicBezTo>
                  <a:pt x="1643" y="1568"/>
                  <a:pt x="1658" y="1571"/>
                  <a:pt x="1673" y="1571"/>
                </a:cubicBezTo>
                <a:cubicBezTo>
                  <a:pt x="1705" y="1571"/>
                  <a:pt x="1729" y="1554"/>
                  <a:pt x="1744" y="1519"/>
                </a:cubicBezTo>
                <a:cubicBezTo>
                  <a:pt x="1771" y="1455"/>
                  <a:pt x="1771" y="1455"/>
                  <a:pt x="1771" y="1455"/>
                </a:cubicBezTo>
                <a:cubicBezTo>
                  <a:pt x="1610" y="1051"/>
                  <a:pt x="1610" y="1051"/>
                  <a:pt x="1610" y="1051"/>
                </a:cubicBezTo>
                <a:cubicBezTo>
                  <a:pt x="1712" y="1051"/>
                  <a:pt x="1712" y="1051"/>
                  <a:pt x="1712" y="1051"/>
                </a:cubicBezTo>
                <a:cubicBezTo>
                  <a:pt x="1807" y="1336"/>
                  <a:pt x="1807" y="1336"/>
                  <a:pt x="1807" y="1336"/>
                </a:cubicBezTo>
                <a:cubicBezTo>
                  <a:pt x="1810" y="1346"/>
                  <a:pt x="1813" y="1359"/>
                  <a:pt x="1816" y="1375"/>
                </a:cubicBezTo>
                <a:cubicBezTo>
                  <a:pt x="1817" y="1375"/>
                  <a:pt x="1817" y="1375"/>
                  <a:pt x="1817" y="1375"/>
                </a:cubicBezTo>
                <a:cubicBezTo>
                  <a:pt x="1827" y="1336"/>
                  <a:pt x="1827" y="1336"/>
                  <a:pt x="1827" y="1336"/>
                </a:cubicBezTo>
                <a:cubicBezTo>
                  <a:pt x="1925" y="1051"/>
                  <a:pt x="1925" y="1051"/>
                  <a:pt x="1925" y="1051"/>
                </a:cubicBezTo>
                <a:cubicBezTo>
                  <a:pt x="2018" y="1051"/>
                  <a:pt x="2018" y="1051"/>
                  <a:pt x="2018" y="1051"/>
                </a:cubicBezTo>
                <a:cubicBezTo>
                  <a:pt x="1842" y="1504"/>
                  <a:pt x="1842" y="1504"/>
                  <a:pt x="1842" y="1504"/>
                </a:cubicBezTo>
                <a:cubicBezTo>
                  <a:pt x="1824" y="1553"/>
                  <a:pt x="1802" y="1589"/>
                  <a:pt x="1775" y="1611"/>
                </a:cubicBezTo>
                <a:cubicBezTo>
                  <a:pt x="1749" y="1634"/>
                  <a:pt x="1719" y="1645"/>
                  <a:pt x="1684" y="164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pic>
        <p:nvPicPr>
          <p:cNvPr id="10" name="Picture 9">
            <a:extLst>
              <a:ext uri="{FF2B5EF4-FFF2-40B4-BE49-F238E27FC236}">
                <a16:creationId xmlns:a16="http://schemas.microsoft.com/office/drawing/2014/main" id="{414AD803-1FD5-4461-AD35-4D4DB70E3A09}"/>
              </a:ext>
              <a:ext uri="{C183D7F6-B498-43B3-948B-1728B52AA6E4}">
                <adec:decorative xmlns:adec="http://schemas.microsoft.com/office/drawing/2017/decorative" val="1"/>
              </a:ext>
            </a:extLst>
          </p:cNvPr>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6078068" y="-1"/>
            <a:ext cx="6358407" cy="6994526"/>
          </a:xfrm>
          <a:prstGeom prst="rect">
            <a:avLst/>
          </a:prstGeom>
        </p:spPr>
      </p:pic>
    </p:spTree>
    <p:extLst>
      <p:ext uri="{BB962C8B-B14F-4D97-AF65-F5344CB8AC3E}">
        <p14:creationId xmlns:p14="http://schemas.microsoft.com/office/powerpoint/2010/main" val="380314628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595915" y="597450"/>
            <a:ext cx="1393641" cy="298433"/>
          </a:xfrm>
          <a:prstGeom prst="rect">
            <a:avLst/>
          </a:prstGeom>
        </p:spPr>
      </p:pic>
      <p:sp>
        <p:nvSpPr>
          <p:cNvPr id="9" name="Title 1"/>
          <p:cNvSpPr>
            <a:spLocks noGrp="1"/>
          </p:cNvSpPr>
          <p:nvPr>
            <p:ph type="title" hasCustomPrompt="1"/>
          </p:nvPr>
        </p:nvSpPr>
        <p:spPr>
          <a:xfrm>
            <a:off x="595915" y="3039097"/>
            <a:ext cx="9327356" cy="565027"/>
          </a:xfrm>
          <a:noFill/>
        </p:spPr>
        <p:txBody>
          <a:bodyPr lIns="0" tIns="0" rIns="0" bIns="0" anchor="b" anchorCtr="0">
            <a:spAutoFit/>
          </a:bodyPr>
          <a:lstStyle>
            <a:lvl1pPr>
              <a:defRPr sz="3672" spc="-51" baseline="0">
                <a:solidFill>
                  <a:srgbClr val="50E6FF"/>
                </a:solidFill>
                <a:latin typeface="+mj-lt"/>
                <a:cs typeface="Segoe UI" panose="020B0502040204020203" pitchFamily="34" charset="0"/>
              </a:defRPr>
            </a:lvl1pPr>
          </a:lstStyle>
          <a:p>
            <a:r>
              <a:rPr lang="en-US"/>
              <a:t>Presentation title </a:t>
            </a:r>
          </a:p>
        </p:txBody>
      </p:sp>
      <p:sp>
        <p:nvSpPr>
          <p:cNvPr id="5" name="Text Placeholder 4"/>
          <p:cNvSpPr>
            <a:spLocks noGrp="1"/>
          </p:cNvSpPr>
          <p:nvPr>
            <p:ph type="body" sz="quarter" idx="12" hasCustomPrompt="1"/>
          </p:nvPr>
        </p:nvSpPr>
        <p:spPr>
          <a:xfrm>
            <a:off x="595915" y="4041281"/>
            <a:ext cx="9327356" cy="345294"/>
          </a:xfrm>
          <a:noFill/>
        </p:spPr>
        <p:txBody>
          <a:bodyPr wrap="square" lIns="0" tIns="0" rIns="0" bIns="0">
            <a:spAutoFit/>
          </a:bodyPr>
          <a:lstStyle>
            <a:lvl1pPr marL="0" indent="0">
              <a:spcBef>
                <a:spcPts val="0"/>
              </a:spcBef>
              <a:buNone/>
              <a:defRPr sz="2244"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
        <p:nvSpPr>
          <p:cNvPr id="6" name="TextBox 5">
            <a:extLst>
              <a:ext uri="{FF2B5EF4-FFF2-40B4-BE49-F238E27FC236}">
                <a16:creationId xmlns:a16="http://schemas.microsoft.com/office/drawing/2014/main" id="{55172CF2-8949-41D2-A849-0D7A7B2175D6}"/>
              </a:ext>
            </a:extLst>
          </p:cNvPr>
          <p:cNvSpPr txBox="1"/>
          <p:nvPr userDrawn="1"/>
        </p:nvSpPr>
        <p:spPr>
          <a:xfrm>
            <a:off x="5213636" y="6600799"/>
            <a:ext cx="2009203" cy="188385"/>
          </a:xfrm>
          <a:prstGeom prst="rect">
            <a:avLst/>
          </a:prstGeom>
          <a:noFill/>
        </p:spPr>
        <p:txBody>
          <a:bodyPr wrap="square" lIns="0" tIns="0" rIns="0" bIns="0" rtlCol="0" anchor="ctr">
            <a:spAutoFit/>
          </a:bodyPr>
          <a:lstStyle/>
          <a:p>
            <a:pPr algn="ctr"/>
            <a:r>
              <a:rPr lang="en-US" sz="1224">
                <a:gradFill>
                  <a:gsLst>
                    <a:gs pos="2917">
                      <a:schemeClr val="tx1">
                        <a:alpha val="25000"/>
                      </a:schemeClr>
                    </a:gs>
                    <a:gs pos="30000">
                      <a:schemeClr val="tx1">
                        <a:alpha val="25000"/>
                      </a:schemeClr>
                    </a:gs>
                  </a:gsLst>
                  <a:lin ang="5400000" scaled="0"/>
                </a:gradFill>
                <a:latin typeface="+mj-lt"/>
              </a:rPr>
              <a:t>MICROSOFT CONFIDENTIAL</a:t>
            </a:r>
          </a:p>
        </p:txBody>
      </p:sp>
      <p:sp>
        <p:nvSpPr>
          <p:cNvPr id="8" name="Text Placeholder 16">
            <a:extLst>
              <a:ext uri="{FF2B5EF4-FFF2-40B4-BE49-F238E27FC236}">
                <a16:creationId xmlns:a16="http://schemas.microsoft.com/office/drawing/2014/main" id="{8C8FE31B-78EE-49BB-83BA-C27F01056949}"/>
              </a:ext>
            </a:extLst>
          </p:cNvPr>
          <p:cNvSpPr>
            <a:spLocks noGrp="1"/>
          </p:cNvSpPr>
          <p:nvPr>
            <p:ph type="body" sz="quarter" idx="13" hasCustomPrompt="1"/>
          </p:nvPr>
        </p:nvSpPr>
        <p:spPr>
          <a:xfrm>
            <a:off x="8577606" y="601344"/>
            <a:ext cx="3264575" cy="313932"/>
          </a:xfrm>
        </p:spPr>
        <p:txBody>
          <a:bodyPr lIns="0" tIns="0" rIns="0" bIns="0"/>
          <a:lstStyle>
            <a:lvl1pPr marL="0" indent="0" algn="r">
              <a:buNone/>
              <a:defRPr sz="2040">
                <a:latin typeface="+mn-lt"/>
              </a:defRPr>
            </a:lvl1pPr>
            <a:lvl2pPr marL="349724" indent="0">
              <a:buNone/>
              <a:defRPr sz="2040"/>
            </a:lvl2pPr>
            <a:lvl3pPr marL="582873" indent="0">
              <a:buNone/>
              <a:defRPr sz="2040"/>
            </a:lvl3pPr>
            <a:lvl4pPr marL="816022" indent="0">
              <a:buNone/>
              <a:defRPr sz="2040"/>
            </a:lvl4pPr>
            <a:lvl5pPr marL="1049171" indent="0">
              <a:buNone/>
              <a:defRPr sz="2040"/>
            </a:lvl5pPr>
          </a:lstStyle>
          <a:p>
            <a:pPr lvl="0"/>
            <a:r>
              <a:rPr lang="en-US"/>
              <a:t>Session code</a:t>
            </a:r>
          </a:p>
        </p:txBody>
      </p:sp>
    </p:spTree>
    <p:extLst>
      <p:ext uri="{BB962C8B-B14F-4D97-AF65-F5344CB8AC3E}">
        <p14:creationId xmlns:p14="http://schemas.microsoft.com/office/powerpoint/2010/main" val="345353010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95914" y="1463669"/>
            <a:ext cx="11239789" cy="164487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Box 6">
            <a:extLst>
              <a:ext uri="{FF2B5EF4-FFF2-40B4-BE49-F238E27FC236}">
                <a16:creationId xmlns:a16="http://schemas.microsoft.com/office/drawing/2014/main" id="{523C46B0-B5A4-4CF0-8CF6-AEFC88BC846A}"/>
              </a:ext>
            </a:extLst>
          </p:cNvPr>
          <p:cNvSpPr txBox="1"/>
          <p:nvPr userDrawn="1"/>
        </p:nvSpPr>
        <p:spPr>
          <a:xfrm>
            <a:off x="5213636" y="6600799"/>
            <a:ext cx="2009203" cy="188385"/>
          </a:xfrm>
          <a:prstGeom prst="rect">
            <a:avLst/>
          </a:prstGeom>
          <a:noFill/>
        </p:spPr>
        <p:txBody>
          <a:bodyPr wrap="square" lIns="0" tIns="0" rIns="0" bIns="0" rtlCol="0" anchor="ctr">
            <a:spAutoFit/>
          </a:bodyPr>
          <a:lstStyle/>
          <a:p>
            <a:pPr algn="ctr"/>
            <a:r>
              <a:rPr lang="en-US" sz="1224">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240440389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98148" y="1462924"/>
            <a:ext cx="11239464" cy="1644874"/>
          </a:xfrm>
        </p:spPr>
        <p:txBody>
          <a:bodyPr wrap="square">
            <a:spAutoFit/>
          </a:bodyPr>
          <a:lstStyle>
            <a:lvl1pPr marL="0" indent="0">
              <a:buNone/>
              <a:defRPr/>
            </a:lvl1pPr>
            <a:lvl2pPr marL="233149" indent="0">
              <a:buNone/>
              <a:defRPr/>
            </a:lvl2pPr>
            <a:lvl3pPr marL="466298" indent="0">
              <a:buNone/>
              <a:defRPr/>
            </a:lvl3pPr>
            <a:lvl4pPr marL="699447" indent="0">
              <a:buNone/>
              <a:defRPr/>
            </a:lvl4pPr>
            <a:lvl5pPr marL="932597"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Box 4">
            <a:extLst>
              <a:ext uri="{FF2B5EF4-FFF2-40B4-BE49-F238E27FC236}">
                <a16:creationId xmlns:a16="http://schemas.microsoft.com/office/drawing/2014/main" id="{67AFE834-965D-46BB-AD35-6485534E8378}"/>
              </a:ext>
            </a:extLst>
          </p:cNvPr>
          <p:cNvSpPr txBox="1"/>
          <p:nvPr userDrawn="1"/>
        </p:nvSpPr>
        <p:spPr>
          <a:xfrm>
            <a:off x="5213636" y="6600799"/>
            <a:ext cx="2009203" cy="188385"/>
          </a:xfrm>
          <a:prstGeom prst="rect">
            <a:avLst/>
          </a:prstGeom>
          <a:noFill/>
        </p:spPr>
        <p:txBody>
          <a:bodyPr wrap="square" lIns="0" tIns="0" rIns="0" bIns="0" rtlCol="0" anchor="ctr">
            <a:spAutoFit/>
          </a:bodyPr>
          <a:lstStyle/>
          <a:p>
            <a:pPr algn="ctr"/>
            <a:r>
              <a:rPr lang="en-US" sz="1224">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3022387757"/>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95915" y="1463669"/>
            <a:ext cx="5316270" cy="164487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517814" y="1463669"/>
            <a:ext cx="5324366" cy="164487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E6DD86A3-370B-4B16-8C94-A5F62AE9207E}"/>
              </a:ext>
            </a:extLst>
          </p:cNvPr>
          <p:cNvSpPr txBox="1"/>
          <p:nvPr userDrawn="1"/>
        </p:nvSpPr>
        <p:spPr>
          <a:xfrm>
            <a:off x="5213636" y="6600799"/>
            <a:ext cx="2009203" cy="188385"/>
          </a:xfrm>
          <a:prstGeom prst="rect">
            <a:avLst/>
          </a:prstGeom>
          <a:noFill/>
        </p:spPr>
        <p:txBody>
          <a:bodyPr wrap="square" lIns="0" tIns="0" rIns="0" bIns="0" rtlCol="0" anchor="ctr">
            <a:spAutoFit/>
          </a:bodyPr>
          <a:lstStyle/>
          <a:p>
            <a:pPr algn="ctr"/>
            <a:r>
              <a:rPr lang="en-US" sz="1224">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178190849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600059" y="466301"/>
            <a:ext cx="11239464" cy="565027"/>
          </a:xfrm>
        </p:spPr>
        <p:txBody>
          <a:bodyPr/>
          <a:lstStyle/>
          <a:p>
            <a:r>
              <a:rPr lang="en-US"/>
              <a:t>Click to edit Master title style</a:t>
            </a:r>
          </a:p>
        </p:txBody>
      </p:sp>
      <p:sp>
        <p:nvSpPr>
          <p:cNvPr id="4" name="Text Placeholder 3"/>
          <p:cNvSpPr>
            <a:spLocks noGrp="1"/>
          </p:cNvSpPr>
          <p:nvPr>
            <p:ph type="body" sz="quarter" idx="10"/>
          </p:nvPr>
        </p:nvSpPr>
        <p:spPr>
          <a:xfrm>
            <a:off x="595914" y="1463669"/>
            <a:ext cx="5316593" cy="1682523"/>
          </a:xfrm>
        </p:spPr>
        <p:txBody>
          <a:bodyPr wrap="square">
            <a:spAutoFit/>
          </a:bodyPr>
          <a:lstStyle>
            <a:lvl1pPr marL="0" indent="0">
              <a:spcBef>
                <a:spcPts val="1248"/>
              </a:spcBef>
              <a:buClr>
                <a:schemeClr val="tx1"/>
              </a:buClr>
              <a:buFont typeface="Wingdings" panose="05000000000000000000" pitchFamily="2" charset="2"/>
              <a:buNone/>
              <a:defRPr sz="2856" b="0">
                <a:latin typeface="Segoe UI" panose="020B0502040204020203" pitchFamily="34" charset="0"/>
                <a:cs typeface="Segoe UI" panose="020B0502040204020203" pitchFamily="34" charset="0"/>
              </a:defRPr>
            </a:lvl1pPr>
            <a:lvl2pPr marL="260674" indent="0">
              <a:buFont typeface="Wingdings" panose="05000000000000000000" pitchFamily="2" charset="2"/>
              <a:buNone/>
              <a:defRPr sz="2040" b="0"/>
            </a:lvl2pPr>
            <a:lvl3pPr marL="459822" indent="0">
              <a:buFont typeface="Wingdings" panose="05000000000000000000" pitchFamily="2" charset="2"/>
              <a:buNone/>
              <a:tabLst/>
              <a:defRPr sz="1632" b="0"/>
            </a:lvl3pPr>
            <a:lvl4pPr marL="665446" indent="0">
              <a:buFont typeface="Wingdings" panose="05000000000000000000" pitchFamily="2" charset="2"/>
              <a:buNone/>
              <a:defRPr sz="1428" b="0"/>
            </a:lvl4pPr>
            <a:lvl5pPr marL="871071" indent="0">
              <a:buFont typeface="Wingdings" panose="05000000000000000000" pitchFamily="2" charset="2"/>
              <a:buNone/>
              <a:tabLst/>
              <a:defRPr sz="1428"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525448" y="1463669"/>
            <a:ext cx="5316593" cy="1682523"/>
          </a:xfrm>
        </p:spPr>
        <p:txBody>
          <a:bodyPr wrap="square">
            <a:spAutoFit/>
          </a:bodyPr>
          <a:lstStyle>
            <a:lvl1pPr marL="0" indent="0">
              <a:spcBef>
                <a:spcPts val="1248"/>
              </a:spcBef>
              <a:buClr>
                <a:schemeClr val="tx1"/>
              </a:buClr>
              <a:buFont typeface="Wingdings" panose="05000000000000000000" pitchFamily="2" charset="2"/>
              <a:buNone/>
              <a:defRPr sz="2856" b="0">
                <a:latin typeface="Segoe UI" panose="020B0502040204020203" pitchFamily="34" charset="0"/>
                <a:cs typeface="Segoe UI" panose="020B0502040204020203" pitchFamily="34" charset="0"/>
              </a:defRPr>
            </a:lvl1pPr>
            <a:lvl2pPr marL="260674" indent="0">
              <a:buFont typeface="Wingdings" panose="05000000000000000000" pitchFamily="2" charset="2"/>
              <a:buNone/>
              <a:defRPr sz="2040" b="0"/>
            </a:lvl2pPr>
            <a:lvl3pPr marL="459822" indent="0">
              <a:buFont typeface="Wingdings" panose="05000000000000000000" pitchFamily="2" charset="2"/>
              <a:buNone/>
              <a:tabLst/>
              <a:defRPr sz="1632" b="0"/>
            </a:lvl3pPr>
            <a:lvl4pPr marL="665446" indent="0">
              <a:buFont typeface="Wingdings" panose="05000000000000000000" pitchFamily="2" charset="2"/>
              <a:buNone/>
              <a:defRPr sz="1428" b="0"/>
            </a:lvl4pPr>
            <a:lvl5pPr marL="871071" indent="0">
              <a:buFont typeface="Wingdings" panose="05000000000000000000" pitchFamily="2" charset="2"/>
              <a:buNone/>
              <a:tabLst/>
              <a:defRPr sz="1428"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Box 4">
            <a:extLst>
              <a:ext uri="{FF2B5EF4-FFF2-40B4-BE49-F238E27FC236}">
                <a16:creationId xmlns:a16="http://schemas.microsoft.com/office/drawing/2014/main" id="{1C08635B-C0DD-495F-B861-310107245327}"/>
              </a:ext>
            </a:extLst>
          </p:cNvPr>
          <p:cNvSpPr txBox="1"/>
          <p:nvPr userDrawn="1"/>
        </p:nvSpPr>
        <p:spPr>
          <a:xfrm>
            <a:off x="5213636" y="6600799"/>
            <a:ext cx="2009203" cy="188385"/>
          </a:xfrm>
          <a:prstGeom prst="rect">
            <a:avLst/>
          </a:prstGeom>
          <a:noFill/>
        </p:spPr>
        <p:txBody>
          <a:bodyPr wrap="square" lIns="0" tIns="0" rIns="0" bIns="0" rtlCol="0" anchor="ctr">
            <a:spAutoFit/>
          </a:bodyPr>
          <a:lstStyle/>
          <a:p>
            <a:pPr algn="ctr"/>
            <a:r>
              <a:rPr lang="en-US" sz="1224">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3247745717"/>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pic>
        <p:nvPicPr>
          <p:cNvPr id="4" name="Picture 3">
            <a:extLst>
              <a:ext uri="{FF2B5EF4-FFF2-40B4-BE49-F238E27FC236}">
                <a16:creationId xmlns:a16="http://schemas.microsoft.com/office/drawing/2014/main" id="{B17E0C00-A5F5-2C47-A206-E97CA711F73C}"/>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794472" y="6472863"/>
            <a:ext cx="1548081" cy="511481"/>
          </a:xfrm>
          <a:prstGeom prst="rect">
            <a:avLst/>
          </a:prstGeom>
        </p:spPr>
      </p:pic>
    </p:spTree>
    <p:extLst>
      <p:ext uri="{BB962C8B-B14F-4D97-AF65-F5344CB8AC3E}">
        <p14:creationId xmlns:p14="http://schemas.microsoft.com/office/powerpoint/2010/main" val="142622429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4">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F83EBA8-9428-5042-A6AB-BA1563CB9535}"/>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37277" y="481923"/>
            <a:ext cx="1362456" cy="194066"/>
          </a:xfrm>
          <a:prstGeom prst="rect">
            <a:avLst/>
          </a:prstGeom>
        </p:spPr>
      </p:pic>
      <p:pic>
        <p:nvPicPr>
          <p:cNvPr id="5" name="Picture 4">
            <a:extLst>
              <a:ext uri="{FF2B5EF4-FFF2-40B4-BE49-F238E27FC236}">
                <a16:creationId xmlns:a16="http://schemas.microsoft.com/office/drawing/2014/main" id="{B0419340-DB0C-B34E-84FE-2AA1A19A58C9}"/>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5975074" y="0"/>
            <a:ext cx="6093577" cy="6994525"/>
          </a:xfrm>
          <a:prstGeom prst="rect">
            <a:avLst/>
          </a:prstGeom>
        </p:spPr>
      </p:pic>
      <p:sp>
        <p:nvSpPr>
          <p:cNvPr id="8" name="Title 1">
            <a:extLst>
              <a:ext uri="{FF2B5EF4-FFF2-40B4-BE49-F238E27FC236}">
                <a16:creationId xmlns:a16="http://schemas.microsoft.com/office/drawing/2014/main" id="{1D09A9D1-6212-8B49-96D7-B3E9D17D4BAB}"/>
              </a:ext>
            </a:extLst>
          </p:cNvPr>
          <p:cNvSpPr>
            <a:spLocks noGrp="1"/>
          </p:cNvSpPr>
          <p:nvPr>
            <p:ph type="title" hasCustomPrompt="1"/>
          </p:nvPr>
        </p:nvSpPr>
        <p:spPr>
          <a:xfrm>
            <a:off x="437277" y="2582862"/>
            <a:ext cx="5537797" cy="1828800"/>
          </a:xfrm>
          <a:prstGeom prst="rect">
            <a:avLst/>
          </a:prstGeom>
          <a:noFill/>
        </p:spPr>
        <p:txBody>
          <a:bodyPr lIns="0" tIns="0" rIns="0" bIns="182880" anchor="b" anchorCtr="0"/>
          <a:lstStyle>
            <a:lvl1pPr>
              <a:defRPr sz="4800" strike="noStrike" spc="-50" baseline="0">
                <a:solidFill>
                  <a:srgbClr val="000000"/>
                </a:solidFill>
              </a:defRPr>
            </a:lvl1pPr>
          </a:lstStyle>
          <a:p>
            <a:r>
              <a:rPr lang="en-US" dirty="0"/>
              <a:t>Azure presentation</a:t>
            </a:r>
            <a:br>
              <a:rPr lang="en-US" dirty="0"/>
            </a:br>
            <a:r>
              <a:rPr lang="en-US" dirty="0"/>
              <a:t>title or event name</a:t>
            </a:r>
          </a:p>
        </p:txBody>
      </p:sp>
      <p:sp>
        <p:nvSpPr>
          <p:cNvPr id="9" name="Text Placeholder 10">
            <a:extLst>
              <a:ext uri="{FF2B5EF4-FFF2-40B4-BE49-F238E27FC236}">
                <a16:creationId xmlns:a16="http://schemas.microsoft.com/office/drawing/2014/main" id="{0881A9F1-B3A4-0742-8DAD-18EC8A78C522}"/>
              </a:ext>
            </a:extLst>
          </p:cNvPr>
          <p:cNvSpPr>
            <a:spLocks noGrp="1"/>
          </p:cNvSpPr>
          <p:nvPr>
            <p:ph type="body" sz="quarter" idx="15" hasCustomPrompt="1"/>
          </p:nvPr>
        </p:nvSpPr>
        <p:spPr>
          <a:xfrm>
            <a:off x="451338" y="4436713"/>
            <a:ext cx="5521944" cy="738664"/>
          </a:xfrm>
          <a:prstGeom prst="rect">
            <a:avLst/>
          </a:prstGeom>
        </p:spPr>
        <p:txBody>
          <a:bodyPr/>
          <a:lstStyle>
            <a:lvl1pPr>
              <a:defRPr sz="1800">
                <a:solidFill>
                  <a:srgbClr val="000000"/>
                </a:solidFill>
              </a:defRPr>
            </a:lvl1pPr>
            <a:lvl2pPr>
              <a:defRPr sz="1800">
                <a:solidFill>
                  <a:srgbClr val="000000"/>
                </a:solidFill>
              </a:defRPr>
            </a:lvl2pPr>
            <a:lvl3pPr>
              <a:defRPr sz="1400"/>
            </a:lvl3pPr>
            <a:lvl4pPr>
              <a:defRPr sz="1400"/>
            </a:lvl4pPr>
            <a:lvl5pPr>
              <a:defRPr sz="1050"/>
            </a:lvl5pPr>
          </a:lstStyle>
          <a:p>
            <a:pPr lvl="0"/>
            <a:r>
              <a:rPr lang="en-US" dirty="0"/>
              <a:t>Author name</a:t>
            </a:r>
            <a:br>
              <a:rPr lang="en-US" dirty="0"/>
            </a:br>
            <a:r>
              <a:rPr lang="en-US" dirty="0"/>
              <a:t>Date</a:t>
            </a:r>
          </a:p>
        </p:txBody>
      </p:sp>
    </p:spTree>
    <p:extLst>
      <p:ext uri="{BB962C8B-B14F-4D97-AF65-F5344CB8AC3E}">
        <p14:creationId xmlns:p14="http://schemas.microsoft.com/office/powerpoint/2010/main" val="3842161821"/>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95915" y="466302"/>
            <a:ext cx="5618874" cy="379824"/>
          </a:xfrm>
        </p:spPr>
        <p:txBody>
          <a:bodyPr tIns="64008"/>
          <a:lstStyle>
            <a:lvl1pPr>
              <a:defRPr sz="2040" spc="0">
                <a:latin typeface="+mj-lt"/>
                <a:cs typeface="Segoe UI" panose="020B0502040204020203" pitchFamily="34" charset="0"/>
              </a:defRPr>
            </a:lvl1pPr>
          </a:lstStyle>
          <a:p>
            <a:r>
              <a:rPr lang="en-US"/>
              <a:t>Click to edit Master title style</a:t>
            </a:r>
          </a:p>
        </p:txBody>
      </p:sp>
      <p:sp>
        <p:nvSpPr>
          <p:cNvPr id="3" name="TextBox 2">
            <a:extLst>
              <a:ext uri="{FF2B5EF4-FFF2-40B4-BE49-F238E27FC236}">
                <a16:creationId xmlns:a16="http://schemas.microsoft.com/office/drawing/2014/main" id="{918F250C-1973-44C9-969A-F234C50A6682}"/>
              </a:ext>
            </a:extLst>
          </p:cNvPr>
          <p:cNvSpPr txBox="1"/>
          <p:nvPr userDrawn="1"/>
        </p:nvSpPr>
        <p:spPr>
          <a:xfrm>
            <a:off x="5213636" y="6600799"/>
            <a:ext cx="2009203" cy="188385"/>
          </a:xfrm>
          <a:prstGeom prst="rect">
            <a:avLst/>
          </a:prstGeom>
          <a:noFill/>
        </p:spPr>
        <p:txBody>
          <a:bodyPr wrap="square" lIns="0" tIns="0" rIns="0" bIns="0" rtlCol="0" anchor="ctr">
            <a:spAutoFit/>
          </a:bodyPr>
          <a:lstStyle/>
          <a:p>
            <a:pPr algn="ctr"/>
            <a:r>
              <a:rPr lang="en-US" sz="1224">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178602886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AD5483FF-8A1C-4A5D-8C77-461D48701F35}"/>
              </a:ext>
              <a:ext uri="{C183D7F6-B498-43B3-948B-1728B52AA6E4}">
                <adec:decorative xmlns:adec="http://schemas.microsoft.com/office/drawing/2017/decorative" val="1"/>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5750040" y="5269662"/>
            <a:ext cx="1429455" cy="1434546"/>
          </a:xfrm>
          <a:prstGeom prst="rect">
            <a:avLst/>
          </a:prstGeom>
        </p:spPr>
      </p:pic>
      <p:pic>
        <p:nvPicPr>
          <p:cNvPr id="8" name="Picture 7">
            <a:extLst>
              <a:ext uri="{FF2B5EF4-FFF2-40B4-BE49-F238E27FC236}">
                <a16:creationId xmlns:a16="http://schemas.microsoft.com/office/drawing/2014/main" id="{A3DAB50B-5EC8-4B34-AC71-D14D9E2A9609}"/>
              </a:ext>
              <a:ext uri="{C183D7F6-B498-43B3-948B-1728B52AA6E4}">
                <adec:decorative xmlns:adec="http://schemas.microsoft.com/office/drawing/2017/decorative" val="1"/>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0707075" y="296239"/>
            <a:ext cx="1434749" cy="1434546"/>
          </a:xfrm>
          <a:prstGeom prst="rect">
            <a:avLst/>
          </a:prstGeom>
        </p:spPr>
      </p:pic>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600059" y="2056213"/>
            <a:ext cx="4241746" cy="1130181"/>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95915" y="3605924"/>
            <a:ext cx="4245890" cy="345351"/>
          </a:xfrm>
        </p:spPr>
        <p:txBody>
          <a:bodyPr/>
          <a:lstStyle>
            <a:lvl1pPr marL="0" indent="0">
              <a:buNone/>
              <a:defRPr sz="2244">
                <a:latin typeface="+mn-lt"/>
              </a:defRPr>
            </a:lvl1pPr>
            <a:lvl2pPr marL="233149" indent="0">
              <a:buNone/>
              <a:defRPr/>
            </a:lvl2pPr>
            <a:lvl3pPr marL="466298" indent="0">
              <a:buNone/>
              <a:defRPr/>
            </a:lvl3pPr>
            <a:lvl4pPr marL="675162" indent="0">
              <a:buNone/>
              <a:defRPr/>
            </a:lvl4pPr>
            <a:lvl5pPr marL="872691"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noChangeAspect="1"/>
          </p:cNvSpPr>
          <p:nvPr>
            <p:ph type="pic" sz="quarter" idx="11" hasCustomPrompt="1"/>
          </p:nvPr>
        </p:nvSpPr>
        <p:spPr bwMode="gray">
          <a:xfrm>
            <a:off x="6033147" y="575118"/>
            <a:ext cx="5838925" cy="5838097"/>
          </a:xfrm>
          <a:blipFill>
            <a:blip r:embed="rId4"/>
            <a:stretch>
              <a:fillRect/>
            </a:stretch>
          </a:blipFill>
        </p:spPr>
        <p:txBody>
          <a:bodyPr lIns="0" tIns="2103120" rIns="0" anchor="t" anchorCtr="0">
            <a:noAutofit/>
          </a:bodyPr>
          <a:lstStyle>
            <a:lvl1pPr marL="0" indent="0" algn="ctr">
              <a:lnSpc>
                <a:spcPct val="100000"/>
              </a:lnSpc>
              <a:buNone/>
              <a:defRPr sz="1632"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4608AE61-1E2A-44F6-AA70-26B8856E071F}"/>
              </a:ext>
            </a:extLst>
          </p:cNvPr>
          <p:cNvSpPr txBox="1"/>
          <p:nvPr userDrawn="1"/>
        </p:nvSpPr>
        <p:spPr>
          <a:xfrm>
            <a:off x="595914" y="6600799"/>
            <a:ext cx="2009203" cy="188385"/>
          </a:xfrm>
          <a:prstGeom prst="rect">
            <a:avLst/>
          </a:prstGeom>
          <a:noFill/>
        </p:spPr>
        <p:txBody>
          <a:bodyPr wrap="square" lIns="0" tIns="0" rIns="0" bIns="0" rtlCol="0" anchor="ctr">
            <a:spAutoFit/>
          </a:bodyPr>
          <a:lstStyle/>
          <a:p>
            <a:pPr algn="ctr"/>
            <a:r>
              <a:rPr lang="en-US" sz="1224">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2232172252"/>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600059" y="2930553"/>
            <a:ext cx="4243366" cy="1130181"/>
          </a:xfrm>
        </p:spPr>
        <p:txBody>
          <a:bodyPr anchor="ctr"/>
          <a:lstStyle/>
          <a:p>
            <a:r>
              <a:rPr lang="en-US"/>
              <a:t>Click to edit Master title style</a:t>
            </a:r>
          </a:p>
        </p:txBody>
      </p:sp>
      <p:sp>
        <p:nvSpPr>
          <p:cNvPr id="5" name="TextBox 4">
            <a:extLst>
              <a:ext uri="{FF2B5EF4-FFF2-40B4-BE49-F238E27FC236}">
                <a16:creationId xmlns:a16="http://schemas.microsoft.com/office/drawing/2014/main" id="{BBC474B0-6F8A-4527-A5FC-DE370B59C943}"/>
              </a:ext>
            </a:extLst>
          </p:cNvPr>
          <p:cNvSpPr txBox="1"/>
          <p:nvPr userDrawn="1"/>
        </p:nvSpPr>
        <p:spPr>
          <a:xfrm>
            <a:off x="595914" y="6600799"/>
            <a:ext cx="2009203" cy="188385"/>
          </a:xfrm>
          <a:prstGeom prst="rect">
            <a:avLst/>
          </a:prstGeom>
          <a:noFill/>
        </p:spPr>
        <p:txBody>
          <a:bodyPr wrap="square" lIns="0" tIns="0" rIns="0" bIns="0" rtlCol="0" anchor="ctr">
            <a:spAutoFit/>
          </a:bodyPr>
          <a:lstStyle/>
          <a:p>
            <a:pPr algn="ctr"/>
            <a:r>
              <a:rPr lang="en-US" sz="1224">
                <a:gradFill>
                  <a:gsLst>
                    <a:gs pos="2917">
                      <a:schemeClr val="tx1">
                        <a:alpha val="25000"/>
                      </a:schemeClr>
                    </a:gs>
                    <a:gs pos="30000">
                      <a:schemeClr val="tx1">
                        <a:alpha val="25000"/>
                      </a:schemeClr>
                    </a:gs>
                  </a:gsLst>
                  <a:lin ang="5400000" scaled="0"/>
                </a:gradFill>
                <a:latin typeface="+mj-lt"/>
              </a:rPr>
              <a:t>MICROSOFT CONFIDENTIAL</a:t>
            </a:r>
          </a:p>
        </p:txBody>
      </p:sp>
      <p:pic>
        <p:nvPicPr>
          <p:cNvPr id="6" name="Picture 5">
            <a:extLst>
              <a:ext uri="{FF2B5EF4-FFF2-40B4-BE49-F238E27FC236}">
                <a16:creationId xmlns:a16="http://schemas.microsoft.com/office/drawing/2014/main" id="{94CFD0E0-1625-4117-8F11-2251437741CA}"/>
              </a:ext>
              <a:ext uri="{C183D7F6-B498-43B3-948B-1728B52AA6E4}">
                <adec:decorative xmlns:adec="http://schemas.microsoft.com/office/drawing/2017/decorative" val="1"/>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5750040" y="5269662"/>
            <a:ext cx="1429455" cy="1434546"/>
          </a:xfrm>
          <a:prstGeom prst="rect">
            <a:avLst/>
          </a:prstGeom>
        </p:spPr>
      </p:pic>
      <p:pic>
        <p:nvPicPr>
          <p:cNvPr id="7" name="Picture 6">
            <a:extLst>
              <a:ext uri="{FF2B5EF4-FFF2-40B4-BE49-F238E27FC236}">
                <a16:creationId xmlns:a16="http://schemas.microsoft.com/office/drawing/2014/main" id="{12B0A8A0-01D8-444A-B0DE-A28AE7708E1D}"/>
              </a:ext>
              <a:ext uri="{C183D7F6-B498-43B3-948B-1728B52AA6E4}">
                <adec:decorative xmlns:adec="http://schemas.microsoft.com/office/drawing/2017/decorative" val="1"/>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0707075" y="296239"/>
            <a:ext cx="1434749" cy="1434546"/>
          </a:xfrm>
          <a:prstGeom prst="rect">
            <a:avLst/>
          </a:prstGeom>
        </p:spPr>
      </p:pic>
      <p:sp>
        <p:nvSpPr>
          <p:cNvPr id="8" name="Picture Placeholder" descr="This photo is a 'placeholder' only. Drag or drop your photo here, or click and tap the center to insert a photo.">
            <a:extLst>
              <a:ext uri="{FF2B5EF4-FFF2-40B4-BE49-F238E27FC236}">
                <a16:creationId xmlns:a16="http://schemas.microsoft.com/office/drawing/2014/main" id="{343FD7BD-9F1A-4633-AC61-870322FCD426}"/>
              </a:ext>
            </a:extLst>
          </p:cNvPr>
          <p:cNvSpPr>
            <a:spLocks noGrp="1" noChangeAspect="1"/>
          </p:cNvSpPr>
          <p:nvPr>
            <p:ph type="pic" sz="quarter" idx="11" hasCustomPrompt="1"/>
          </p:nvPr>
        </p:nvSpPr>
        <p:spPr bwMode="gray">
          <a:xfrm>
            <a:off x="6033147" y="575118"/>
            <a:ext cx="5838925" cy="5838097"/>
          </a:xfrm>
          <a:blipFill>
            <a:blip r:embed="rId4"/>
            <a:stretch>
              <a:fillRect/>
            </a:stretch>
          </a:blipFill>
        </p:spPr>
        <p:txBody>
          <a:bodyPr lIns="0" tIns="2103120" rIns="0" anchor="t" anchorCtr="0">
            <a:noAutofit/>
          </a:bodyPr>
          <a:lstStyle>
            <a:lvl1pPr marL="0" indent="0" algn="ctr">
              <a:lnSpc>
                <a:spcPct val="100000"/>
              </a:lnSpc>
              <a:buNone/>
              <a:defRPr sz="1632"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3416514051"/>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600060" y="3056179"/>
            <a:ext cx="4246604" cy="878959"/>
          </a:xfrm>
        </p:spPr>
        <p:txBody>
          <a:bodyPr anchor="t"/>
          <a:lstStyle>
            <a:lvl1pPr>
              <a:defRPr sz="2856"/>
            </a:lvl1pPr>
          </a:lstStyle>
          <a:p>
            <a:r>
              <a:rPr lang="en-US"/>
              <a:t>Square photo layout with smaller text</a:t>
            </a:r>
          </a:p>
        </p:txBody>
      </p:sp>
      <p:sp>
        <p:nvSpPr>
          <p:cNvPr id="5" name="TextBox 4">
            <a:extLst>
              <a:ext uri="{FF2B5EF4-FFF2-40B4-BE49-F238E27FC236}">
                <a16:creationId xmlns:a16="http://schemas.microsoft.com/office/drawing/2014/main" id="{60C38699-A815-46DF-8683-AD9D70C457F0}"/>
              </a:ext>
            </a:extLst>
          </p:cNvPr>
          <p:cNvSpPr txBox="1"/>
          <p:nvPr userDrawn="1"/>
        </p:nvSpPr>
        <p:spPr>
          <a:xfrm>
            <a:off x="595914" y="6600799"/>
            <a:ext cx="2009203" cy="188385"/>
          </a:xfrm>
          <a:prstGeom prst="rect">
            <a:avLst/>
          </a:prstGeom>
          <a:noFill/>
        </p:spPr>
        <p:txBody>
          <a:bodyPr wrap="square" lIns="0" tIns="0" rIns="0" bIns="0" rtlCol="0" anchor="ctr">
            <a:spAutoFit/>
          </a:bodyPr>
          <a:lstStyle/>
          <a:p>
            <a:pPr algn="ctr"/>
            <a:r>
              <a:rPr lang="en-US" sz="1224">
                <a:gradFill>
                  <a:gsLst>
                    <a:gs pos="2917">
                      <a:schemeClr val="tx1">
                        <a:alpha val="25000"/>
                      </a:schemeClr>
                    </a:gs>
                    <a:gs pos="30000">
                      <a:schemeClr val="tx1">
                        <a:alpha val="25000"/>
                      </a:schemeClr>
                    </a:gs>
                  </a:gsLst>
                  <a:lin ang="5400000" scaled="0"/>
                </a:gradFill>
                <a:latin typeface="+mj-lt"/>
              </a:rPr>
              <a:t>MICROSOFT CONFIDENTIAL</a:t>
            </a:r>
          </a:p>
        </p:txBody>
      </p:sp>
      <p:pic>
        <p:nvPicPr>
          <p:cNvPr id="6" name="Picture 5">
            <a:extLst>
              <a:ext uri="{FF2B5EF4-FFF2-40B4-BE49-F238E27FC236}">
                <a16:creationId xmlns:a16="http://schemas.microsoft.com/office/drawing/2014/main" id="{02CD22C3-9CBF-447D-924C-78F5E388080A}"/>
              </a:ext>
              <a:ext uri="{C183D7F6-B498-43B3-948B-1728B52AA6E4}">
                <adec:decorative xmlns:adec="http://schemas.microsoft.com/office/drawing/2017/decorative" val="1"/>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5750040" y="5269662"/>
            <a:ext cx="1429455" cy="1434546"/>
          </a:xfrm>
          <a:prstGeom prst="rect">
            <a:avLst/>
          </a:prstGeom>
        </p:spPr>
      </p:pic>
      <p:pic>
        <p:nvPicPr>
          <p:cNvPr id="7" name="Picture 6">
            <a:extLst>
              <a:ext uri="{FF2B5EF4-FFF2-40B4-BE49-F238E27FC236}">
                <a16:creationId xmlns:a16="http://schemas.microsoft.com/office/drawing/2014/main" id="{51B93FF3-2504-4A0A-96C9-427F96655F8B}"/>
              </a:ext>
              <a:ext uri="{C183D7F6-B498-43B3-948B-1728B52AA6E4}">
                <adec:decorative xmlns:adec="http://schemas.microsoft.com/office/drawing/2017/decorative" val="1"/>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0707075" y="296239"/>
            <a:ext cx="1434749" cy="1434546"/>
          </a:xfrm>
          <a:prstGeom prst="rect">
            <a:avLst/>
          </a:prstGeom>
        </p:spPr>
      </p:pic>
      <p:sp>
        <p:nvSpPr>
          <p:cNvPr id="8" name="Picture Placeholder" descr="This photo is a 'placeholder' only. Drag or drop your photo here, or click and tap the center to insert a photo.">
            <a:extLst>
              <a:ext uri="{FF2B5EF4-FFF2-40B4-BE49-F238E27FC236}">
                <a16:creationId xmlns:a16="http://schemas.microsoft.com/office/drawing/2014/main" id="{1A908A13-5B22-4076-BA35-F9D142DACCE0}"/>
              </a:ext>
            </a:extLst>
          </p:cNvPr>
          <p:cNvSpPr>
            <a:spLocks noGrp="1" noChangeAspect="1"/>
          </p:cNvSpPr>
          <p:nvPr>
            <p:ph type="pic" sz="quarter" idx="11" hasCustomPrompt="1"/>
          </p:nvPr>
        </p:nvSpPr>
        <p:spPr bwMode="gray">
          <a:xfrm>
            <a:off x="6033147" y="575118"/>
            <a:ext cx="5838925" cy="5838097"/>
          </a:xfrm>
          <a:blipFill>
            <a:blip r:embed="rId4"/>
            <a:stretch>
              <a:fillRect/>
            </a:stretch>
          </a:blipFill>
        </p:spPr>
        <p:txBody>
          <a:bodyPr lIns="0" tIns="2103120" rIns="0" anchor="t" anchorCtr="0">
            <a:noAutofit/>
          </a:bodyPr>
          <a:lstStyle>
            <a:lvl1pPr marL="0" indent="0" algn="ctr">
              <a:lnSpc>
                <a:spcPct val="100000"/>
              </a:lnSpc>
              <a:buNone/>
              <a:defRPr sz="1632"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2105651832"/>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Square Photo 3">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600059" y="2930553"/>
            <a:ext cx="4243366" cy="1130181"/>
          </a:xfrm>
        </p:spPr>
        <p:txBody>
          <a:bodyPr anchor="ctr"/>
          <a:lstStyle/>
          <a:p>
            <a:r>
              <a:rPr lang="en-US"/>
              <a:t>Click to edit Master title style</a:t>
            </a:r>
          </a:p>
        </p:txBody>
      </p:sp>
      <p:sp>
        <p:nvSpPr>
          <p:cNvPr id="5" name="TextBox 4">
            <a:extLst>
              <a:ext uri="{FF2B5EF4-FFF2-40B4-BE49-F238E27FC236}">
                <a16:creationId xmlns:a16="http://schemas.microsoft.com/office/drawing/2014/main" id="{BBC474B0-6F8A-4527-A5FC-DE370B59C943}"/>
              </a:ext>
            </a:extLst>
          </p:cNvPr>
          <p:cNvSpPr txBox="1"/>
          <p:nvPr userDrawn="1"/>
        </p:nvSpPr>
        <p:spPr>
          <a:xfrm>
            <a:off x="595914" y="6600799"/>
            <a:ext cx="2009203" cy="188385"/>
          </a:xfrm>
          <a:prstGeom prst="rect">
            <a:avLst/>
          </a:prstGeom>
          <a:noFill/>
        </p:spPr>
        <p:txBody>
          <a:bodyPr wrap="square" lIns="0" tIns="0" rIns="0" bIns="0" rtlCol="0" anchor="ctr">
            <a:spAutoFit/>
          </a:bodyPr>
          <a:lstStyle/>
          <a:p>
            <a:pPr algn="ctr"/>
            <a:r>
              <a:rPr lang="en-US" sz="1224">
                <a:gradFill>
                  <a:gsLst>
                    <a:gs pos="2917">
                      <a:schemeClr val="tx1">
                        <a:alpha val="25000"/>
                      </a:schemeClr>
                    </a:gs>
                    <a:gs pos="30000">
                      <a:schemeClr val="tx1">
                        <a:alpha val="25000"/>
                      </a:schemeClr>
                    </a:gs>
                  </a:gsLst>
                  <a:lin ang="5400000" scaled="0"/>
                </a:gradFill>
                <a:latin typeface="+mj-lt"/>
              </a:rPr>
              <a:t>MICROSOFT CONFIDENTIAL</a:t>
            </a:r>
          </a:p>
        </p:txBody>
      </p:sp>
      <p:sp>
        <p:nvSpPr>
          <p:cNvPr id="8" name="Picture Placeholder" descr="This photo is a 'placeholder' only. Drag or drop your photo here, or click and tap the center to insert a photo.">
            <a:extLst>
              <a:ext uri="{FF2B5EF4-FFF2-40B4-BE49-F238E27FC236}">
                <a16:creationId xmlns:a16="http://schemas.microsoft.com/office/drawing/2014/main" id="{343FD7BD-9F1A-4633-AC61-870322FCD426}"/>
              </a:ext>
            </a:extLst>
          </p:cNvPr>
          <p:cNvSpPr>
            <a:spLocks noGrp="1" noChangeAspect="1"/>
          </p:cNvSpPr>
          <p:nvPr>
            <p:ph type="pic" sz="quarter" idx="11" hasCustomPrompt="1"/>
          </p:nvPr>
        </p:nvSpPr>
        <p:spPr bwMode="gray">
          <a:xfrm>
            <a:off x="5738333" y="298433"/>
            <a:ext cx="6398566" cy="6397659"/>
          </a:xfrm>
          <a:blipFill>
            <a:blip r:embed="rId2"/>
            <a:stretch>
              <a:fillRect/>
            </a:stretch>
          </a:blipFill>
        </p:spPr>
        <p:txBody>
          <a:bodyPr lIns="0" tIns="2103120" rIns="0" anchor="t" anchorCtr="0">
            <a:noAutofit/>
          </a:bodyPr>
          <a:lstStyle>
            <a:lvl1pPr marL="0" indent="0" algn="ctr">
              <a:lnSpc>
                <a:spcPct val="100000"/>
              </a:lnSpc>
              <a:buNone/>
              <a:defRPr sz="1632"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1391472612"/>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600059" y="5544315"/>
            <a:ext cx="11239464" cy="565091"/>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436475" cy="4663017"/>
          </a:xfrm>
          <a:blipFill>
            <a:blip r:embed="rId2" cstate="email">
              <a:extLst>
                <a:ext uri="{28A0092B-C50C-407E-A947-70E740481C1C}">
                  <a14:useLocalDpi xmlns:a14="http://schemas.microsoft.com/office/drawing/2010/main"/>
                </a:ext>
              </a:extLst>
            </a:blip>
            <a:stretch>
              <a:fillRect/>
            </a:stretch>
          </a:blipFill>
        </p:spPr>
        <p:txBody>
          <a:bodyPr vert="horz" wrap="square" lIns="0" tIns="1097280" rIns="0" bIns="0" rtlCol="0" anchor="t" anchorCtr="0">
            <a:noAutofit/>
          </a:bodyPr>
          <a:lstStyle>
            <a:lvl1pPr marL="0" indent="0" algn="ctr">
              <a:buNone/>
              <a:defRPr lang="en-US" sz="1428" b="1" dirty="0">
                <a:solidFill>
                  <a:srgbClr val="FFFFFF"/>
                </a:solidFill>
              </a:defRPr>
            </a:lvl1pPr>
          </a:lstStyle>
          <a:p>
            <a:pPr marL="233149" lvl="0" indent="-233149"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98157016-2979-4ABA-B2ED-33A7582D68F8}"/>
              </a:ext>
            </a:extLst>
          </p:cNvPr>
          <p:cNvSpPr txBox="1"/>
          <p:nvPr userDrawn="1"/>
        </p:nvSpPr>
        <p:spPr>
          <a:xfrm>
            <a:off x="5213636" y="6600799"/>
            <a:ext cx="2009203" cy="188385"/>
          </a:xfrm>
          <a:prstGeom prst="rect">
            <a:avLst/>
          </a:prstGeom>
          <a:noFill/>
        </p:spPr>
        <p:txBody>
          <a:bodyPr wrap="square" lIns="0" tIns="0" rIns="0" bIns="0" rtlCol="0" anchor="ctr">
            <a:spAutoFit/>
          </a:bodyPr>
          <a:lstStyle/>
          <a:p>
            <a:pPr algn="ctr"/>
            <a:r>
              <a:rPr lang="en-US" sz="1224">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1187101466"/>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600059" y="883500"/>
            <a:ext cx="11239464" cy="565091"/>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429" y="2331508"/>
            <a:ext cx="12436475" cy="4663017"/>
          </a:xfrm>
          <a:blipFill>
            <a:blip r:embed="rId2" cstate="email">
              <a:extLst>
                <a:ext uri="{28A0092B-C50C-407E-A947-70E740481C1C}">
                  <a14:useLocalDpi xmlns:a14="http://schemas.microsoft.com/office/drawing/2010/main"/>
                </a:ext>
              </a:extLst>
            </a:blip>
            <a:stretch>
              <a:fillRect/>
            </a:stretch>
          </a:blipFill>
        </p:spPr>
        <p:txBody>
          <a:bodyPr vert="horz" wrap="square" lIns="0" tIns="1097280" rIns="0" bIns="0" rtlCol="0" anchor="t" anchorCtr="0">
            <a:noAutofit/>
          </a:bodyPr>
          <a:lstStyle>
            <a:lvl1pPr marL="0" indent="0" algn="ctr">
              <a:buNone/>
              <a:defRPr lang="en-US" sz="1428" b="1" dirty="0">
                <a:solidFill>
                  <a:srgbClr val="FFFFFF"/>
                </a:solidFill>
              </a:defRPr>
            </a:lvl1pPr>
          </a:lstStyle>
          <a:p>
            <a:pPr marL="233149" lvl="0" indent="-233149" algn="ctr"/>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2034960145"/>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600059" y="466301"/>
            <a:ext cx="11239464" cy="565091"/>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95913" y="5802865"/>
            <a:ext cx="5475158" cy="313932"/>
          </a:xfrm>
        </p:spPr>
        <p:txBody>
          <a:bodyPr/>
          <a:lstStyle>
            <a:lvl1pPr marL="0" indent="0" algn="ctr">
              <a:spcBef>
                <a:spcPts val="0"/>
              </a:spcBef>
              <a:buNone/>
              <a:defRPr sz="204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94295" y="2065975"/>
            <a:ext cx="5475158" cy="3543893"/>
          </a:xfrm>
          <a:blipFill>
            <a:blip r:embed="rId2" cstate="email">
              <a:extLst>
                <a:ext uri="{28A0092B-C50C-407E-A947-70E740481C1C}">
                  <a14:useLocalDpi xmlns:a14="http://schemas.microsoft.com/office/drawing/2010/main"/>
                </a:ext>
              </a:extLst>
            </a:blip>
            <a:stretch>
              <a:fillRect/>
            </a:stretch>
          </a:blipFill>
        </p:spPr>
        <p:txBody>
          <a:bodyPr vert="horz" wrap="square" lIns="0" tIns="0" rIns="0" bIns="1188720" rtlCol="0" anchor="ctr" anchorCtr="0">
            <a:noAutofit/>
          </a:bodyPr>
          <a:lstStyle>
            <a:lvl1pPr marL="0" indent="0" algn="ctr">
              <a:buNone/>
              <a:defRPr lang="en-US" sz="1020" b="1" dirty="0">
                <a:solidFill>
                  <a:srgbClr val="FFFFFF"/>
                </a:solidFill>
              </a:defRPr>
            </a:lvl1pPr>
          </a:lstStyle>
          <a:p>
            <a:pPr marL="233149" lvl="0" indent="-233149" algn="ctr"/>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367022" y="5802865"/>
            <a:ext cx="5475158" cy="313932"/>
          </a:xfrm>
        </p:spPr>
        <p:txBody>
          <a:bodyPr/>
          <a:lstStyle>
            <a:lvl1pPr marL="0" indent="0" algn="ctr">
              <a:spcBef>
                <a:spcPts val="0"/>
              </a:spcBef>
              <a:buNone/>
              <a:defRPr sz="204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364365" y="2065975"/>
            <a:ext cx="5475158" cy="3543893"/>
          </a:xfrm>
          <a:blipFill>
            <a:blip r:embed="rId2" cstate="email">
              <a:extLst>
                <a:ext uri="{28A0092B-C50C-407E-A947-70E740481C1C}">
                  <a14:useLocalDpi xmlns:a14="http://schemas.microsoft.com/office/drawing/2010/main"/>
                </a:ext>
              </a:extLst>
            </a:blip>
            <a:stretch>
              <a:fillRect/>
            </a:stretch>
          </a:blipFill>
        </p:spPr>
        <p:txBody>
          <a:bodyPr vert="horz" wrap="square" lIns="0" tIns="0" rIns="0" bIns="1188720" rtlCol="0" anchor="ctr" anchorCtr="0">
            <a:noAutofit/>
          </a:bodyPr>
          <a:lstStyle>
            <a:lvl1pPr marL="0" indent="0" algn="ctr">
              <a:buNone/>
              <a:defRPr lang="en-US" sz="1020" b="1" dirty="0">
                <a:solidFill>
                  <a:srgbClr val="FFFFFF"/>
                </a:solidFill>
              </a:defRPr>
            </a:lvl1pPr>
          </a:lstStyle>
          <a:p>
            <a:pPr marL="233149" lvl="0" indent="-233149" algn="ctr"/>
            <a:r>
              <a:rPr lang="en-US"/>
              <a:t>Drag &amp; drop your photo here </a:t>
            </a:r>
            <a:br>
              <a:rPr lang="en-US"/>
            </a:br>
            <a:r>
              <a:rPr lang="en-US"/>
              <a:t>or click or tap icon below </a:t>
            </a:r>
            <a:br>
              <a:rPr lang="en-US"/>
            </a:br>
            <a:r>
              <a:rPr lang="en-US"/>
              <a:t>to insert</a:t>
            </a:r>
          </a:p>
        </p:txBody>
      </p:sp>
      <p:sp>
        <p:nvSpPr>
          <p:cNvPr id="7" name="TextBox 6">
            <a:extLst>
              <a:ext uri="{FF2B5EF4-FFF2-40B4-BE49-F238E27FC236}">
                <a16:creationId xmlns:a16="http://schemas.microsoft.com/office/drawing/2014/main" id="{1B28AF1D-BAC8-4480-8E8D-9C72BBB7CF58}"/>
              </a:ext>
            </a:extLst>
          </p:cNvPr>
          <p:cNvSpPr txBox="1"/>
          <p:nvPr userDrawn="1"/>
        </p:nvSpPr>
        <p:spPr>
          <a:xfrm>
            <a:off x="5213636" y="6600799"/>
            <a:ext cx="2009203" cy="188385"/>
          </a:xfrm>
          <a:prstGeom prst="rect">
            <a:avLst/>
          </a:prstGeom>
          <a:noFill/>
        </p:spPr>
        <p:txBody>
          <a:bodyPr wrap="square" lIns="0" tIns="0" rIns="0" bIns="0" rtlCol="0" anchor="ctr">
            <a:spAutoFit/>
          </a:bodyPr>
          <a:lstStyle/>
          <a:p>
            <a:pPr algn="ctr"/>
            <a:r>
              <a:rPr lang="en-US" sz="1224">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196583783"/>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600059" y="466301"/>
            <a:ext cx="11239464" cy="565091"/>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94296" y="5802865"/>
            <a:ext cx="3544719" cy="313932"/>
          </a:xfrm>
        </p:spPr>
        <p:txBody>
          <a:bodyPr/>
          <a:lstStyle>
            <a:lvl1pPr marL="0" indent="0" algn="ctr">
              <a:spcBef>
                <a:spcPts val="0"/>
              </a:spcBef>
              <a:buNone/>
              <a:defRPr sz="204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94295" y="2065975"/>
            <a:ext cx="3544395" cy="3543893"/>
          </a:xfrm>
          <a:blipFill>
            <a:blip r:embed="rId2" cstate="email">
              <a:extLst>
                <a:ext uri="{28A0092B-C50C-407E-A947-70E740481C1C}">
                  <a14:useLocalDpi xmlns:a14="http://schemas.microsoft.com/office/drawing/2010/main"/>
                </a:ext>
              </a:extLst>
            </a:blip>
            <a:stretch>
              <a:fillRect/>
            </a:stretch>
          </a:blipFill>
        </p:spPr>
        <p:txBody>
          <a:bodyPr lIns="0" tIns="0" rIns="0" bIns="1005840" anchor="ctr" anchorCtr="0">
            <a:noAutofit/>
          </a:bodyPr>
          <a:lstStyle>
            <a:lvl1pPr marL="0" indent="0" algn="ctr">
              <a:lnSpc>
                <a:spcPct val="100000"/>
              </a:lnSpc>
              <a:buNone/>
              <a:defRPr sz="816"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446040" y="5802865"/>
            <a:ext cx="3544719" cy="313932"/>
          </a:xfrm>
        </p:spPr>
        <p:txBody>
          <a:bodyPr/>
          <a:lstStyle>
            <a:lvl1pPr marL="0" indent="0" algn="ctr">
              <a:spcBef>
                <a:spcPts val="0"/>
              </a:spcBef>
              <a:buNone/>
              <a:defRPr sz="204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446040" y="2065975"/>
            <a:ext cx="3544395" cy="3543893"/>
          </a:xfrm>
          <a:blipFill>
            <a:blip r:embed="rId2" cstate="email">
              <a:extLst>
                <a:ext uri="{28A0092B-C50C-407E-A947-70E740481C1C}">
                  <a14:useLocalDpi xmlns:a14="http://schemas.microsoft.com/office/drawing/2010/main"/>
                </a:ext>
              </a:extLst>
            </a:blip>
            <a:stretch>
              <a:fillRect/>
            </a:stretch>
          </a:blipFill>
        </p:spPr>
        <p:txBody>
          <a:bodyPr lIns="0" tIns="0" rIns="0" bIns="1005840" anchor="ctr" anchorCtr="0">
            <a:noAutofit/>
          </a:bodyPr>
          <a:lstStyle>
            <a:lvl1pPr marL="0" indent="0" algn="ctr">
              <a:lnSpc>
                <a:spcPct val="100000"/>
              </a:lnSpc>
              <a:buNone/>
              <a:defRPr sz="816"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297462" y="5802865"/>
            <a:ext cx="3544719" cy="313932"/>
          </a:xfrm>
        </p:spPr>
        <p:txBody>
          <a:bodyPr/>
          <a:lstStyle>
            <a:lvl1pPr marL="0" indent="0" algn="ctr">
              <a:spcBef>
                <a:spcPts val="0"/>
              </a:spcBef>
              <a:buNone/>
              <a:defRPr sz="204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295128" y="2065975"/>
            <a:ext cx="3544395" cy="3543893"/>
          </a:xfrm>
          <a:blipFill>
            <a:blip r:embed="rId2" cstate="email">
              <a:extLst>
                <a:ext uri="{28A0092B-C50C-407E-A947-70E740481C1C}">
                  <a14:useLocalDpi xmlns:a14="http://schemas.microsoft.com/office/drawing/2010/main"/>
                </a:ext>
              </a:extLst>
            </a:blip>
            <a:stretch>
              <a:fillRect/>
            </a:stretch>
          </a:blipFill>
        </p:spPr>
        <p:txBody>
          <a:bodyPr lIns="0" tIns="0" rIns="0" bIns="1005840" anchor="ctr" anchorCtr="0">
            <a:noAutofit/>
          </a:bodyPr>
          <a:lstStyle>
            <a:lvl1pPr marL="0" indent="0" algn="ctr">
              <a:lnSpc>
                <a:spcPct val="100000"/>
              </a:lnSpc>
              <a:buNone/>
              <a:defRPr sz="816"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Box 13">
            <a:extLst>
              <a:ext uri="{FF2B5EF4-FFF2-40B4-BE49-F238E27FC236}">
                <a16:creationId xmlns:a16="http://schemas.microsoft.com/office/drawing/2014/main" id="{CDB6A170-31B0-4B7A-9E80-BC461A6C25D7}"/>
              </a:ext>
            </a:extLst>
          </p:cNvPr>
          <p:cNvSpPr txBox="1"/>
          <p:nvPr userDrawn="1"/>
        </p:nvSpPr>
        <p:spPr>
          <a:xfrm>
            <a:off x="5213636" y="6600799"/>
            <a:ext cx="2009203" cy="188385"/>
          </a:xfrm>
          <a:prstGeom prst="rect">
            <a:avLst/>
          </a:prstGeom>
          <a:noFill/>
        </p:spPr>
        <p:txBody>
          <a:bodyPr wrap="square" lIns="0" tIns="0" rIns="0" bIns="0" rtlCol="0" anchor="ctr">
            <a:spAutoFit/>
          </a:bodyPr>
          <a:lstStyle/>
          <a:p>
            <a:pPr algn="ctr"/>
            <a:r>
              <a:rPr lang="en-US" sz="1224">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1226116416"/>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600059" y="466301"/>
            <a:ext cx="11239464" cy="565091"/>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94295" y="4848576"/>
            <a:ext cx="2583678" cy="627864"/>
          </a:xfrm>
        </p:spPr>
        <p:txBody>
          <a:bodyPr/>
          <a:lstStyle>
            <a:lvl1pPr marL="0" indent="0" algn="ctr">
              <a:spcBef>
                <a:spcPts val="0"/>
              </a:spcBef>
              <a:buNone/>
              <a:defRPr sz="204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94294" y="2065976"/>
            <a:ext cx="2583678" cy="2583311"/>
          </a:xfrm>
          <a:blipFill>
            <a:blip r:embed="rId2" cstate="email">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12"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82364" y="4848576"/>
            <a:ext cx="2583678" cy="627864"/>
          </a:xfrm>
        </p:spPr>
        <p:txBody>
          <a:bodyPr/>
          <a:lstStyle>
            <a:lvl1pPr marL="0" indent="0" algn="ctr">
              <a:spcBef>
                <a:spcPts val="0"/>
              </a:spcBef>
              <a:buNone/>
              <a:defRPr sz="204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82364" y="2065976"/>
            <a:ext cx="2583678" cy="2583311"/>
          </a:xfrm>
          <a:blipFill>
            <a:blip r:embed="rId2" cstate="email">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12"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370433" y="4848576"/>
            <a:ext cx="2583678" cy="627864"/>
          </a:xfrm>
        </p:spPr>
        <p:txBody>
          <a:bodyPr/>
          <a:lstStyle>
            <a:lvl1pPr marL="0" indent="0" algn="ctr">
              <a:spcBef>
                <a:spcPts val="0"/>
              </a:spcBef>
              <a:buNone/>
              <a:defRPr sz="204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370433" y="2065976"/>
            <a:ext cx="2583678" cy="2583311"/>
          </a:xfrm>
          <a:blipFill>
            <a:blip r:embed="rId2" cstate="email">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12"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258503" y="4848576"/>
            <a:ext cx="2583678" cy="627864"/>
          </a:xfrm>
        </p:spPr>
        <p:txBody>
          <a:bodyPr/>
          <a:lstStyle>
            <a:lvl1pPr marL="0" indent="0" algn="ctr">
              <a:spcBef>
                <a:spcPts val="0"/>
              </a:spcBef>
              <a:buNone/>
              <a:defRPr sz="204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258503" y="2065976"/>
            <a:ext cx="2583678" cy="2583311"/>
          </a:xfrm>
          <a:blipFill>
            <a:blip r:embed="rId2" cstate="email">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12" b="1">
                <a:solidFill>
                  <a:srgbClr val="FFFFFF"/>
                </a:solidFill>
                <a:latin typeface="+mn-lt"/>
                <a:cs typeface="Segoe UI" panose="020B0502040204020203" pitchFamily="34" charset="0"/>
              </a:defRPr>
            </a:lvl1pPr>
          </a:lstStyle>
          <a:p>
            <a:r>
              <a:rPr lang="en-US"/>
              <a:t>Dag &amp; drop your photo here </a:t>
            </a:r>
            <a:br>
              <a:rPr lang="en-US"/>
            </a:br>
            <a:r>
              <a:rPr lang="en-US"/>
              <a:t>or click or tap icon below </a:t>
            </a:r>
            <a:br>
              <a:rPr lang="en-US"/>
            </a:br>
            <a:r>
              <a:rPr lang="en-US"/>
              <a:t>to insert</a:t>
            </a:r>
          </a:p>
        </p:txBody>
      </p:sp>
      <p:sp>
        <p:nvSpPr>
          <p:cNvPr id="16" name="TextBox 15">
            <a:extLst>
              <a:ext uri="{FF2B5EF4-FFF2-40B4-BE49-F238E27FC236}">
                <a16:creationId xmlns:a16="http://schemas.microsoft.com/office/drawing/2014/main" id="{C9A03A1B-DC26-4C7A-B4A8-14CF66851FFF}"/>
              </a:ext>
            </a:extLst>
          </p:cNvPr>
          <p:cNvSpPr txBox="1"/>
          <p:nvPr userDrawn="1"/>
        </p:nvSpPr>
        <p:spPr>
          <a:xfrm>
            <a:off x="5213636" y="6600799"/>
            <a:ext cx="2009203" cy="188385"/>
          </a:xfrm>
          <a:prstGeom prst="rect">
            <a:avLst/>
          </a:prstGeom>
          <a:noFill/>
        </p:spPr>
        <p:txBody>
          <a:bodyPr wrap="square" lIns="0" tIns="0" rIns="0" bIns="0" rtlCol="0" anchor="ctr">
            <a:spAutoFit/>
          </a:bodyPr>
          <a:lstStyle/>
          <a:p>
            <a:pPr algn="ctr"/>
            <a:r>
              <a:rPr lang="en-US" sz="1224">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2304318323"/>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lide 5">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CFF9732-E389-084D-A7F3-09AC5EED739C}"/>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37277" y="481923"/>
            <a:ext cx="1362456" cy="194066"/>
          </a:xfrm>
          <a:prstGeom prst="rect">
            <a:avLst/>
          </a:prstGeom>
        </p:spPr>
      </p:pic>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37277" y="2582862"/>
            <a:ext cx="5537797" cy="1828800"/>
          </a:xfrm>
          <a:prstGeom prst="rect">
            <a:avLst/>
          </a:prstGeom>
          <a:noFill/>
        </p:spPr>
        <p:txBody>
          <a:bodyPr lIns="0" tIns="0" rIns="0" bIns="182880" anchor="b" anchorCtr="0"/>
          <a:lstStyle>
            <a:lvl1pPr>
              <a:defRPr sz="4800" strike="noStrike" spc="-50" baseline="0">
                <a:solidFill>
                  <a:srgbClr val="000000"/>
                </a:solidFill>
              </a:defRPr>
            </a:lvl1pPr>
          </a:lstStyle>
          <a:p>
            <a:r>
              <a:rPr lang="en-US" dirty="0"/>
              <a:t>Azure presentation</a:t>
            </a:r>
            <a:br>
              <a:rPr lang="en-US" dirty="0"/>
            </a:br>
            <a:r>
              <a:rPr lang="en-US" dirty="0"/>
              <a:t>title or event name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51338" y="4436713"/>
            <a:ext cx="5521944" cy="738664"/>
          </a:xfrm>
          <a:prstGeom prst="rect">
            <a:avLst/>
          </a:prstGeom>
        </p:spPr>
        <p:txBody>
          <a:bodyPr/>
          <a:lstStyle>
            <a:lvl1pPr>
              <a:defRPr sz="1800">
                <a:solidFill>
                  <a:srgbClr val="000000"/>
                </a:solidFill>
              </a:defRPr>
            </a:lvl1pPr>
            <a:lvl2pPr>
              <a:defRPr sz="1800">
                <a:solidFill>
                  <a:srgbClr val="000000"/>
                </a:solidFill>
              </a:defRPr>
            </a:lvl2pPr>
            <a:lvl3pPr>
              <a:defRPr sz="1400"/>
            </a:lvl3pPr>
            <a:lvl4pPr>
              <a:defRPr sz="1400"/>
            </a:lvl4pPr>
            <a:lvl5pPr>
              <a:defRPr sz="1050"/>
            </a:lvl5pPr>
          </a:lstStyle>
          <a:p>
            <a:pPr lvl="0"/>
            <a:r>
              <a:rPr lang="en-US" dirty="0"/>
              <a:t>Author name</a:t>
            </a:r>
            <a:br>
              <a:rPr lang="en-US" dirty="0"/>
            </a:br>
            <a:r>
              <a:rPr lang="en-US" dirty="0"/>
              <a:t>Date</a:t>
            </a:r>
          </a:p>
        </p:txBody>
      </p:sp>
      <p:pic>
        <p:nvPicPr>
          <p:cNvPr id="7" name="Picture 6">
            <a:extLst>
              <a:ext uri="{FF2B5EF4-FFF2-40B4-BE49-F238E27FC236}">
                <a16:creationId xmlns:a16="http://schemas.microsoft.com/office/drawing/2014/main" id="{F64BDF03-4137-9B4F-811A-B300BDF9B2A4}"/>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6412523" y="210208"/>
            <a:ext cx="5695363" cy="6537434"/>
          </a:xfrm>
          <a:prstGeom prst="rect">
            <a:avLst/>
          </a:prstGeom>
        </p:spPr>
      </p:pic>
    </p:spTree>
    <p:extLst>
      <p:ext uri="{BB962C8B-B14F-4D97-AF65-F5344CB8AC3E}">
        <p14:creationId xmlns:p14="http://schemas.microsoft.com/office/powerpoint/2010/main" val="340294545"/>
      </p:ext>
    </p:extLst>
  </p:cSld>
  <p:clrMapOvr>
    <a:masterClrMapping/>
  </p:clrMapOvr>
  <p:transitio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278029" y="2057881"/>
            <a:ext cx="3564152" cy="313932"/>
          </a:xfrm>
        </p:spPr>
        <p:txBody>
          <a:bodyPr/>
          <a:lstStyle>
            <a:lvl1pPr marL="0" indent="0">
              <a:buFontTx/>
              <a:buNone/>
              <a:defRPr sz="2040"/>
            </a:lvl1pPr>
          </a:lstStyle>
          <a:p>
            <a:pPr lvl="0"/>
            <a:r>
              <a:rPr lang="en-US"/>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94294" y="1465289"/>
            <a:ext cx="7398732" cy="4928550"/>
          </a:xfrm>
          <a:blipFill>
            <a:blip r:embed="rId2" cstate="email">
              <a:extLst>
                <a:ext uri="{28A0092B-C50C-407E-A947-70E740481C1C}">
                  <a14:useLocalDpi xmlns:a14="http://schemas.microsoft.com/office/drawing/2010/main"/>
                </a:ext>
              </a:extLst>
            </a:blip>
            <a:stretch>
              <a:fillRect/>
            </a:stretch>
          </a:blipFill>
        </p:spPr>
        <p:txBody>
          <a:bodyPr bIns="1005840" anchor="ctr">
            <a:noAutofit/>
          </a:bodyPr>
          <a:lstStyle>
            <a:lvl1pPr marL="0" indent="0" algn="ctr">
              <a:buNone/>
              <a:defRPr sz="1020" b="1">
                <a:solidFill>
                  <a:srgbClr val="000000"/>
                </a:solidFill>
              </a:defRPr>
            </a:lvl1pPr>
          </a:lstStyle>
          <a:p>
            <a:r>
              <a:rPr lang="en-US"/>
              <a:t>Drag &amp; drop a screenshot </a:t>
            </a:r>
            <a:br>
              <a:rPr lang="en-US"/>
            </a:br>
            <a:r>
              <a:rPr lang="en-US"/>
              <a:t>here or click or tap icon </a:t>
            </a:r>
            <a:br>
              <a:rPr lang="en-US"/>
            </a:br>
            <a:r>
              <a:rPr lang="en-US"/>
              <a:t>below to insert </a:t>
            </a:r>
          </a:p>
        </p:txBody>
      </p:sp>
      <p:sp>
        <p:nvSpPr>
          <p:cNvPr id="5" name="TextBox 4">
            <a:extLst>
              <a:ext uri="{FF2B5EF4-FFF2-40B4-BE49-F238E27FC236}">
                <a16:creationId xmlns:a16="http://schemas.microsoft.com/office/drawing/2014/main" id="{272386A9-F950-4490-BCED-202D3722652F}"/>
              </a:ext>
            </a:extLst>
          </p:cNvPr>
          <p:cNvSpPr txBox="1"/>
          <p:nvPr userDrawn="1"/>
        </p:nvSpPr>
        <p:spPr>
          <a:xfrm>
            <a:off x="5213636" y="6600799"/>
            <a:ext cx="2009203" cy="188385"/>
          </a:xfrm>
          <a:prstGeom prst="rect">
            <a:avLst/>
          </a:prstGeom>
          <a:noFill/>
        </p:spPr>
        <p:txBody>
          <a:bodyPr wrap="square" lIns="0" tIns="0" rIns="0" bIns="0" rtlCol="0" anchor="ctr">
            <a:spAutoFit/>
          </a:bodyPr>
          <a:lstStyle/>
          <a:p>
            <a:pPr algn="ctr"/>
            <a:r>
              <a:rPr lang="en-US" sz="1224">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2861965356"/>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95914" y="2351744"/>
            <a:ext cx="3538516" cy="1130181"/>
          </a:xfrm>
        </p:spPr>
        <p:txBody>
          <a:bodyPr/>
          <a:lstStyle>
            <a:lvl1pPr>
              <a:defRPr sz="3672">
                <a:solidFill>
                  <a:schemeClr val="tx1"/>
                </a:solidFill>
              </a:defRPr>
            </a:lvl1pPr>
          </a:lstStyle>
          <a:p>
            <a:r>
              <a:rPr lang="en-US"/>
              <a:t>Click to edit Master title style</a:t>
            </a:r>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739268" y="2495753"/>
            <a:ext cx="7100774" cy="376706"/>
          </a:xfrm>
        </p:spPr>
        <p:txBody>
          <a:bodyPr/>
          <a:lstStyle>
            <a:lvl1pPr marL="0" indent="0">
              <a:spcAft>
                <a:spcPts val="1224"/>
              </a:spcAft>
              <a:buNone/>
              <a:defRPr sz="2448"/>
            </a:lvl1pPr>
            <a:lvl2pPr marL="233149"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userDrawn="1"/>
        </p:nvCxnSpPr>
        <p:spPr>
          <a:xfrm>
            <a:off x="600059" y="2057880"/>
            <a:ext cx="3547053"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userDrawn="1"/>
        </p:nvCxnSpPr>
        <p:spPr>
          <a:xfrm>
            <a:off x="4741406" y="2057880"/>
            <a:ext cx="7100774"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F551D233-6F8A-453D-AB33-CA6F7D4D4FD9}"/>
              </a:ext>
            </a:extLst>
          </p:cNvPr>
          <p:cNvSpPr txBox="1"/>
          <p:nvPr userDrawn="1"/>
        </p:nvSpPr>
        <p:spPr>
          <a:xfrm>
            <a:off x="4741406" y="6600799"/>
            <a:ext cx="2009203" cy="188385"/>
          </a:xfrm>
          <a:prstGeom prst="rect">
            <a:avLst/>
          </a:prstGeom>
          <a:noFill/>
        </p:spPr>
        <p:txBody>
          <a:bodyPr wrap="square" lIns="0" tIns="0" rIns="0" bIns="0" rtlCol="0" anchor="ctr">
            <a:spAutoFit/>
          </a:bodyPr>
          <a:lstStyle/>
          <a:p>
            <a:pPr algn="ctr"/>
            <a:r>
              <a:rPr lang="en-US" sz="1224">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2908220572"/>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443449" cy="6994525"/>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l" defTabSz="951028" fontAlgn="base">
              <a:spcBef>
                <a:spcPct val="0"/>
              </a:spcBef>
              <a:spcAft>
                <a:spcPct val="0"/>
              </a:spcAft>
            </a:pPr>
            <a:endParaRPr lang="en-US" sz="204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600059" y="3213098"/>
            <a:ext cx="3247476" cy="565091"/>
          </a:xfrm>
        </p:spPr>
        <p:txBody>
          <a:bodyPr anchor="ctr"/>
          <a:lstStyle>
            <a:lvl1pPr>
              <a:defRPr>
                <a:solidFill>
                  <a:srgbClr val="50E6FF"/>
                </a:solidFill>
              </a:defRPr>
            </a:lvl1pPr>
          </a:lstStyle>
          <a:p>
            <a:r>
              <a:rPr lang="en-US"/>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5037338" y="3275904"/>
            <a:ext cx="6803399" cy="439479"/>
          </a:xfrm>
        </p:spPr>
        <p:txBody>
          <a:bodyPr anchor="ctr" anchorCtr="0"/>
          <a:lstStyle>
            <a:lvl1pPr marL="0" indent="0">
              <a:spcAft>
                <a:spcPts val="1224"/>
              </a:spcAft>
              <a:buNone/>
              <a:defRPr sz="2856"/>
            </a:lvl1pPr>
            <a:lvl2pPr marL="233149" indent="0">
              <a:buNone/>
              <a:defRPr/>
            </a:lvl2pPr>
          </a:lstStyle>
          <a:p>
            <a:pPr lvl="0"/>
            <a:r>
              <a:rPr lang="en-US"/>
              <a:t>Click to edit Master text styles</a:t>
            </a:r>
          </a:p>
        </p:txBody>
      </p:sp>
      <p:sp>
        <p:nvSpPr>
          <p:cNvPr id="6" name="TextBox 5">
            <a:extLst>
              <a:ext uri="{FF2B5EF4-FFF2-40B4-BE49-F238E27FC236}">
                <a16:creationId xmlns:a16="http://schemas.microsoft.com/office/drawing/2014/main" id="{9FDFAE24-49DD-4117-830E-CAB9C32FC015}"/>
              </a:ext>
            </a:extLst>
          </p:cNvPr>
          <p:cNvSpPr txBox="1"/>
          <p:nvPr userDrawn="1"/>
        </p:nvSpPr>
        <p:spPr>
          <a:xfrm>
            <a:off x="5037338" y="6600799"/>
            <a:ext cx="2009203" cy="188385"/>
          </a:xfrm>
          <a:prstGeom prst="rect">
            <a:avLst/>
          </a:prstGeom>
          <a:noFill/>
        </p:spPr>
        <p:txBody>
          <a:bodyPr wrap="square" lIns="0" tIns="0" rIns="0" bIns="0" rtlCol="0" anchor="ctr">
            <a:spAutoFit/>
          </a:bodyPr>
          <a:lstStyle/>
          <a:p>
            <a:pPr algn="ctr"/>
            <a:r>
              <a:rPr lang="en-US" sz="1224">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197663168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443449" cy="6994525"/>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l" defTabSz="951028" fontAlgn="base">
              <a:spcBef>
                <a:spcPct val="0"/>
              </a:spcBef>
              <a:spcAft>
                <a:spcPct val="0"/>
              </a:spcAft>
            </a:pPr>
            <a:endParaRPr lang="en-US" sz="204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600059" y="3213098"/>
            <a:ext cx="3247476" cy="565091"/>
          </a:xfrm>
        </p:spPr>
        <p:txBody>
          <a:bodyPr anchor="ctr"/>
          <a:lstStyle>
            <a:lvl1pPr>
              <a:defRPr>
                <a:solidFill>
                  <a:schemeClr val="tx1"/>
                </a:solidFill>
              </a:defRPr>
            </a:lvl1pPr>
          </a:lstStyle>
          <a:p>
            <a:r>
              <a:rPr lang="en-US"/>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5037338" y="3275904"/>
            <a:ext cx="6803399" cy="439479"/>
          </a:xfrm>
        </p:spPr>
        <p:txBody>
          <a:bodyPr anchor="ctr" anchorCtr="0"/>
          <a:lstStyle>
            <a:lvl1pPr marL="0" indent="0">
              <a:spcAft>
                <a:spcPts val="1224"/>
              </a:spcAft>
              <a:buNone/>
              <a:defRPr sz="2856"/>
            </a:lvl1pPr>
            <a:lvl2pPr marL="233149" indent="0">
              <a:buNone/>
              <a:defRPr/>
            </a:lvl2pPr>
          </a:lstStyle>
          <a:p>
            <a:pPr lvl="0"/>
            <a:r>
              <a:rPr lang="en-US"/>
              <a:t>Click to edit Master text styles</a:t>
            </a:r>
          </a:p>
        </p:txBody>
      </p:sp>
      <p:sp>
        <p:nvSpPr>
          <p:cNvPr id="6" name="TextBox 5">
            <a:extLst>
              <a:ext uri="{FF2B5EF4-FFF2-40B4-BE49-F238E27FC236}">
                <a16:creationId xmlns:a16="http://schemas.microsoft.com/office/drawing/2014/main" id="{9AE46A67-6A63-41F9-A6E2-3792133F2FCC}"/>
              </a:ext>
            </a:extLst>
          </p:cNvPr>
          <p:cNvSpPr txBox="1"/>
          <p:nvPr userDrawn="1"/>
        </p:nvSpPr>
        <p:spPr>
          <a:xfrm>
            <a:off x="5037338" y="6600799"/>
            <a:ext cx="2009203" cy="188385"/>
          </a:xfrm>
          <a:prstGeom prst="rect">
            <a:avLst/>
          </a:prstGeom>
          <a:noFill/>
        </p:spPr>
        <p:txBody>
          <a:bodyPr wrap="square" lIns="0" tIns="0" rIns="0" bIns="0" rtlCol="0" anchor="ctr">
            <a:spAutoFit/>
          </a:bodyPr>
          <a:lstStyle/>
          <a:p>
            <a:pPr algn="ctr"/>
            <a:r>
              <a:rPr lang="en-US" sz="1224">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273068996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600060" y="3213098"/>
            <a:ext cx="3245833" cy="565091"/>
          </a:xfrm>
        </p:spPr>
        <p:txBody>
          <a:bodyPr anchor="ctr"/>
          <a:lstStyle>
            <a:lvl1pPr>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5040983" y="3275904"/>
            <a:ext cx="6801197" cy="439479"/>
          </a:xfrm>
        </p:spPr>
        <p:txBody>
          <a:bodyPr anchor="ctr"/>
          <a:lstStyle>
            <a:lvl1pPr marL="0" indent="0">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443449" y="2629424"/>
            <a:ext cx="0" cy="173567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6AC92D28-5D28-4AEB-BFEA-F6A5F00D48E2}"/>
              </a:ext>
            </a:extLst>
          </p:cNvPr>
          <p:cNvSpPr txBox="1"/>
          <p:nvPr userDrawn="1"/>
        </p:nvSpPr>
        <p:spPr>
          <a:xfrm>
            <a:off x="5040983" y="6600799"/>
            <a:ext cx="2009203" cy="188385"/>
          </a:xfrm>
          <a:prstGeom prst="rect">
            <a:avLst/>
          </a:prstGeom>
          <a:noFill/>
        </p:spPr>
        <p:txBody>
          <a:bodyPr wrap="square" lIns="0" tIns="0" rIns="0" bIns="0" rtlCol="0" anchor="ctr">
            <a:spAutoFit/>
          </a:bodyPr>
          <a:lstStyle/>
          <a:p>
            <a:pPr algn="ctr"/>
            <a:r>
              <a:rPr lang="en-US" sz="1224">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2419362539"/>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96951" y="3093607"/>
            <a:ext cx="9327356" cy="508524"/>
          </a:xfrm>
          <a:noFill/>
        </p:spPr>
        <p:txBody>
          <a:bodyPr lIns="0" tIns="0" rIns="0" bIns="0" anchor="b" anchorCtr="0">
            <a:spAutoFit/>
          </a:bodyPr>
          <a:lstStyle>
            <a:lvl1pPr algn="l" defTabSz="951304" rtl="0" eaLnBrk="1" latinLnBrk="0" hangingPunct="1">
              <a:lnSpc>
                <a:spcPct val="90000"/>
              </a:lnSpc>
              <a:spcBef>
                <a:spcPct val="0"/>
              </a:spcBef>
              <a:buNone/>
              <a:defRPr lang="en-US" sz="3672" b="0" kern="1200" cap="none" spc="-51" baseline="0" dirty="0">
                <a:ln w="3175">
                  <a:noFill/>
                </a:ln>
                <a:solidFill>
                  <a:srgbClr val="50E6FF"/>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96951" y="4056497"/>
            <a:ext cx="9327356" cy="345294"/>
          </a:xfrm>
          <a:noFill/>
        </p:spPr>
        <p:txBody>
          <a:bodyPr lIns="0" tIns="0" rIns="0" bIns="0">
            <a:spAutoFit/>
          </a:bodyPr>
          <a:lstStyle>
            <a:lvl1pPr marL="0" indent="0">
              <a:spcBef>
                <a:spcPts val="0"/>
              </a:spcBef>
              <a:spcAft>
                <a:spcPts val="0"/>
              </a:spcAft>
              <a:buFont typeface="Arial" panose="020B0604020202020204" pitchFamily="34" charset="0"/>
              <a:buNone/>
              <a:defRPr sz="2244" spc="0" baseline="0">
                <a:gradFill>
                  <a:gsLst>
                    <a:gs pos="0">
                      <a:schemeClr val="tx1"/>
                    </a:gs>
                    <a:gs pos="100000">
                      <a:schemeClr val="tx1"/>
                    </a:gs>
                  </a:gsLst>
                  <a:lin ang="5400000" scaled="0"/>
                </a:gradFill>
                <a:latin typeface="+mn-lt"/>
              </a:defRPr>
            </a:lvl1pPr>
          </a:lstStyle>
          <a:p>
            <a:pPr lvl="0"/>
            <a:r>
              <a:rPr lang="en-US"/>
              <a:t>Speaker name</a:t>
            </a:r>
          </a:p>
        </p:txBody>
      </p:sp>
      <p:sp>
        <p:nvSpPr>
          <p:cNvPr id="4" name="TextBox 3">
            <a:extLst>
              <a:ext uri="{FF2B5EF4-FFF2-40B4-BE49-F238E27FC236}">
                <a16:creationId xmlns:a16="http://schemas.microsoft.com/office/drawing/2014/main" id="{3A80AAD6-0B67-4551-8E09-5CC8B341A820}"/>
              </a:ext>
            </a:extLst>
          </p:cNvPr>
          <p:cNvSpPr txBox="1"/>
          <p:nvPr userDrawn="1"/>
        </p:nvSpPr>
        <p:spPr>
          <a:xfrm>
            <a:off x="5213636" y="6600799"/>
            <a:ext cx="2009203" cy="188385"/>
          </a:xfrm>
          <a:prstGeom prst="rect">
            <a:avLst/>
          </a:prstGeom>
          <a:noFill/>
        </p:spPr>
        <p:txBody>
          <a:bodyPr wrap="square" lIns="0" tIns="0" rIns="0" bIns="0" rtlCol="0" anchor="ctr">
            <a:spAutoFit/>
          </a:bodyPr>
          <a:lstStyle/>
          <a:p>
            <a:pPr algn="ctr"/>
            <a:r>
              <a:rPr lang="en-US" sz="1224">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383257990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96951" y="3093607"/>
            <a:ext cx="9327356" cy="508524"/>
          </a:xfrm>
          <a:noFill/>
        </p:spPr>
        <p:txBody>
          <a:bodyPr lIns="0" tIns="0" rIns="0" bIns="0" anchor="b" anchorCtr="0">
            <a:spAutoFit/>
          </a:bodyPr>
          <a:lstStyle>
            <a:lvl1pPr algn="l" defTabSz="951304" rtl="0" eaLnBrk="1" latinLnBrk="0" hangingPunct="1">
              <a:lnSpc>
                <a:spcPct val="90000"/>
              </a:lnSpc>
              <a:spcBef>
                <a:spcPct val="0"/>
              </a:spcBef>
              <a:buNone/>
              <a:defRPr lang="en-US" sz="3672" b="0" kern="1200" cap="none" spc="-51"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96951" y="4056497"/>
            <a:ext cx="9327356" cy="345294"/>
          </a:xfrm>
          <a:noFill/>
        </p:spPr>
        <p:txBody>
          <a:bodyPr lIns="0" tIns="0" rIns="0" bIns="0">
            <a:spAutoFit/>
          </a:bodyPr>
          <a:lstStyle>
            <a:lvl1pPr marL="0" indent="0">
              <a:spcBef>
                <a:spcPts val="0"/>
              </a:spcBef>
              <a:spcAft>
                <a:spcPts val="0"/>
              </a:spcAft>
              <a:buFont typeface="Arial" panose="020B0604020202020204" pitchFamily="34" charset="0"/>
              <a:buNone/>
              <a:defRPr sz="2244" spc="0" baseline="0">
                <a:gradFill>
                  <a:gsLst>
                    <a:gs pos="0">
                      <a:schemeClr val="tx1"/>
                    </a:gs>
                    <a:gs pos="100000">
                      <a:schemeClr val="tx1"/>
                    </a:gs>
                  </a:gsLst>
                  <a:lin ang="5400000" scaled="0"/>
                </a:gradFill>
                <a:latin typeface="+mn-lt"/>
              </a:defRPr>
            </a:lvl1pPr>
          </a:lstStyle>
          <a:p>
            <a:pPr lvl="0"/>
            <a:r>
              <a:rPr lang="en-US"/>
              <a:t>Speaker name</a:t>
            </a:r>
          </a:p>
        </p:txBody>
      </p:sp>
      <p:sp>
        <p:nvSpPr>
          <p:cNvPr id="4" name="TextBox 3">
            <a:extLst>
              <a:ext uri="{FF2B5EF4-FFF2-40B4-BE49-F238E27FC236}">
                <a16:creationId xmlns:a16="http://schemas.microsoft.com/office/drawing/2014/main" id="{86A9DFCC-781C-459D-AE29-71C69B84DE48}"/>
              </a:ext>
            </a:extLst>
          </p:cNvPr>
          <p:cNvSpPr txBox="1"/>
          <p:nvPr userDrawn="1"/>
        </p:nvSpPr>
        <p:spPr>
          <a:xfrm>
            <a:off x="5213636" y="6600799"/>
            <a:ext cx="2009203" cy="188385"/>
          </a:xfrm>
          <a:prstGeom prst="rect">
            <a:avLst/>
          </a:prstGeom>
          <a:noFill/>
        </p:spPr>
        <p:txBody>
          <a:bodyPr wrap="square" lIns="0" tIns="0" rIns="0" bIns="0" rtlCol="0" anchor="ctr">
            <a:spAutoFit/>
          </a:bodyPr>
          <a:lstStyle/>
          <a:p>
            <a:pPr algn="ctr"/>
            <a:r>
              <a:rPr lang="en-US" sz="1224">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115204587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96951" y="3096243"/>
            <a:ext cx="9327356" cy="508524"/>
          </a:xfrm>
          <a:noFill/>
        </p:spPr>
        <p:txBody>
          <a:bodyPr lIns="0" tIns="0" rIns="0" bIns="0" anchor="b" anchorCtr="0">
            <a:spAutoFit/>
          </a:bodyPr>
          <a:lstStyle>
            <a:lvl1pPr algn="l" defTabSz="951304" rtl="0" eaLnBrk="1" latinLnBrk="0" hangingPunct="1">
              <a:lnSpc>
                <a:spcPct val="90000"/>
              </a:lnSpc>
              <a:spcBef>
                <a:spcPct val="0"/>
              </a:spcBef>
              <a:buNone/>
              <a:defRPr lang="en-US" sz="3672" b="0" kern="1200" cap="none" spc="-51" baseline="0" dirty="0">
                <a:ln w="3175">
                  <a:noFill/>
                </a:ln>
                <a:solidFill>
                  <a:srgbClr val="50E6FF"/>
                </a:solidFill>
                <a:effectLst/>
                <a:latin typeface="+mj-lt"/>
                <a:ea typeface="+mn-ea"/>
                <a:cs typeface="Segoe UI" pitchFamily="34" charset="0"/>
              </a:defRPr>
            </a:lvl1pPr>
          </a:lstStyle>
          <a:p>
            <a:r>
              <a:rPr lang="en-US"/>
              <a:t>Section title</a:t>
            </a:r>
          </a:p>
        </p:txBody>
      </p:sp>
      <p:sp>
        <p:nvSpPr>
          <p:cNvPr id="3" name="TextBox 2">
            <a:extLst>
              <a:ext uri="{FF2B5EF4-FFF2-40B4-BE49-F238E27FC236}">
                <a16:creationId xmlns:a16="http://schemas.microsoft.com/office/drawing/2014/main" id="{7941EE98-1D5E-42BA-AC44-9CC0B043C811}"/>
              </a:ext>
            </a:extLst>
          </p:cNvPr>
          <p:cNvSpPr txBox="1"/>
          <p:nvPr userDrawn="1"/>
        </p:nvSpPr>
        <p:spPr>
          <a:xfrm>
            <a:off x="5213636" y="6600799"/>
            <a:ext cx="2009203" cy="188385"/>
          </a:xfrm>
          <a:prstGeom prst="rect">
            <a:avLst/>
          </a:prstGeom>
          <a:noFill/>
        </p:spPr>
        <p:txBody>
          <a:bodyPr wrap="square" lIns="0" tIns="0" rIns="0" bIns="0" rtlCol="0" anchor="ctr">
            <a:spAutoFit/>
          </a:bodyPr>
          <a:lstStyle/>
          <a:p>
            <a:pPr algn="ctr"/>
            <a:r>
              <a:rPr lang="en-US" sz="1224">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384735695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96951" y="3096243"/>
            <a:ext cx="9327356" cy="508524"/>
          </a:xfrm>
          <a:noFill/>
        </p:spPr>
        <p:txBody>
          <a:bodyPr lIns="0" tIns="0" rIns="0" bIns="0" anchor="b" anchorCtr="0">
            <a:spAutoFit/>
          </a:bodyPr>
          <a:lstStyle>
            <a:lvl1pPr algn="l" defTabSz="951304" rtl="0" eaLnBrk="1" latinLnBrk="0" hangingPunct="1">
              <a:lnSpc>
                <a:spcPct val="90000"/>
              </a:lnSpc>
              <a:spcBef>
                <a:spcPct val="0"/>
              </a:spcBef>
              <a:buNone/>
              <a:defRPr lang="en-US" sz="3672" b="0" kern="1200" cap="none" spc="-51"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
        <p:nvSpPr>
          <p:cNvPr id="3" name="TextBox 2">
            <a:extLst>
              <a:ext uri="{FF2B5EF4-FFF2-40B4-BE49-F238E27FC236}">
                <a16:creationId xmlns:a16="http://schemas.microsoft.com/office/drawing/2014/main" id="{CF645DA7-B742-4854-BE09-96D9E884426C}"/>
              </a:ext>
            </a:extLst>
          </p:cNvPr>
          <p:cNvSpPr txBox="1"/>
          <p:nvPr userDrawn="1"/>
        </p:nvSpPr>
        <p:spPr>
          <a:xfrm>
            <a:off x="5213636" y="6600799"/>
            <a:ext cx="2009203" cy="188385"/>
          </a:xfrm>
          <a:prstGeom prst="rect">
            <a:avLst/>
          </a:prstGeom>
          <a:noFill/>
        </p:spPr>
        <p:txBody>
          <a:bodyPr wrap="square" lIns="0" tIns="0" rIns="0" bIns="0" rtlCol="0" anchor="ctr">
            <a:spAutoFit/>
          </a:bodyPr>
          <a:lstStyle/>
          <a:p>
            <a:pPr algn="ctr"/>
            <a:r>
              <a:rPr lang="en-US" sz="1224">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333146600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10D5E06-84D0-4280-8263-0CDB2F5832E4}"/>
              </a:ext>
            </a:extLst>
          </p:cNvPr>
          <p:cNvSpPr txBox="1"/>
          <p:nvPr userDrawn="1"/>
        </p:nvSpPr>
        <p:spPr>
          <a:xfrm>
            <a:off x="5213636" y="6600799"/>
            <a:ext cx="2009203" cy="188385"/>
          </a:xfrm>
          <a:prstGeom prst="rect">
            <a:avLst/>
          </a:prstGeom>
          <a:noFill/>
        </p:spPr>
        <p:txBody>
          <a:bodyPr wrap="square" lIns="0" tIns="0" rIns="0" bIns="0" rtlCol="0" anchor="ctr">
            <a:spAutoFit/>
          </a:bodyPr>
          <a:lstStyle/>
          <a:p>
            <a:pPr algn="ctr"/>
            <a:r>
              <a:rPr lang="en-US" sz="1224">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413709040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Slide 6">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CFF9732-E389-084D-A7F3-09AC5EED739C}"/>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37277" y="481923"/>
            <a:ext cx="1362456" cy="194066"/>
          </a:xfrm>
          <a:prstGeom prst="rect">
            <a:avLst/>
          </a:prstGeom>
        </p:spPr>
      </p:pic>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37277" y="2582862"/>
            <a:ext cx="5537797" cy="1828800"/>
          </a:xfrm>
          <a:prstGeom prst="rect">
            <a:avLst/>
          </a:prstGeom>
          <a:noFill/>
        </p:spPr>
        <p:txBody>
          <a:bodyPr lIns="0" tIns="0" rIns="0" bIns="182880" anchor="b" anchorCtr="0"/>
          <a:lstStyle>
            <a:lvl1pPr>
              <a:defRPr sz="4800" strike="noStrike" spc="-50" baseline="0">
                <a:solidFill>
                  <a:srgbClr val="000000"/>
                </a:solidFill>
              </a:defRPr>
            </a:lvl1pPr>
          </a:lstStyle>
          <a:p>
            <a:r>
              <a:rPr lang="en-US" dirty="0"/>
              <a:t>Azure presentation</a:t>
            </a:r>
            <a:br>
              <a:rPr lang="en-US" dirty="0"/>
            </a:br>
            <a:r>
              <a:rPr lang="en-US" dirty="0"/>
              <a:t>title or event name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51338" y="4436713"/>
            <a:ext cx="5521944" cy="738664"/>
          </a:xfrm>
          <a:prstGeom prst="rect">
            <a:avLst/>
          </a:prstGeom>
        </p:spPr>
        <p:txBody>
          <a:bodyPr/>
          <a:lstStyle>
            <a:lvl1pPr>
              <a:defRPr sz="1800">
                <a:solidFill>
                  <a:srgbClr val="000000"/>
                </a:solidFill>
              </a:defRPr>
            </a:lvl1pPr>
            <a:lvl2pPr>
              <a:defRPr sz="1800">
                <a:solidFill>
                  <a:srgbClr val="000000"/>
                </a:solidFill>
              </a:defRPr>
            </a:lvl2pPr>
            <a:lvl3pPr>
              <a:defRPr sz="1400"/>
            </a:lvl3pPr>
            <a:lvl4pPr>
              <a:defRPr sz="1400"/>
            </a:lvl4pPr>
            <a:lvl5pPr>
              <a:defRPr sz="1050"/>
            </a:lvl5pPr>
          </a:lstStyle>
          <a:p>
            <a:pPr lvl="0"/>
            <a:r>
              <a:rPr lang="en-US" dirty="0"/>
              <a:t>Author name</a:t>
            </a:r>
            <a:br>
              <a:rPr lang="en-US" dirty="0"/>
            </a:br>
            <a:r>
              <a:rPr lang="en-US" dirty="0"/>
              <a:t>Date</a:t>
            </a:r>
          </a:p>
        </p:txBody>
      </p:sp>
      <p:pic>
        <p:nvPicPr>
          <p:cNvPr id="8" name="Picture 7">
            <a:extLst>
              <a:ext uri="{FF2B5EF4-FFF2-40B4-BE49-F238E27FC236}">
                <a16:creationId xmlns:a16="http://schemas.microsoft.com/office/drawing/2014/main" id="{67DB9C92-5B22-1645-98AA-DEA153351D4A}"/>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6574421" y="327991"/>
            <a:ext cx="5522090" cy="6338542"/>
          </a:xfrm>
          <a:prstGeom prst="rect">
            <a:avLst/>
          </a:prstGeom>
        </p:spPr>
      </p:pic>
    </p:spTree>
    <p:extLst>
      <p:ext uri="{BB962C8B-B14F-4D97-AF65-F5344CB8AC3E}">
        <p14:creationId xmlns:p14="http://schemas.microsoft.com/office/powerpoint/2010/main" val="3820680019"/>
      </p:ext>
    </p:extLst>
  </p:cSld>
  <p:clrMapOvr>
    <a:masterClrMapping/>
  </p:clrMapOvr>
  <p:transition>
    <p:fade/>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A2214F6-AD52-4A0A-B088-BDFE743DD0BE}"/>
              </a:ext>
            </a:extLst>
          </p:cNvPr>
          <p:cNvSpPr txBox="1"/>
          <p:nvPr userDrawn="1"/>
        </p:nvSpPr>
        <p:spPr>
          <a:xfrm>
            <a:off x="5213636" y="6600799"/>
            <a:ext cx="2009203" cy="188385"/>
          </a:xfrm>
          <a:prstGeom prst="rect">
            <a:avLst/>
          </a:prstGeom>
          <a:noFill/>
        </p:spPr>
        <p:txBody>
          <a:bodyPr wrap="square" lIns="0" tIns="0" rIns="0" bIns="0" rtlCol="0" anchor="ctr">
            <a:spAutoFit/>
          </a:bodyPr>
          <a:lstStyle/>
          <a:p>
            <a:pPr algn="ctr"/>
            <a:r>
              <a:rPr lang="en-US" sz="1224">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195283373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600059" y="1465289"/>
            <a:ext cx="11239464" cy="1946203"/>
          </a:xfrm>
        </p:spPr>
        <p:txBody>
          <a:bodyPr/>
          <a:lstStyle>
            <a:lvl1pPr marL="0" indent="0">
              <a:buNone/>
              <a:defRPr sz="2856">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53449" indent="0">
              <a:buNone/>
              <a:defRPr sz="2448">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96241" indent="0">
              <a:buNone/>
              <a:defRPr sz="204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30773" indent="0">
              <a:buNone/>
              <a:defRPr sz="1836">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71912" indent="0">
              <a:buNone/>
              <a:defRPr sz="1836">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19310123"/>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595915" y="597450"/>
            <a:ext cx="1393641" cy="298433"/>
          </a:xfrm>
          <a:prstGeom prst="rect">
            <a:avLst/>
          </a:prstGeom>
        </p:spPr>
      </p:pic>
      <p:sp>
        <p:nvSpPr>
          <p:cNvPr id="2" name="Text Box 3" descr="This is a copyright notice that should be included on the final slide."/>
          <p:cNvSpPr txBox="1">
            <a:spLocks noChangeArrowheads="1"/>
          </p:cNvSpPr>
          <p:nvPr userDrawn="1"/>
        </p:nvSpPr>
        <p:spPr bwMode="blackWhite">
          <a:xfrm>
            <a:off x="595914" y="6281748"/>
            <a:ext cx="4572000" cy="112090"/>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50843" eaLnBrk="0" hangingPunct="0"/>
            <a:r>
              <a:rPr lang="en-US" sz="714">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112608098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95914" y="1465289"/>
            <a:ext cx="11239789" cy="2260106"/>
          </a:xfrm>
        </p:spPr>
        <p:txBody>
          <a:bodyPr>
            <a:spAutoFit/>
          </a:bodyPr>
          <a:lstStyle>
            <a:lvl1pPr>
              <a:defRPr sz="3672">
                <a:latin typeface="+mn-lt"/>
              </a:defRPr>
            </a:lvl1pPr>
            <a:lvl2pPr>
              <a:defRPr sz="2856">
                <a:latin typeface="+mn-lt"/>
              </a:defRPr>
            </a:lvl2pPr>
            <a:lvl3pPr>
              <a:defRPr sz="2448">
                <a:latin typeface="+mn-lt"/>
              </a:defRPr>
            </a:lvl3pPr>
            <a:lvl4pPr>
              <a:defRPr sz="2040">
                <a:latin typeface="+mn-lt"/>
              </a:defRPr>
            </a:lvl4pPr>
            <a:lvl5pPr>
              <a:defRPr sz="1836">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2" y="6393839"/>
            <a:ext cx="12436476" cy="600688"/>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74" spc="-52"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118090524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Walk-in 1">
    <p:bg>
      <p:bgPr>
        <a:solidFill>
          <a:schemeClr val="accent2"/>
        </a:solidFill>
        <a:effectLst/>
      </p:bgPr>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38F91980-4640-4420-B101-C9BEC37A1070}"/>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595915" y="597450"/>
            <a:ext cx="1393641" cy="298433"/>
          </a:xfrm>
          <a:prstGeom prst="rect">
            <a:avLst/>
          </a:prstGeom>
        </p:spPr>
      </p:pic>
      <p:sp>
        <p:nvSpPr>
          <p:cNvPr id="8" name="TextBox 7">
            <a:extLst>
              <a:ext uri="{FF2B5EF4-FFF2-40B4-BE49-F238E27FC236}">
                <a16:creationId xmlns:a16="http://schemas.microsoft.com/office/drawing/2014/main" id="{29E379F3-BC61-44ED-8F9B-54F8B85025ED}"/>
              </a:ext>
            </a:extLst>
          </p:cNvPr>
          <p:cNvSpPr txBox="1"/>
          <p:nvPr userDrawn="1"/>
        </p:nvSpPr>
        <p:spPr>
          <a:xfrm>
            <a:off x="598344" y="4302474"/>
            <a:ext cx="2528788" cy="640363"/>
          </a:xfrm>
          <a:prstGeom prst="rect">
            <a:avLst/>
          </a:prstGeom>
          <a:noFill/>
        </p:spPr>
        <p:txBody>
          <a:bodyPr wrap="none" lIns="0" tIns="0" rIns="0" bIns="0" rtlCol="0">
            <a:spAutoFit/>
          </a:bodyPr>
          <a:lstStyle/>
          <a:p>
            <a:pPr algn="l"/>
            <a:r>
              <a:rPr lang="en-US" sz="2040">
                <a:gradFill>
                  <a:gsLst>
                    <a:gs pos="80176">
                      <a:schemeClr val="tx1"/>
                    </a:gs>
                    <a:gs pos="68282">
                      <a:schemeClr val="tx1"/>
                    </a:gs>
                  </a:gsLst>
                  <a:lin ang="5400000" scaled="0"/>
                </a:gradFill>
              </a:rPr>
              <a:t>February 11–15, 2019</a:t>
            </a:r>
          </a:p>
          <a:p>
            <a:pPr algn="l"/>
            <a:r>
              <a:rPr lang="en-US" sz="2040">
                <a:gradFill>
                  <a:gsLst>
                    <a:gs pos="80176">
                      <a:schemeClr val="tx1"/>
                    </a:gs>
                    <a:gs pos="68282">
                      <a:schemeClr val="tx1"/>
                    </a:gs>
                  </a:gsLst>
                  <a:lin ang="5400000" scaled="0"/>
                </a:gradFill>
              </a:rPr>
              <a:t>Seattle, WA</a:t>
            </a:r>
          </a:p>
        </p:txBody>
      </p:sp>
      <p:pic>
        <p:nvPicPr>
          <p:cNvPr id="11" name="Picture 10">
            <a:extLst>
              <a:ext uri="{FF2B5EF4-FFF2-40B4-BE49-F238E27FC236}">
                <a16:creationId xmlns:a16="http://schemas.microsoft.com/office/drawing/2014/main" id="{D7ADB113-B00E-4752-81DB-AE332342DDD1}"/>
              </a:ext>
            </a:extLst>
          </p:cNvPr>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bwMode="black">
          <a:xfrm>
            <a:off x="5200347" y="597450"/>
            <a:ext cx="7236127" cy="6397074"/>
          </a:xfrm>
          <a:prstGeom prst="rect">
            <a:avLst/>
          </a:prstGeom>
        </p:spPr>
      </p:pic>
      <p:pic>
        <p:nvPicPr>
          <p:cNvPr id="13" name="Picture 12">
            <a:extLst>
              <a:ext uri="{FF2B5EF4-FFF2-40B4-BE49-F238E27FC236}">
                <a16:creationId xmlns:a16="http://schemas.microsoft.com/office/drawing/2014/main" id="{BEAA312A-DD58-46FD-BCDC-F49B62DD9C5A}"/>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bwMode="black">
          <a:xfrm>
            <a:off x="595915" y="2368773"/>
            <a:ext cx="3072588" cy="1554947"/>
          </a:xfrm>
          <a:prstGeom prst="rect">
            <a:avLst/>
          </a:prstGeom>
        </p:spPr>
      </p:pic>
    </p:spTree>
    <p:extLst>
      <p:ext uri="{BB962C8B-B14F-4D97-AF65-F5344CB8AC3E}">
        <p14:creationId xmlns:p14="http://schemas.microsoft.com/office/powerpoint/2010/main" val="238418505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Walk-in 2">
    <p:bg>
      <p:bgRef idx="1001">
        <a:schemeClr val="bg1"/>
      </p:bgRef>
    </p:bg>
    <p:spTree>
      <p:nvGrpSpPr>
        <p:cNvPr id="1" name=""/>
        <p:cNvGrpSpPr/>
        <p:nvPr/>
      </p:nvGrpSpPr>
      <p:grpSpPr>
        <a:xfrm>
          <a:off x="0" y="0"/>
          <a:ext cx="0" cy="0"/>
          <a:chOff x="0" y="0"/>
          <a:chExt cx="0" cy="0"/>
        </a:xfrm>
      </p:grpSpPr>
      <p:pic>
        <p:nvPicPr>
          <p:cNvPr id="3" name="Picture 2" descr="A group of people sitting in front of a crowd&#10;&#10;Description generated with very high confidence">
            <a:extLst>
              <a:ext uri="{FF2B5EF4-FFF2-40B4-BE49-F238E27FC236}">
                <a16:creationId xmlns:a16="http://schemas.microsoft.com/office/drawing/2014/main" id="{ADC57F9E-658E-424C-9EF1-3587089C95FB}"/>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5440956" y="0"/>
            <a:ext cx="6995518" cy="6994525"/>
          </a:xfrm>
          <a:prstGeom prst="rect">
            <a:avLst/>
          </a:prstGeom>
        </p:spPr>
      </p:pic>
      <p:pic>
        <p:nvPicPr>
          <p:cNvPr id="10" name="MS logo gray - EMF" descr="Microsoft logo, gray text version">
            <a:extLst>
              <a:ext uri="{FF2B5EF4-FFF2-40B4-BE49-F238E27FC236}">
                <a16:creationId xmlns:a16="http://schemas.microsoft.com/office/drawing/2014/main" id="{B802B7FF-9FAE-427A-B679-4364FE2DB5F7}"/>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bwMode="black">
          <a:xfrm>
            <a:off x="595914" y="597450"/>
            <a:ext cx="1393840" cy="298433"/>
          </a:xfrm>
          <a:prstGeom prst="rect">
            <a:avLst/>
          </a:prstGeom>
        </p:spPr>
      </p:pic>
      <p:sp>
        <p:nvSpPr>
          <p:cNvPr id="12" name="TextBox 11">
            <a:extLst>
              <a:ext uri="{FF2B5EF4-FFF2-40B4-BE49-F238E27FC236}">
                <a16:creationId xmlns:a16="http://schemas.microsoft.com/office/drawing/2014/main" id="{4731E8BB-BB76-41F9-856D-368DE9900663}"/>
              </a:ext>
            </a:extLst>
          </p:cNvPr>
          <p:cNvSpPr txBox="1"/>
          <p:nvPr userDrawn="1"/>
        </p:nvSpPr>
        <p:spPr>
          <a:xfrm>
            <a:off x="598344" y="4303055"/>
            <a:ext cx="2528788" cy="640363"/>
          </a:xfrm>
          <a:prstGeom prst="rect">
            <a:avLst/>
          </a:prstGeom>
          <a:noFill/>
        </p:spPr>
        <p:txBody>
          <a:bodyPr wrap="none" lIns="0" tIns="0" rIns="0" bIns="0" rtlCol="0">
            <a:spAutoFit/>
          </a:bodyPr>
          <a:lstStyle/>
          <a:p>
            <a:pPr algn="l"/>
            <a:r>
              <a:rPr lang="en-US" sz="2040">
                <a:gradFill>
                  <a:gsLst>
                    <a:gs pos="82234">
                      <a:schemeClr val="accent2"/>
                    </a:gs>
                    <a:gs pos="68282">
                      <a:schemeClr val="accent2"/>
                    </a:gs>
                  </a:gsLst>
                  <a:lin ang="5400000" scaled="0"/>
                </a:gradFill>
              </a:rPr>
              <a:t>February 11–15, 2019</a:t>
            </a:r>
          </a:p>
          <a:p>
            <a:pPr algn="l"/>
            <a:r>
              <a:rPr lang="en-US" sz="2040">
                <a:gradFill>
                  <a:gsLst>
                    <a:gs pos="82234">
                      <a:schemeClr val="accent2"/>
                    </a:gs>
                    <a:gs pos="68282">
                      <a:schemeClr val="accent2"/>
                    </a:gs>
                  </a:gsLst>
                  <a:lin ang="5400000" scaled="0"/>
                </a:gradFill>
              </a:rPr>
              <a:t>Seattle, WA</a:t>
            </a:r>
          </a:p>
        </p:txBody>
      </p:sp>
      <p:pic>
        <p:nvPicPr>
          <p:cNvPr id="13" name="Picture 12" descr="A close up of a sign&#10;&#10;Description generated with very high confidence">
            <a:extLst>
              <a:ext uri="{FF2B5EF4-FFF2-40B4-BE49-F238E27FC236}">
                <a16:creationId xmlns:a16="http://schemas.microsoft.com/office/drawing/2014/main" id="{29E6D70F-8056-4653-91E4-BE7FAAFEBA52}"/>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595914" y="2368773"/>
            <a:ext cx="3072589" cy="1554947"/>
          </a:xfrm>
          <a:prstGeom prst="rect">
            <a:avLst/>
          </a:prstGeom>
        </p:spPr>
      </p:pic>
    </p:spTree>
    <p:extLst>
      <p:ext uri="{BB962C8B-B14F-4D97-AF65-F5344CB8AC3E}">
        <p14:creationId xmlns:p14="http://schemas.microsoft.com/office/powerpoint/2010/main" val="261282380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95915" y="3039097"/>
            <a:ext cx="9327356" cy="565027"/>
          </a:xfrm>
          <a:noFill/>
        </p:spPr>
        <p:txBody>
          <a:bodyPr lIns="0" tIns="0" rIns="0" bIns="0" anchor="b" anchorCtr="0">
            <a:spAutoFit/>
          </a:bodyPr>
          <a:lstStyle>
            <a:lvl1pPr>
              <a:defRPr sz="3672" spc="-51"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95915" y="4041282"/>
            <a:ext cx="9327356" cy="313904"/>
          </a:xfrm>
          <a:noFill/>
        </p:spPr>
        <p:txBody>
          <a:bodyPr wrap="square" lIns="0" tIns="0" rIns="0" bIns="0">
            <a:spAutoFit/>
          </a:bodyPr>
          <a:lstStyle>
            <a:lvl1pPr marL="0" indent="0">
              <a:spcBef>
                <a:spcPts val="0"/>
              </a:spcBef>
              <a:buNone/>
              <a:defRPr sz="204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
        <p:nvSpPr>
          <p:cNvPr id="7" name="Text Placeholder 16">
            <a:extLst>
              <a:ext uri="{FF2B5EF4-FFF2-40B4-BE49-F238E27FC236}">
                <a16:creationId xmlns:a16="http://schemas.microsoft.com/office/drawing/2014/main" id="{76BBF407-647E-4A0E-932C-4B9EBA6AC96A}"/>
              </a:ext>
            </a:extLst>
          </p:cNvPr>
          <p:cNvSpPr>
            <a:spLocks noGrp="1"/>
          </p:cNvSpPr>
          <p:nvPr>
            <p:ph type="body" sz="quarter" idx="13" hasCustomPrompt="1"/>
          </p:nvPr>
        </p:nvSpPr>
        <p:spPr>
          <a:xfrm>
            <a:off x="8577606" y="601344"/>
            <a:ext cx="3264575" cy="313932"/>
          </a:xfrm>
        </p:spPr>
        <p:txBody>
          <a:bodyPr lIns="0" tIns="0" rIns="0" bIns="0"/>
          <a:lstStyle>
            <a:lvl1pPr marL="0" indent="0" algn="r">
              <a:buNone/>
              <a:defRPr sz="2040">
                <a:latin typeface="+mn-lt"/>
              </a:defRPr>
            </a:lvl1pPr>
            <a:lvl2pPr marL="349724" indent="0">
              <a:buNone/>
              <a:defRPr sz="2040"/>
            </a:lvl2pPr>
            <a:lvl3pPr marL="582873" indent="0">
              <a:buNone/>
              <a:defRPr sz="2040"/>
            </a:lvl3pPr>
            <a:lvl4pPr marL="816022" indent="0">
              <a:buNone/>
              <a:defRPr sz="2040"/>
            </a:lvl4pPr>
            <a:lvl5pPr marL="1049171" indent="0">
              <a:buNone/>
              <a:defRPr sz="2040"/>
            </a:lvl5pPr>
          </a:lstStyle>
          <a:p>
            <a:pPr lvl="0"/>
            <a:r>
              <a:rPr lang="en-US"/>
              <a:t>Session code</a:t>
            </a:r>
          </a:p>
        </p:txBody>
      </p:sp>
      <p:pic>
        <p:nvPicPr>
          <p:cNvPr id="8" name="MS logo white - EMF" descr="Microsoft logo white text version">
            <a:extLst>
              <a:ext uri="{FF2B5EF4-FFF2-40B4-BE49-F238E27FC236}">
                <a16:creationId xmlns:a16="http://schemas.microsoft.com/office/drawing/2014/main" id="{F4DDC873-B78F-4A52-9091-6AB1225F43CE}"/>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595915" y="597450"/>
            <a:ext cx="1393641" cy="298433"/>
          </a:xfrm>
          <a:prstGeom prst="rect">
            <a:avLst/>
          </a:prstGeom>
        </p:spPr>
      </p:pic>
      <p:sp>
        <p:nvSpPr>
          <p:cNvPr id="10" name="TextBox 7">
            <a:extLst>
              <a:ext uri="{FF2B5EF4-FFF2-40B4-BE49-F238E27FC236}">
                <a16:creationId xmlns:a16="http://schemas.microsoft.com/office/drawing/2014/main" id="{159B70CA-162C-4108-ACA6-CEEA047F6AE6}"/>
              </a:ext>
            </a:extLst>
          </p:cNvPr>
          <p:cNvSpPr txBox="1"/>
          <p:nvPr userDrawn="1"/>
        </p:nvSpPr>
        <p:spPr bwMode="black">
          <a:xfrm>
            <a:off x="4448912" y="6697308"/>
            <a:ext cx="3538654" cy="16009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0" b="0" spc="153" baseline="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427797998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98148" y="1462924"/>
            <a:ext cx="11239464" cy="1644874"/>
          </a:xfrm>
        </p:spPr>
        <p:txBody>
          <a:bodyPr wrap="square">
            <a:spAutoFit/>
          </a:bodyPr>
          <a:lstStyle>
            <a:lvl1pPr marL="0" indent="0">
              <a:buNone/>
              <a:defRPr/>
            </a:lvl1pPr>
            <a:lvl2pPr marL="233149" indent="0">
              <a:buNone/>
              <a:defRPr/>
            </a:lvl2pPr>
            <a:lvl3pPr marL="466298" indent="0">
              <a:buNone/>
              <a:defRPr/>
            </a:lvl3pPr>
            <a:lvl4pPr marL="699447" indent="0">
              <a:buNone/>
              <a:defRPr/>
            </a:lvl4pPr>
            <a:lvl5pPr marL="932597"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Box 7">
            <a:extLst>
              <a:ext uri="{FF2B5EF4-FFF2-40B4-BE49-F238E27FC236}">
                <a16:creationId xmlns:a16="http://schemas.microsoft.com/office/drawing/2014/main" id="{4F9C77CE-6642-4EB3-964C-4757236312BC}"/>
              </a:ext>
            </a:extLst>
          </p:cNvPr>
          <p:cNvSpPr txBox="1"/>
          <p:nvPr userDrawn="1"/>
        </p:nvSpPr>
        <p:spPr bwMode="black">
          <a:xfrm>
            <a:off x="4448912" y="6697308"/>
            <a:ext cx="3538654" cy="16009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0" b="0" spc="153" baseline="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23692620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95915" y="1464074"/>
            <a:ext cx="11239464" cy="164487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4" name="Picture 3">
            <a:extLst>
              <a:ext uri="{FF2B5EF4-FFF2-40B4-BE49-F238E27FC236}">
                <a16:creationId xmlns:a16="http://schemas.microsoft.com/office/drawing/2014/main" id="{00850468-B5EA-244F-BFED-707CF52081F0}"/>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794472" y="6472863"/>
            <a:ext cx="1548081" cy="511481"/>
          </a:xfrm>
          <a:prstGeom prst="rect">
            <a:avLst/>
          </a:prstGeom>
        </p:spPr>
      </p:pic>
    </p:spTree>
    <p:extLst>
      <p:ext uri="{BB962C8B-B14F-4D97-AF65-F5344CB8AC3E}">
        <p14:creationId xmlns:p14="http://schemas.microsoft.com/office/powerpoint/2010/main" val="204810937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95914" y="1463669"/>
            <a:ext cx="5316593" cy="1682523"/>
          </a:xfrm>
        </p:spPr>
        <p:txBody>
          <a:bodyPr wrap="square">
            <a:spAutoFit/>
          </a:bodyPr>
          <a:lstStyle>
            <a:lvl1pPr marL="0" indent="0">
              <a:spcBef>
                <a:spcPts val="1248"/>
              </a:spcBef>
              <a:buClr>
                <a:schemeClr val="tx1"/>
              </a:buClr>
              <a:buFont typeface="Wingdings" panose="05000000000000000000" pitchFamily="2" charset="2"/>
              <a:buNone/>
              <a:defRPr sz="2856" b="0">
                <a:latin typeface="Segoe UI Semilight" panose="020B0402040204020203" pitchFamily="34" charset="0"/>
                <a:cs typeface="Segoe UI Semilight" panose="020B0402040204020203" pitchFamily="34" charset="0"/>
              </a:defRPr>
            </a:lvl1pPr>
            <a:lvl2pPr marL="260674" indent="0">
              <a:buFont typeface="Wingdings" panose="05000000000000000000" pitchFamily="2" charset="2"/>
              <a:buNone/>
              <a:defRPr sz="2040" b="0"/>
            </a:lvl2pPr>
            <a:lvl3pPr marL="459822" indent="0">
              <a:buFont typeface="Wingdings" panose="05000000000000000000" pitchFamily="2" charset="2"/>
              <a:buNone/>
              <a:tabLst/>
              <a:defRPr sz="1632" b="0"/>
            </a:lvl3pPr>
            <a:lvl4pPr marL="665446" indent="0">
              <a:buFont typeface="Wingdings" panose="05000000000000000000" pitchFamily="2" charset="2"/>
              <a:buNone/>
              <a:defRPr sz="1428" b="0"/>
            </a:lvl4pPr>
            <a:lvl5pPr marL="871071" indent="0">
              <a:buFont typeface="Wingdings" panose="05000000000000000000" pitchFamily="2" charset="2"/>
              <a:buNone/>
              <a:tabLst/>
              <a:defRPr sz="1428"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525448" y="1463669"/>
            <a:ext cx="5316593" cy="1682523"/>
          </a:xfrm>
        </p:spPr>
        <p:txBody>
          <a:bodyPr wrap="square">
            <a:spAutoFit/>
          </a:bodyPr>
          <a:lstStyle>
            <a:lvl1pPr marL="0" indent="0">
              <a:spcBef>
                <a:spcPts val="1248"/>
              </a:spcBef>
              <a:buClr>
                <a:schemeClr val="tx1"/>
              </a:buClr>
              <a:buFont typeface="Wingdings" panose="05000000000000000000" pitchFamily="2" charset="2"/>
              <a:buNone/>
              <a:defRPr sz="2856" b="0">
                <a:latin typeface="Segoe UI Semilight" panose="020B0402040204020203" pitchFamily="34" charset="0"/>
                <a:cs typeface="Segoe UI Semilight" panose="020B0402040204020203" pitchFamily="34" charset="0"/>
              </a:defRPr>
            </a:lvl1pPr>
            <a:lvl2pPr marL="260674" indent="0">
              <a:buFont typeface="Wingdings" panose="05000000000000000000" pitchFamily="2" charset="2"/>
              <a:buNone/>
              <a:defRPr sz="2040" b="0"/>
            </a:lvl2pPr>
            <a:lvl3pPr marL="459822" indent="0">
              <a:buFont typeface="Wingdings" panose="05000000000000000000" pitchFamily="2" charset="2"/>
              <a:buNone/>
              <a:tabLst/>
              <a:defRPr sz="1632" b="0"/>
            </a:lvl3pPr>
            <a:lvl4pPr marL="665446" indent="0">
              <a:buFont typeface="Wingdings" panose="05000000000000000000" pitchFamily="2" charset="2"/>
              <a:buNone/>
              <a:defRPr sz="1428" b="0"/>
            </a:lvl4pPr>
            <a:lvl5pPr marL="871071" indent="0">
              <a:buFont typeface="Wingdings" panose="05000000000000000000" pitchFamily="2" charset="2"/>
              <a:buNone/>
              <a:tabLst/>
              <a:defRPr sz="1428"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Box 7">
            <a:extLst>
              <a:ext uri="{FF2B5EF4-FFF2-40B4-BE49-F238E27FC236}">
                <a16:creationId xmlns:a16="http://schemas.microsoft.com/office/drawing/2014/main" id="{443FF8C8-7F5A-4421-9447-1B05BF103B20}"/>
              </a:ext>
            </a:extLst>
          </p:cNvPr>
          <p:cNvSpPr txBox="1"/>
          <p:nvPr userDrawn="1"/>
        </p:nvSpPr>
        <p:spPr bwMode="black">
          <a:xfrm>
            <a:off x="4448912" y="6697308"/>
            <a:ext cx="3538654" cy="16009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0" b="0" spc="153" baseline="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103234192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Slide 7">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CFF9732-E389-084D-A7F3-09AC5EED739C}"/>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37277" y="481923"/>
            <a:ext cx="1362456" cy="194066"/>
          </a:xfrm>
          <a:prstGeom prst="rect">
            <a:avLst/>
          </a:prstGeom>
        </p:spPr>
      </p:pic>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37277" y="2582862"/>
            <a:ext cx="5537797" cy="1828800"/>
          </a:xfrm>
          <a:prstGeom prst="rect">
            <a:avLst/>
          </a:prstGeom>
          <a:noFill/>
        </p:spPr>
        <p:txBody>
          <a:bodyPr lIns="0" tIns="0" rIns="0" bIns="182880" anchor="b" anchorCtr="0"/>
          <a:lstStyle>
            <a:lvl1pPr>
              <a:defRPr sz="4800" strike="noStrike" spc="-50" baseline="0">
                <a:solidFill>
                  <a:srgbClr val="000000"/>
                </a:solidFill>
              </a:defRPr>
            </a:lvl1pPr>
          </a:lstStyle>
          <a:p>
            <a:r>
              <a:rPr lang="en-US" dirty="0"/>
              <a:t>Azure presentation</a:t>
            </a:r>
            <a:br>
              <a:rPr lang="en-US" dirty="0"/>
            </a:br>
            <a:r>
              <a:rPr lang="en-US" dirty="0"/>
              <a:t>title or event name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51338" y="4436713"/>
            <a:ext cx="5521944" cy="738664"/>
          </a:xfrm>
          <a:prstGeom prst="rect">
            <a:avLst/>
          </a:prstGeom>
        </p:spPr>
        <p:txBody>
          <a:bodyPr/>
          <a:lstStyle>
            <a:lvl1pPr>
              <a:defRPr sz="1800">
                <a:solidFill>
                  <a:srgbClr val="000000"/>
                </a:solidFill>
              </a:defRPr>
            </a:lvl1pPr>
            <a:lvl2pPr>
              <a:defRPr sz="1800">
                <a:solidFill>
                  <a:srgbClr val="000000"/>
                </a:solidFill>
              </a:defRPr>
            </a:lvl2pPr>
            <a:lvl3pPr>
              <a:defRPr sz="1400"/>
            </a:lvl3pPr>
            <a:lvl4pPr>
              <a:defRPr sz="1400"/>
            </a:lvl4pPr>
            <a:lvl5pPr>
              <a:defRPr sz="1050"/>
            </a:lvl5pPr>
          </a:lstStyle>
          <a:p>
            <a:pPr lvl="0"/>
            <a:r>
              <a:rPr lang="en-US" dirty="0"/>
              <a:t>Author name</a:t>
            </a:r>
            <a:br>
              <a:rPr lang="en-US" dirty="0"/>
            </a:br>
            <a:r>
              <a:rPr lang="en-US" dirty="0"/>
              <a:t>Date</a:t>
            </a:r>
          </a:p>
        </p:txBody>
      </p:sp>
      <p:sp>
        <p:nvSpPr>
          <p:cNvPr id="7" name="Rectangle 6">
            <a:extLst>
              <a:ext uri="{FF2B5EF4-FFF2-40B4-BE49-F238E27FC236}">
                <a16:creationId xmlns:a16="http://schemas.microsoft.com/office/drawing/2014/main" id="{7507D490-6D76-184D-B20A-2C0F2F3DD099}"/>
              </a:ext>
            </a:extLst>
          </p:cNvPr>
          <p:cNvSpPr/>
          <p:nvPr userDrawn="1"/>
        </p:nvSpPr>
        <p:spPr bwMode="auto">
          <a:xfrm>
            <a:off x="6234457" y="0"/>
            <a:ext cx="6202018" cy="6994525"/>
          </a:xfrm>
          <a:prstGeom prst="rect">
            <a:avLst/>
          </a:prstGeom>
          <a:solidFill>
            <a:srgbClr val="0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solidFill>
                <a:schemeClr val="tx1"/>
              </a:solidFill>
              <a:ea typeface="Segoe UI" pitchFamily="34" charset="0"/>
              <a:cs typeface="Segoe UI" pitchFamily="34" charset="0"/>
            </a:endParaRPr>
          </a:p>
        </p:txBody>
      </p:sp>
      <p:pic>
        <p:nvPicPr>
          <p:cNvPr id="9" name="Picture 8">
            <a:extLst>
              <a:ext uri="{FF2B5EF4-FFF2-40B4-BE49-F238E27FC236}">
                <a16:creationId xmlns:a16="http://schemas.microsoft.com/office/drawing/2014/main" id="{04B63C3A-8B21-B940-BD1D-D9281E6DD254}"/>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6288677" y="0"/>
            <a:ext cx="6093577" cy="6994525"/>
          </a:xfrm>
          <a:prstGeom prst="rect">
            <a:avLst/>
          </a:prstGeom>
        </p:spPr>
      </p:pic>
    </p:spTree>
    <p:extLst>
      <p:ext uri="{BB962C8B-B14F-4D97-AF65-F5344CB8AC3E}">
        <p14:creationId xmlns:p14="http://schemas.microsoft.com/office/powerpoint/2010/main" val="3117407345"/>
      </p:ext>
    </p:extLst>
  </p:cSld>
  <p:clrMapOvr>
    <a:masterClrMapping/>
  </p:clrMapOvr>
  <p:transition>
    <p:fade/>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95914" y="1466097"/>
            <a:ext cx="5316593" cy="1682523"/>
          </a:xfrm>
        </p:spPr>
        <p:txBody>
          <a:bodyPr wrap="square">
            <a:spAutoFit/>
          </a:bodyPr>
          <a:lstStyle>
            <a:lvl1pPr marL="236387" indent="-236387">
              <a:spcBef>
                <a:spcPts val="1248"/>
              </a:spcBef>
              <a:buClr>
                <a:schemeClr val="tx1"/>
              </a:buClr>
              <a:buFont typeface="Wingdings" panose="05000000000000000000" pitchFamily="2" charset="2"/>
              <a:buChar char=""/>
              <a:defRPr sz="2856" b="0">
                <a:latin typeface="Segoe UI Semilight" panose="020B0402040204020203" pitchFamily="34" charset="0"/>
                <a:cs typeface="Segoe UI Semilight" panose="020B0402040204020203" pitchFamily="34" charset="0"/>
              </a:defRPr>
            </a:lvl1pPr>
            <a:lvl2pPr marL="435536" indent="-174862">
              <a:buFont typeface="Wingdings" panose="05000000000000000000" pitchFamily="2" charset="2"/>
              <a:buChar char=""/>
              <a:defRPr sz="2040" b="0"/>
            </a:lvl2pPr>
            <a:lvl3pPr marL="652494" indent="-192672">
              <a:buFont typeface="Wingdings" panose="05000000000000000000" pitchFamily="2" charset="2"/>
              <a:buChar char=""/>
              <a:tabLst/>
              <a:defRPr sz="1632" b="0"/>
            </a:lvl3pPr>
            <a:lvl4pPr marL="845166" indent="-179720">
              <a:buFont typeface="Wingdings" panose="05000000000000000000" pitchFamily="2" charset="2"/>
              <a:buChar char=""/>
              <a:defRPr sz="1428" b="0"/>
            </a:lvl4pPr>
            <a:lvl5pPr marL="1044314" indent="-173243">
              <a:buFont typeface="Wingdings" panose="05000000000000000000" pitchFamily="2" charset="2"/>
              <a:buChar char=""/>
              <a:tabLst/>
              <a:defRPr sz="1428"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518045" y="1466097"/>
            <a:ext cx="5316593" cy="1682523"/>
          </a:xfrm>
        </p:spPr>
        <p:txBody>
          <a:bodyPr wrap="square">
            <a:spAutoFit/>
          </a:bodyPr>
          <a:lstStyle>
            <a:lvl1pPr marL="236387" indent="-236387">
              <a:spcBef>
                <a:spcPts val="1248"/>
              </a:spcBef>
              <a:buClr>
                <a:schemeClr val="tx1"/>
              </a:buClr>
              <a:buFont typeface="Wingdings" panose="05000000000000000000" pitchFamily="2" charset="2"/>
              <a:buChar char=""/>
              <a:defRPr sz="2856" b="0">
                <a:latin typeface="Segoe UI Semilight" panose="020B0402040204020203" pitchFamily="34" charset="0"/>
                <a:cs typeface="Segoe UI Semilight" panose="020B0402040204020203" pitchFamily="34" charset="0"/>
              </a:defRPr>
            </a:lvl1pPr>
            <a:lvl2pPr marL="435536" indent="-174862">
              <a:buFont typeface="Wingdings" panose="05000000000000000000" pitchFamily="2" charset="2"/>
              <a:buChar char=""/>
              <a:defRPr sz="2040" b="0"/>
            </a:lvl2pPr>
            <a:lvl3pPr marL="652494" indent="-192672">
              <a:buFont typeface="Wingdings" panose="05000000000000000000" pitchFamily="2" charset="2"/>
              <a:buChar char=""/>
              <a:tabLst/>
              <a:defRPr sz="1632" b="0"/>
            </a:lvl3pPr>
            <a:lvl4pPr marL="845166" indent="-179720">
              <a:buFont typeface="Wingdings" panose="05000000000000000000" pitchFamily="2" charset="2"/>
              <a:buChar char=""/>
              <a:defRPr sz="1428" b="0"/>
            </a:lvl4pPr>
            <a:lvl5pPr marL="1044314" indent="-173243">
              <a:buFont typeface="Wingdings" panose="05000000000000000000" pitchFamily="2" charset="2"/>
              <a:buChar char=""/>
              <a:tabLst/>
              <a:defRPr sz="1428"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Box 7">
            <a:extLst>
              <a:ext uri="{FF2B5EF4-FFF2-40B4-BE49-F238E27FC236}">
                <a16:creationId xmlns:a16="http://schemas.microsoft.com/office/drawing/2014/main" id="{C7A7BB0F-782C-4D9F-9090-0EA61980C6A3}"/>
              </a:ext>
            </a:extLst>
          </p:cNvPr>
          <p:cNvSpPr txBox="1"/>
          <p:nvPr userDrawn="1"/>
        </p:nvSpPr>
        <p:spPr bwMode="black">
          <a:xfrm>
            <a:off x="4448912" y="6697308"/>
            <a:ext cx="3538654" cy="16009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0" b="0" spc="153" baseline="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70517469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Title Only l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pic>
        <p:nvPicPr>
          <p:cNvPr id="4" name="Picture 3">
            <a:extLst>
              <a:ext uri="{FF2B5EF4-FFF2-40B4-BE49-F238E27FC236}">
                <a16:creationId xmlns:a16="http://schemas.microsoft.com/office/drawing/2014/main" id="{0F14056B-20C3-8B4F-8A79-5272CC712B2C}"/>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794472" y="6472863"/>
            <a:ext cx="1548081" cy="511481"/>
          </a:xfrm>
          <a:prstGeom prst="rect">
            <a:avLst/>
          </a:prstGeom>
        </p:spPr>
      </p:pic>
    </p:spTree>
    <p:extLst>
      <p:ext uri="{BB962C8B-B14F-4D97-AF65-F5344CB8AC3E}">
        <p14:creationId xmlns:p14="http://schemas.microsoft.com/office/powerpoint/2010/main" val="13695694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Title Only dark">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lvl1pPr>
              <a:defRPr/>
            </a:lvl1pPr>
          </a:lstStyle>
          <a:p>
            <a:r>
              <a:rPr lang="en-US"/>
              <a:t>Click to edit Master title style</a:t>
            </a:r>
          </a:p>
        </p:txBody>
      </p:sp>
      <p:sp>
        <p:nvSpPr>
          <p:cNvPr id="3" name="TextBox 7">
            <a:extLst>
              <a:ext uri="{FF2B5EF4-FFF2-40B4-BE49-F238E27FC236}">
                <a16:creationId xmlns:a16="http://schemas.microsoft.com/office/drawing/2014/main" id="{A4A6C387-0A1F-4F01-A189-777EA61C60EC}"/>
              </a:ext>
            </a:extLst>
          </p:cNvPr>
          <p:cNvSpPr txBox="1"/>
          <p:nvPr userDrawn="1"/>
        </p:nvSpPr>
        <p:spPr bwMode="black">
          <a:xfrm>
            <a:off x="4448912" y="6697308"/>
            <a:ext cx="3538654" cy="16009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0" b="0" spc="153" baseline="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358222975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
        <p:nvSpPr>
          <p:cNvPr id="4" name="TextBox 7">
            <a:extLst>
              <a:ext uri="{FF2B5EF4-FFF2-40B4-BE49-F238E27FC236}">
                <a16:creationId xmlns:a16="http://schemas.microsoft.com/office/drawing/2014/main" id="{2616517D-D5CD-4ABF-BB07-27B705B1ED45}"/>
              </a:ext>
            </a:extLst>
          </p:cNvPr>
          <p:cNvSpPr txBox="1"/>
          <p:nvPr userDrawn="1"/>
        </p:nvSpPr>
        <p:spPr bwMode="black">
          <a:xfrm>
            <a:off x="4448912" y="6697308"/>
            <a:ext cx="3538654" cy="16009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0" b="0" spc="153" baseline="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266698782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95915" y="466302"/>
            <a:ext cx="5618874" cy="379824"/>
          </a:xfrm>
        </p:spPr>
        <p:txBody>
          <a:bodyPr tIns="64008"/>
          <a:lstStyle>
            <a:lvl1pPr>
              <a:defRPr sz="2040" spc="0">
                <a:latin typeface="+mj-lt"/>
                <a:cs typeface="Segoe UI" panose="020B0502040204020203" pitchFamily="34" charset="0"/>
              </a:defRPr>
            </a:lvl1pPr>
          </a:lstStyle>
          <a:p>
            <a:r>
              <a:rPr lang="en-US"/>
              <a:t>Click to edit Master title style</a:t>
            </a:r>
          </a:p>
        </p:txBody>
      </p:sp>
      <p:sp>
        <p:nvSpPr>
          <p:cNvPr id="3" name="TextBox 7">
            <a:extLst>
              <a:ext uri="{FF2B5EF4-FFF2-40B4-BE49-F238E27FC236}">
                <a16:creationId xmlns:a16="http://schemas.microsoft.com/office/drawing/2014/main" id="{0FA53395-9C25-4CB2-B341-C4A926CEFC07}"/>
              </a:ext>
            </a:extLst>
          </p:cNvPr>
          <p:cNvSpPr txBox="1"/>
          <p:nvPr userDrawn="1"/>
        </p:nvSpPr>
        <p:spPr bwMode="black">
          <a:xfrm>
            <a:off x="4448912" y="6697308"/>
            <a:ext cx="3538654" cy="16009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0" b="0" spc="153" baseline="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195533757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95915" y="2065976"/>
            <a:ext cx="4245437" cy="1130053"/>
          </a:xfrm>
        </p:spPr>
        <p:txBody>
          <a:bodyPr wrap="square" rIns="0" anchor="b">
            <a:spAutoFit/>
          </a:bodyPr>
          <a:lstStyle>
            <a:lvl1pPr>
              <a:lnSpc>
                <a:spcPct val="100000"/>
              </a:lnSpc>
              <a:defRPr sz="3672" b="0" spc="-5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Title format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95915" y="3605925"/>
            <a:ext cx="4245890" cy="313904"/>
          </a:xfrm>
        </p:spPr>
        <p:txBody>
          <a:bodyPr/>
          <a:lstStyle>
            <a:lvl1pPr marL="0" indent="0">
              <a:buNone/>
              <a:defRPr sz="2040">
                <a:latin typeface="+mn-lt"/>
              </a:defRPr>
            </a:lvl1pPr>
            <a:lvl2pPr marL="233149" indent="0">
              <a:buNone/>
              <a:defRPr/>
            </a:lvl2pPr>
            <a:lvl3pPr marL="466298" indent="0">
              <a:buNone/>
              <a:defRPr/>
            </a:lvl3pPr>
            <a:lvl4pPr marL="675162" indent="0">
              <a:buNone/>
              <a:defRPr/>
            </a:lvl4pPr>
            <a:lvl5pPr marL="872691" indent="0">
              <a:buNone/>
              <a:defRPr/>
            </a:lvl5pPr>
          </a:lstStyle>
          <a:p>
            <a:pPr lvl="0"/>
            <a:r>
              <a:rPr lang="en-US"/>
              <a:t>Edit Master text styles</a:t>
            </a:r>
          </a:p>
        </p:txBody>
      </p:sp>
      <p:sp>
        <p:nvSpPr>
          <p:cNvPr id="5" name="Picture Placeholder">
            <a:extLst>
              <a:ext uri="{FF2B5EF4-FFF2-40B4-BE49-F238E27FC236}">
                <a16:creationId xmlns:a16="http://schemas.microsoft.com/office/drawing/2014/main" id="{6178F5D2-7CA2-4202-8FD2-95D8F7A2E98D}"/>
              </a:ext>
            </a:extLst>
          </p:cNvPr>
          <p:cNvSpPr>
            <a:spLocks noGrp="1"/>
          </p:cNvSpPr>
          <p:nvPr>
            <p:ph type="pic" sz="quarter" idx="11" hasCustomPrompt="1"/>
          </p:nvPr>
        </p:nvSpPr>
        <p:spPr bwMode="gray">
          <a:xfrm>
            <a:off x="5440958" y="0"/>
            <a:ext cx="6995517" cy="6994525"/>
          </a:xfrm>
          <a:blipFill>
            <a:blip r:embed="rId2"/>
            <a:stretch>
              <a:fillRect/>
            </a:stretch>
          </a:blipFill>
        </p:spPr>
        <p:txBody>
          <a:bodyPr lIns="0" tIns="2011680" rIns="0" anchor="t" anchorCtr="0">
            <a:noAutofit/>
          </a:bodyPr>
          <a:lstStyle>
            <a:lvl1pPr marL="0" indent="0" algn="ctr">
              <a:lnSpc>
                <a:spcPct val="100000"/>
              </a:lnSpc>
              <a:buNone/>
              <a:defRPr sz="1632"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7">
            <a:extLst>
              <a:ext uri="{FF2B5EF4-FFF2-40B4-BE49-F238E27FC236}">
                <a16:creationId xmlns:a16="http://schemas.microsoft.com/office/drawing/2014/main" id="{E89C1FB2-6B75-46E5-9AA1-5BE3945FCA2E}"/>
              </a:ext>
            </a:extLst>
          </p:cNvPr>
          <p:cNvSpPr txBox="1"/>
          <p:nvPr userDrawn="1"/>
        </p:nvSpPr>
        <p:spPr bwMode="black">
          <a:xfrm>
            <a:off x="949307" y="6697308"/>
            <a:ext cx="3538654" cy="16009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0" b="0" spc="153" baseline="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147641091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95737" y="2932236"/>
            <a:ext cx="4245437" cy="1130053"/>
          </a:xfrm>
        </p:spPr>
        <p:txBody>
          <a:bodyPr wrap="square" rIns="0" anchor="ctr" anchorCtr="0">
            <a:spAutoFit/>
          </a:bodyPr>
          <a:lstStyle>
            <a:lvl1pPr>
              <a:lnSpc>
                <a:spcPct val="100000"/>
              </a:lnSpc>
              <a:defRPr sz="3672" b="0" spc="-5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5440958" y="0"/>
            <a:ext cx="6995517" cy="6994525"/>
          </a:xfrm>
          <a:blipFill>
            <a:blip r:embed="rId2"/>
            <a:stretch>
              <a:fillRect/>
            </a:stretch>
          </a:blipFill>
        </p:spPr>
        <p:txBody>
          <a:bodyPr lIns="0" tIns="2011680" rIns="0" anchor="t" anchorCtr="0">
            <a:noAutofit/>
          </a:bodyPr>
          <a:lstStyle>
            <a:lvl1pPr marL="0" indent="0" algn="ctr">
              <a:lnSpc>
                <a:spcPct val="100000"/>
              </a:lnSpc>
              <a:buNone/>
              <a:defRPr sz="1632"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7">
            <a:extLst>
              <a:ext uri="{FF2B5EF4-FFF2-40B4-BE49-F238E27FC236}">
                <a16:creationId xmlns:a16="http://schemas.microsoft.com/office/drawing/2014/main" id="{FE5F5BCB-2E29-4CD6-911A-DE5C1CED1D5F}"/>
              </a:ext>
            </a:extLst>
          </p:cNvPr>
          <p:cNvSpPr txBox="1"/>
          <p:nvPr userDrawn="1"/>
        </p:nvSpPr>
        <p:spPr bwMode="black">
          <a:xfrm>
            <a:off x="949307" y="6697308"/>
            <a:ext cx="3538654" cy="16009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0" b="0" spc="153" baseline="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146719167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95914" y="3040994"/>
            <a:ext cx="4243947" cy="878930"/>
          </a:xfrm>
        </p:spPr>
        <p:txBody>
          <a:bodyPr wrap="square" anchor="t">
            <a:spAutoFit/>
          </a:bodyPr>
          <a:lstStyle>
            <a:lvl1pPr>
              <a:lnSpc>
                <a:spcPct val="100000"/>
              </a:lnSpc>
              <a:defRPr sz="2856"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Square photo layout with smaller text</a:t>
            </a:r>
          </a:p>
        </p:txBody>
      </p:sp>
      <p:sp>
        <p:nvSpPr>
          <p:cNvPr id="4" name="Picture Placeholder">
            <a:extLst>
              <a:ext uri="{FF2B5EF4-FFF2-40B4-BE49-F238E27FC236}">
                <a16:creationId xmlns:a16="http://schemas.microsoft.com/office/drawing/2014/main" id="{18102CFD-D7DD-461F-B675-FAE01404E555}"/>
              </a:ext>
            </a:extLst>
          </p:cNvPr>
          <p:cNvSpPr>
            <a:spLocks noGrp="1"/>
          </p:cNvSpPr>
          <p:nvPr>
            <p:ph type="pic" sz="quarter" idx="11" hasCustomPrompt="1"/>
          </p:nvPr>
        </p:nvSpPr>
        <p:spPr bwMode="gray">
          <a:xfrm>
            <a:off x="5440958" y="0"/>
            <a:ext cx="6995517" cy="6994525"/>
          </a:xfrm>
          <a:blipFill>
            <a:blip r:embed="rId2"/>
            <a:stretch>
              <a:fillRect/>
            </a:stretch>
          </a:blipFill>
        </p:spPr>
        <p:txBody>
          <a:bodyPr lIns="0" tIns="2011680" rIns="0" anchor="t" anchorCtr="0">
            <a:noAutofit/>
          </a:bodyPr>
          <a:lstStyle>
            <a:lvl1pPr marL="0" indent="0" algn="ctr">
              <a:lnSpc>
                <a:spcPct val="100000"/>
              </a:lnSpc>
              <a:buNone/>
              <a:defRPr sz="1632"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7">
            <a:extLst>
              <a:ext uri="{FF2B5EF4-FFF2-40B4-BE49-F238E27FC236}">
                <a16:creationId xmlns:a16="http://schemas.microsoft.com/office/drawing/2014/main" id="{CE4895D9-8662-4A4F-98D4-0B8BC8B959B8}"/>
              </a:ext>
            </a:extLst>
          </p:cNvPr>
          <p:cNvSpPr txBox="1"/>
          <p:nvPr userDrawn="1"/>
        </p:nvSpPr>
        <p:spPr bwMode="black">
          <a:xfrm>
            <a:off x="949307" y="6697308"/>
            <a:ext cx="3538654" cy="16009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0" b="0" spc="153" baseline="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200939819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96951" y="3093607"/>
            <a:ext cx="6249329" cy="508524"/>
          </a:xfrm>
          <a:noFill/>
        </p:spPr>
        <p:txBody>
          <a:bodyPr wrap="square" lIns="0" tIns="0" rIns="0" bIns="0" anchor="b" anchorCtr="0">
            <a:spAutoFit/>
          </a:bodyPr>
          <a:lstStyle>
            <a:lvl1pPr algn="l" defTabSz="951304" rtl="0" eaLnBrk="1" latinLnBrk="0" hangingPunct="1">
              <a:lnSpc>
                <a:spcPct val="90000"/>
              </a:lnSpc>
              <a:spcBef>
                <a:spcPct val="0"/>
              </a:spcBef>
              <a:buNone/>
              <a:defRPr lang="en-US" sz="3672" b="0" kern="1200" cap="none" spc="-51"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96951" y="4056498"/>
            <a:ext cx="6249329" cy="313904"/>
          </a:xfrm>
          <a:noFill/>
        </p:spPr>
        <p:txBody>
          <a:bodyPr wrap="square" lIns="0" tIns="0" rIns="0" bIns="0">
            <a:spAutoFit/>
          </a:bodyPr>
          <a:lstStyle>
            <a:lvl1pPr marL="0" indent="0">
              <a:spcBef>
                <a:spcPts val="0"/>
              </a:spcBef>
              <a:spcAft>
                <a:spcPts val="0"/>
              </a:spcAft>
              <a:buFont typeface="Arial" panose="020B0604020202020204" pitchFamily="34" charset="0"/>
              <a:buNone/>
              <a:defRPr sz="2040" spc="0" baseline="0">
                <a:gradFill>
                  <a:gsLst>
                    <a:gs pos="0">
                      <a:schemeClr val="tx1"/>
                    </a:gs>
                    <a:gs pos="100000">
                      <a:schemeClr val="tx1"/>
                    </a:gs>
                  </a:gsLst>
                  <a:lin ang="5400000" scaled="0"/>
                </a:gradFill>
                <a:latin typeface="+mn-lt"/>
              </a:defRPr>
            </a:lvl1pPr>
          </a:lstStyle>
          <a:p>
            <a:pPr lvl="0"/>
            <a:r>
              <a:rPr lang="en-US"/>
              <a:t>Speaker name</a:t>
            </a:r>
          </a:p>
        </p:txBody>
      </p:sp>
      <p:pic>
        <p:nvPicPr>
          <p:cNvPr id="4" name="Picture 3">
            <a:extLst>
              <a:ext uri="{FF2B5EF4-FFF2-40B4-BE49-F238E27FC236}">
                <a16:creationId xmlns:a16="http://schemas.microsoft.com/office/drawing/2014/main" id="{6557066C-5133-4E22-AE58-F2101DA24DED}"/>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bwMode="invGray">
          <a:xfrm>
            <a:off x="5200347" y="597450"/>
            <a:ext cx="7236127" cy="6397074"/>
          </a:xfrm>
          <a:prstGeom prst="rect">
            <a:avLst/>
          </a:prstGeom>
        </p:spPr>
      </p:pic>
      <p:sp>
        <p:nvSpPr>
          <p:cNvPr id="6" name="TextBox 7">
            <a:extLst>
              <a:ext uri="{FF2B5EF4-FFF2-40B4-BE49-F238E27FC236}">
                <a16:creationId xmlns:a16="http://schemas.microsoft.com/office/drawing/2014/main" id="{64E1D9FA-9E2F-48CB-9D5D-F452A17FA04F}"/>
              </a:ext>
            </a:extLst>
          </p:cNvPr>
          <p:cNvSpPr txBox="1"/>
          <p:nvPr userDrawn="1"/>
        </p:nvSpPr>
        <p:spPr bwMode="black">
          <a:xfrm>
            <a:off x="4448912" y="6697308"/>
            <a:ext cx="3538654" cy="16009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0" b="0" spc="153" baseline="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5019343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96951" y="3096243"/>
            <a:ext cx="6249329" cy="508524"/>
          </a:xfrm>
          <a:noFill/>
        </p:spPr>
        <p:txBody>
          <a:bodyPr lIns="0" tIns="0" rIns="0" bIns="0" anchor="t" anchorCtr="0">
            <a:spAutoFit/>
          </a:bodyPr>
          <a:lstStyle>
            <a:lvl1pPr algn="l" defTabSz="951304" rtl="0" eaLnBrk="1" latinLnBrk="0" hangingPunct="1">
              <a:lnSpc>
                <a:spcPct val="90000"/>
              </a:lnSpc>
              <a:spcBef>
                <a:spcPct val="0"/>
              </a:spcBef>
              <a:buNone/>
              <a:defRPr lang="en-US" sz="3672" b="0" kern="1200" cap="none" spc="-51"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pic>
        <p:nvPicPr>
          <p:cNvPr id="3" name="Picture 2">
            <a:extLst>
              <a:ext uri="{FF2B5EF4-FFF2-40B4-BE49-F238E27FC236}">
                <a16:creationId xmlns:a16="http://schemas.microsoft.com/office/drawing/2014/main" id="{6AC853EF-249B-4DEC-B679-038CCEA0B936}"/>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bwMode="invGray">
          <a:xfrm>
            <a:off x="5200347" y="597450"/>
            <a:ext cx="7236127" cy="6397074"/>
          </a:xfrm>
          <a:prstGeom prst="rect">
            <a:avLst/>
          </a:prstGeom>
        </p:spPr>
      </p:pic>
      <p:sp>
        <p:nvSpPr>
          <p:cNvPr id="4" name="TextBox 7">
            <a:extLst>
              <a:ext uri="{FF2B5EF4-FFF2-40B4-BE49-F238E27FC236}">
                <a16:creationId xmlns:a16="http://schemas.microsoft.com/office/drawing/2014/main" id="{E2C2C8D7-61A8-4984-AFD4-35DE8D9F804B}"/>
              </a:ext>
            </a:extLst>
          </p:cNvPr>
          <p:cNvSpPr txBox="1"/>
          <p:nvPr userDrawn="1"/>
        </p:nvSpPr>
        <p:spPr bwMode="black">
          <a:xfrm>
            <a:off x="4448912" y="6697308"/>
            <a:ext cx="3538654" cy="16009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0" b="0" spc="153" baseline="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30862658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Slide 8">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CFF9732-E389-084D-A7F3-09AC5EED739C}"/>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37277" y="481923"/>
            <a:ext cx="1362456" cy="194066"/>
          </a:xfrm>
          <a:prstGeom prst="rect">
            <a:avLst/>
          </a:prstGeom>
        </p:spPr>
      </p:pic>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37277" y="2582862"/>
            <a:ext cx="5537797" cy="1828800"/>
          </a:xfrm>
          <a:prstGeom prst="rect">
            <a:avLst/>
          </a:prstGeom>
          <a:noFill/>
        </p:spPr>
        <p:txBody>
          <a:bodyPr lIns="0" tIns="0" rIns="0" bIns="182880" anchor="b" anchorCtr="0"/>
          <a:lstStyle>
            <a:lvl1pPr>
              <a:defRPr sz="4800" strike="noStrike" spc="-50" baseline="0">
                <a:solidFill>
                  <a:srgbClr val="000000"/>
                </a:solidFill>
              </a:defRPr>
            </a:lvl1pPr>
          </a:lstStyle>
          <a:p>
            <a:r>
              <a:rPr lang="en-US" dirty="0"/>
              <a:t>Azure presentation</a:t>
            </a:r>
            <a:br>
              <a:rPr lang="en-US" dirty="0"/>
            </a:br>
            <a:r>
              <a:rPr lang="en-US" dirty="0"/>
              <a:t>title or event name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51338" y="4436713"/>
            <a:ext cx="5521944" cy="738664"/>
          </a:xfrm>
          <a:prstGeom prst="rect">
            <a:avLst/>
          </a:prstGeom>
        </p:spPr>
        <p:txBody>
          <a:bodyPr/>
          <a:lstStyle>
            <a:lvl1pPr>
              <a:defRPr sz="1800">
                <a:solidFill>
                  <a:srgbClr val="000000"/>
                </a:solidFill>
              </a:defRPr>
            </a:lvl1pPr>
            <a:lvl2pPr>
              <a:defRPr sz="1800">
                <a:solidFill>
                  <a:srgbClr val="000000"/>
                </a:solidFill>
              </a:defRPr>
            </a:lvl2pPr>
            <a:lvl3pPr>
              <a:defRPr sz="1400"/>
            </a:lvl3pPr>
            <a:lvl4pPr>
              <a:defRPr sz="1400"/>
            </a:lvl4pPr>
            <a:lvl5pPr>
              <a:defRPr sz="1050"/>
            </a:lvl5pPr>
          </a:lstStyle>
          <a:p>
            <a:pPr lvl="0"/>
            <a:r>
              <a:rPr lang="en-US" dirty="0"/>
              <a:t>Author name</a:t>
            </a:r>
            <a:br>
              <a:rPr lang="en-US" dirty="0"/>
            </a:br>
            <a:r>
              <a:rPr lang="en-US" dirty="0"/>
              <a:t>Date</a:t>
            </a:r>
          </a:p>
        </p:txBody>
      </p:sp>
      <p:sp>
        <p:nvSpPr>
          <p:cNvPr id="7" name="Rectangle 6">
            <a:extLst>
              <a:ext uri="{FF2B5EF4-FFF2-40B4-BE49-F238E27FC236}">
                <a16:creationId xmlns:a16="http://schemas.microsoft.com/office/drawing/2014/main" id="{D76228DA-C78B-F44C-94F8-7128E0B2D7A7}"/>
              </a:ext>
            </a:extLst>
          </p:cNvPr>
          <p:cNvSpPr/>
          <p:nvPr userDrawn="1"/>
        </p:nvSpPr>
        <p:spPr bwMode="auto">
          <a:xfrm>
            <a:off x="6234457" y="0"/>
            <a:ext cx="6202018" cy="6994525"/>
          </a:xfrm>
          <a:prstGeom prst="rect">
            <a:avLst/>
          </a:prstGeom>
          <a:solidFill>
            <a:srgbClr val="0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solidFill>
                <a:schemeClr val="tx1"/>
              </a:solidFill>
              <a:ea typeface="Segoe UI" pitchFamily="34" charset="0"/>
              <a:cs typeface="Segoe UI" pitchFamily="34" charset="0"/>
            </a:endParaRPr>
          </a:p>
        </p:txBody>
      </p:sp>
      <p:pic>
        <p:nvPicPr>
          <p:cNvPr id="8" name="Picture 7">
            <a:extLst>
              <a:ext uri="{FF2B5EF4-FFF2-40B4-BE49-F238E27FC236}">
                <a16:creationId xmlns:a16="http://schemas.microsoft.com/office/drawing/2014/main" id="{942E84EF-6F95-A646-8F37-FD94FE907970}"/>
              </a:ext>
            </a:extLst>
          </p:cNvPr>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6234457" y="0"/>
            <a:ext cx="6202018" cy="6994525"/>
          </a:xfrm>
          <a:prstGeom prst="rect">
            <a:avLst/>
          </a:prstGeom>
        </p:spPr>
      </p:pic>
    </p:spTree>
    <p:extLst>
      <p:ext uri="{BB962C8B-B14F-4D97-AF65-F5344CB8AC3E}">
        <p14:creationId xmlns:p14="http://schemas.microsoft.com/office/powerpoint/2010/main" val="2433728358"/>
      </p:ext>
    </p:extLst>
  </p:cSld>
  <p:clrMapOvr>
    <a:masterClrMapping/>
  </p:clrMapOvr>
  <p:transition>
    <p:fade/>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Section Title dark">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96951" y="3096243"/>
            <a:ext cx="9324701" cy="508524"/>
          </a:xfrm>
          <a:noFill/>
        </p:spPr>
        <p:txBody>
          <a:bodyPr wrap="square" lIns="0" tIns="0" rIns="0" bIns="0" anchor="t" anchorCtr="0">
            <a:spAutoFit/>
          </a:bodyPr>
          <a:lstStyle>
            <a:lvl1pPr algn="l" defTabSz="951304" rtl="0" eaLnBrk="1" latinLnBrk="0" hangingPunct="1">
              <a:lnSpc>
                <a:spcPct val="90000"/>
              </a:lnSpc>
              <a:spcBef>
                <a:spcPct val="0"/>
              </a:spcBef>
              <a:buNone/>
              <a:defRPr lang="en-US" sz="3672" b="0" kern="1200" cap="none" spc="-51"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
        <p:nvSpPr>
          <p:cNvPr id="3" name="TextBox 7">
            <a:extLst>
              <a:ext uri="{FF2B5EF4-FFF2-40B4-BE49-F238E27FC236}">
                <a16:creationId xmlns:a16="http://schemas.microsoft.com/office/drawing/2014/main" id="{06A51A04-EF84-4B1B-9E21-8F15035DF979}"/>
              </a:ext>
            </a:extLst>
          </p:cNvPr>
          <p:cNvSpPr txBox="1"/>
          <p:nvPr userDrawn="1"/>
        </p:nvSpPr>
        <p:spPr bwMode="black">
          <a:xfrm>
            <a:off x="4448912" y="6697308"/>
            <a:ext cx="3538654" cy="16009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0" b="0" spc="153" baseline="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157984187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Section Title ligh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96951" y="3096243"/>
            <a:ext cx="9337656" cy="508524"/>
          </a:xfrm>
          <a:noFill/>
        </p:spPr>
        <p:txBody>
          <a:bodyPr wrap="square" lIns="0" tIns="0" rIns="0" bIns="0" anchor="t" anchorCtr="0">
            <a:spAutoFit/>
          </a:bodyPr>
          <a:lstStyle>
            <a:lvl1pPr algn="l" defTabSz="951304" rtl="0" eaLnBrk="1" latinLnBrk="0" hangingPunct="1">
              <a:lnSpc>
                <a:spcPct val="90000"/>
              </a:lnSpc>
              <a:spcBef>
                <a:spcPct val="0"/>
              </a:spcBef>
              <a:buNone/>
              <a:defRPr lang="en-US" sz="3672" b="0" kern="1200" cap="none" spc="-51"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
        <p:nvSpPr>
          <p:cNvPr id="3" name="TextBox 7">
            <a:extLst>
              <a:ext uri="{FF2B5EF4-FFF2-40B4-BE49-F238E27FC236}">
                <a16:creationId xmlns:a16="http://schemas.microsoft.com/office/drawing/2014/main" id="{5951E567-86DB-49D9-87EB-08DE2B1BC6D1}"/>
              </a:ext>
            </a:extLst>
          </p:cNvPr>
          <p:cNvSpPr txBox="1"/>
          <p:nvPr userDrawn="1"/>
        </p:nvSpPr>
        <p:spPr bwMode="black">
          <a:xfrm>
            <a:off x="4448912" y="6697308"/>
            <a:ext cx="3538654" cy="16009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0" b="0" spc="153" baseline="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62827025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Blank light">
    <p:spTree>
      <p:nvGrpSpPr>
        <p:cNvPr id="1" name=""/>
        <p:cNvGrpSpPr/>
        <p:nvPr/>
      </p:nvGrpSpPr>
      <p:grpSpPr>
        <a:xfrm>
          <a:off x="0" y="0"/>
          <a:ext cx="0" cy="0"/>
          <a:chOff x="0" y="0"/>
          <a:chExt cx="0" cy="0"/>
        </a:xfrm>
      </p:grpSpPr>
      <p:sp>
        <p:nvSpPr>
          <p:cNvPr id="2" name="TextBox 7">
            <a:extLst>
              <a:ext uri="{FF2B5EF4-FFF2-40B4-BE49-F238E27FC236}">
                <a16:creationId xmlns:a16="http://schemas.microsoft.com/office/drawing/2014/main" id="{2EF3E351-722F-45A0-BD85-698E055B98F1}"/>
              </a:ext>
            </a:extLst>
          </p:cNvPr>
          <p:cNvSpPr txBox="1"/>
          <p:nvPr userDrawn="1"/>
        </p:nvSpPr>
        <p:spPr bwMode="black">
          <a:xfrm>
            <a:off x="4448912" y="6697308"/>
            <a:ext cx="3538654" cy="16009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0" b="0" spc="153" baseline="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162844802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extLst>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Blank dark">
    <p:bg>
      <p:bgPr>
        <a:solidFill>
          <a:schemeClr val="accent2"/>
        </a:solidFill>
        <a:effectLst/>
      </p:bgPr>
    </p:bg>
    <p:spTree>
      <p:nvGrpSpPr>
        <p:cNvPr id="1" name=""/>
        <p:cNvGrpSpPr/>
        <p:nvPr/>
      </p:nvGrpSpPr>
      <p:grpSpPr>
        <a:xfrm>
          <a:off x="0" y="0"/>
          <a:ext cx="0" cy="0"/>
          <a:chOff x="0" y="0"/>
          <a:chExt cx="0" cy="0"/>
        </a:xfrm>
      </p:grpSpPr>
      <p:sp>
        <p:nvSpPr>
          <p:cNvPr id="2" name="TextBox 7">
            <a:extLst>
              <a:ext uri="{FF2B5EF4-FFF2-40B4-BE49-F238E27FC236}">
                <a16:creationId xmlns:a16="http://schemas.microsoft.com/office/drawing/2014/main" id="{2C852AFA-BC02-44DE-94C3-845604AD057E}"/>
              </a:ext>
            </a:extLst>
          </p:cNvPr>
          <p:cNvSpPr txBox="1"/>
          <p:nvPr userDrawn="1"/>
        </p:nvSpPr>
        <p:spPr bwMode="black">
          <a:xfrm>
            <a:off x="4448912" y="6697308"/>
            <a:ext cx="3538654" cy="16009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0" b="0" spc="153" baseline="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350238366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extLst>
    <p:ext uri="{DCECCB84-F9BA-43D5-87BE-67443E8EF086}">
      <p15:sldGuideLst xmlns:p15="http://schemas.microsoft.com/office/powerpoint/2012/main">
        <p15:guide id="1" orient="horz" pos="904">
          <p15:clr>
            <a:srgbClr val="5ACBF0"/>
          </p15:clr>
        </p15:guide>
        <p15:guide id="2" orient="horz" pos="1272">
          <p15:clr>
            <a:srgbClr val="5ACBF0"/>
          </p15:clr>
        </p15:guide>
        <p15:guide id="3" orient="horz" pos="288">
          <p15:clr>
            <a:srgbClr val="5ACBF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Confidentiality slide">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hasCustomPrompt="1"/>
          </p:nvPr>
        </p:nvSpPr>
        <p:spPr/>
        <p:txBody>
          <a:bodyPr/>
          <a:lstStyle>
            <a:lvl1pPr>
              <a:defRPr/>
            </a:lvl1pPr>
          </a:lstStyle>
          <a:p>
            <a:r>
              <a:rPr lang="en-US"/>
              <a:t>Confidentiality slide</a:t>
            </a:r>
          </a:p>
        </p:txBody>
      </p:sp>
      <p:sp>
        <p:nvSpPr>
          <p:cNvPr id="3" name="TextBox 2">
            <a:extLst>
              <a:ext uri="{FF2B5EF4-FFF2-40B4-BE49-F238E27FC236}">
                <a16:creationId xmlns:a16="http://schemas.microsoft.com/office/drawing/2014/main" id="{DBD07666-5C5E-4C40-8C68-86D1F3CAB0C5}"/>
              </a:ext>
            </a:extLst>
          </p:cNvPr>
          <p:cNvSpPr txBox="1"/>
          <p:nvPr userDrawn="1"/>
        </p:nvSpPr>
        <p:spPr>
          <a:xfrm>
            <a:off x="595914" y="4244907"/>
            <a:ext cx="11243610" cy="2160180"/>
          </a:xfrm>
          <a:prstGeom prst="rect">
            <a:avLst/>
          </a:prstGeom>
          <a:noFill/>
        </p:spPr>
        <p:txBody>
          <a:bodyPr wrap="square" lIns="186521" tIns="149217" rIns="186521" bIns="149217" rtlCol="0" anchor="ctr">
            <a:spAutoFit/>
          </a:bodyPr>
          <a:lstStyle/>
          <a:p>
            <a:pPr algn="ctr">
              <a:lnSpc>
                <a:spcPct val="90000"/>
              </a:lnSpc>
              <a:spcBef>
                <a:spcPts val="1224"/>
              </a:spcBef>
              <a:spcAft>
                <a:spcPts val="612"/>
              </a:spcAft>
            </a:pPr>
            <a:r>
              <a:rPr lang="en-US" sz="2040">
                <a:gradFill>
                  <a:gsLst>
                    <a:gs pos="2917">
                      <a:schemeClr val="tx1"/>
                    </a:gs>
                    <a:gs pos="30000">
                      <a:schemeClr val="tx1"/>
                    </a:gs>
                  </a:gsLst>
                  <a:lin ang="5400000" scaled="0"/>
                </a:gradFill>
              </a:rPr>
              <a:t>Microsoft Ready content is </a:t>
            </a:r>
            <a:r>
              <a:rPr lang="en-US" sz="2040" kern="1200">
                <a:gradFill>
                  <a:gsLst>
                    <a:gs pos="2917">
                      <a:schemeClr val="tx1"/>
                    </a:gs>
                    <a:gs pos="30000">
                      <a:schemeClr val="tx1"/>
                    </a:gs>
                  </a:gsLst>
                  <a:lin ang="5400000" scaled="0"/>
                </a:gradFill>
                <a:latin typeface="Segoe UI Semibold" panose="020B0702040204020203" pitchFamily="34" charset="0"/>
                <a:ea typeface="+mn-ea"/>
                <a:cs typeface="Segoe UI Semibold" panose="020B0702040204020203" pitchFamily="34" charset="0"/>
              </a:rPr>
              <a:t>Microsoft Confidential – Internal only</a:t>
            </a:r>
          </a:p>
          <a:p>
            <a:pPr algn="ctr">
              <a:lnSpc>
                <a:spcPct val="90000"/>
              </a:lnSpc>
              <a:spcBef>
                <a:spcPts val="1224"/>
              </a:spcBef>
              <a:spcAft>
                <a:spcPts val="612"/>
              </a:spcAft>
            </a:pPr>
            <a:r>
              <a:rPr lang="en-US" sz="2040" kern="1200">
                <a:gradFill>
                  <a:gsLst>
                    <a:gs pos="2917">
                      <a:schemeClr val="tx1"/>
                    </a:gs>
                    <a:gs pos="30000">
                      <a:schemeClr val="tx1"/>
                    </a:gs>
                  </a:gsLst>
                  <a:lin ang="5400000" scaled="0"/>
                </a:gradFill>
                <a:latin typeface="Segoe UI Semibold" panose="020B0702040204020203" pitchFamily="34" charset="0"/>
                <a:ea typeface="+mn-ea"/>
                <a:cs typeface="Segoe UI Semibold" panose="020B0702040204020203" pitchFamily="34" charset="0"/>
              </a:rPr>
              <a:t>DO NOT </a:t>
            </a:r>
            <a:r>
              <a:rPr lang="en-US" sz="2040">
                <a:gradFill>
                  <a:gsLst>
                    <a:gs pos="2917">
                      <a:schemeClr val="tx1"/>
                    </a:gs>
                    <a:gs pos="30000">
                      <a:schemeClr val="tx1"/>
                    </a:gs>
                  </a:gsLst>
                  <a:lin ang="5400000" scaled="0"/>
                </a:gradFill>
              </a:rPr>
              <a:t>post Microsoft Ready content to any blogs or external websites</a:t>
            </a:r>
          </a:p>
          <a:p>
            <a:pPr algn="ctr">
              <a:lnSpc>
                <a:spcPct val="90000"/>
              </a:lnSpc>
              <a:spcBef>
                <a:spcPts val="1224"/>
              </a:spcBef>
              <a:spcAft>
                <a:spcPts val="612"/>
              </a:spcAft>
            </a:pPr>
            <a:r>
              <a:rPr lang="en-US" sz="2040" kern="1200">
                <a:gradFill>
                  <a:gsLst>
                    <a:gs pos="2917">
                      <a:schemeClr val="tx1"/>
                    </a:gs>
                    <a:gs pos="30000">
                      <a:schemeClr val="tx1"/>
                    </a:gs>
                  </a:gsLst>
                  <a:lin ang="5400000" scaled="0"/>
                </a:gradFill>
                <a:latin typeface="Segoe UI Semibold" panose="020B0702040204020203" pitchFamily="34" charset="0"/>
                <a:ea typeface="+mn-ea"/>
                <a:cs typeface="Segoe UI Semibold" panose="020B0702040204020203" pitchFamily="34" charset="0"/>
              </a:rPr>
              <a:t>DO NOT </a:t>
            </a:r>
            <a:r>
              <a:rPr lang="en-US" sz="2040">
                <a:gradFill>
                  <a:gsLst>
                    <a:gs pos="2917">
                      <a:schemeClr val="tx1"/>
                    </a:gs>
                    <a:gs pos="30000">
                      <a:schemeClr val="tx1"/>
                    </a:gs>
                  </a:gsLst>
                  <a:lin ang="5400000" scaled="0"/>
                </a:gradFill>
              </a:rPr>
              <a:t>take photos or video of sessions or slides throughout the Microsoft Ready event</a:t>
            </a:r>
          </a:p>
          <a:p>
            <a:pPr algn="ctr">
              <a:lnSpc>
                <a:spcPct val="90000"/>
              </a:lnSpc>
              <a:spcBef>
                <a:spcPts val="1224"/>
              </a:spcBef>
              <a:spcAft>
                <a:spcPts val="612"/>
              </a:spcAft>
            </a:pPr>
            <a:r>
              <a:rPr lang="en-US" sz="2040">
                <a:gradFill>
                  <a:gsLst>
                    <a:gs pos="2917">
                      <a:schemeClr val="tx1"/>
                    </a:gs>
                    <a:gs pos="30000">
                      <a:schemeClr val="tx1"/>
                    </a:gs>
                  </a:gsLst>
                  <a:lin ang="5400000" scaled="0"/>
                </a:gradFill>
              </a:rPr>
              <a:t>Content will be available to internal audiences on-demand post-event</a:t>
            </a:r>
          </a:p>
        </p:txBody>
      </p:sp>
      <p:sp>
        <p:nvSpPr>
          <p:cNvPr id="61" name="Oval 60">
            <a:extLst>
              <a:ext uri="{FF2B5EF4-FFF2-40B4-BE49-F238E27FC236}">
                <a16:creationId xmlns:a16="http://schemas.microsoft.com/office/drawing/2014/main" id="{A6B1A30E-72AA-4A8F-A97F-FD4B4989FC97}"/>
              </a:ext>
            </a:extLst>
          </p:cNvPr>
          <p:cNvSpPr/>
          <p:nvPr userDrawn="1"/>
        </p:nvSpPr>
        <p:spPr bwMode="gray">
          <a:xfrm>
            <a:off x="2751185" y="1826348"/>
            <a:ext cx="1635020" cy="1634787"/>
          </a:xfrm>
          <a:prstGeom prst="ellipse">
            <a:avLst/>
          </a:prstGeom>
          <a:solidFill>
            <a:srgbClr val="232323"/>
          </a:solidFill>
          <a:ln w="10795" cap="flat" cmpd="sng" algn="ctr">
            <a:noFill/>
            <a:prstDash val="solid"/>
          </a:ln>
          <a:effectLst>
            <a:outerShdw blurRad="254000" dist="50800" dir="2700000" sx="101000" sy="101000" algn="tl" rotWithShape="0">
              <a:prstClr val="black">
                <a:alpha val="35000"/>
              </a:prstClr>
            </a:outerShdw>
          </a:effectLst>
        </p:spPr>
        <p:txBody>
          <a:bodyPr vert="horz" wrap="square" lIns="0" tIns="47551" rIns="0" bIns="47551" numCol="1" rtlCol="0" anchor="ctr" anchorCtr="0" compatLnSpc="1">
            <a:prstTxWarp prst="textNoShape">
              <a:avLst/>
            </a:prstTxWarp>
          </a:bodyPr>
          <a:lstStyle/>
          <a:p>
            <a:pPr marL="0" marR="0" lvl="0" indent="0" algn="ctr" defTabSz="950663" rtl="0" eaLnBrk="1" fontAlgn="base" latinLnBrk="0" hangingPunct="1">
              <a:lnSpc>
                <a:spcPct val="100000"/>
              </a:lnSpc>
              <a:spcBef>
                <a:spcPct val="0"/>
              </a:spcBef>
              <a:spcAft>
                <a:spcPct val="0"/>
              </a:spcAft>
              <a:buClrTx/>
              <a:buSzTx/>
              <a:buFontTx/>
              <a:buNone/>
              <a:tabLst/>
              <a:defRPr/>
            </a:pPr>
            <a:endParaRPr kumimoji="0" lang="en-US" sz="2040" b="0" i="0" u="none" strike="noStrike" kern="0" cap="none" spc="0" normalizeH="0" baseline="0" noProof="0">
              <a:ln>
                <a:noFill/>
              </a:ln>
              <a:gradFill>
                <a:gsLst>
                  <a:gs pos="0">
                    <a:srgbClr val="FFFFFF"/>
                  </a:gs>
                  <a:gs pos="100000">
                    <a:srgbClr val="FFFFFF"/>
                  </a:gs>
                </a:gsLst>
                <a:lin ang="5400000" scaled="0"/>
              </a:gradFill>
              <a:effectLst/>
              <a:uLnTx/>
              <a:uFillTx/>
              <a:latin typeface="Segoe UI Semilight"/>
              <a:ea typeface="+mn-ea"/>
              <a:cs typeface="+mn-cs"/>
            </a:endParaRPr>
          </a:p>
        </p:txBody>
      </p:sp>
      <p:sp>
        <p:nvSpPr>
          <p:cNvPr id="124" name="Oval 123">
            <a:extLst>
              <a:ext uri="{FF2B5EF4-FFF2-40B4-BE49-F238E27FC236}">
                <a16:creationId xmlns:a16="http://schemas.microsoft.com/office/drawing/2014/main" id="{86F400F5-9FA0-4CE6-B207-5F2FF50C7927}"/>
              </a:ext>
            </a:extLst>
          </p:cNvPr>
          <p:cNvSpPr/>
          <p:nvPr userDrawn="1"/>
        </p:nvSpPr>
        <p:spPr bwMode="gray">
          <a:xfrm>
            <a:off x="5424708" y="1826348"/>
            <a:ext cx="1635020" cy="1634787"/>
          </a:xfrm>
          <a:prstGeom prst="ellipse">
            <a:avLst/>
          </a:prstGeom>
          <a:solidFill>
            <a:srgbClr val="232323"/>
          </a:solidFill>
          <a:ln w="10795" cap="flat" cmpd="sng" algn="ctr">
            <a:noFill/>
            <a:prstDash val="solid"/>
          </a:ln>
          <a:effectLst>
            <a:outerShdw blurRad="254000" dist="50800" dir="2700000" sx="101000" sy="101000" algn="tl" rotWithShape="0">
              <a:prstClr val="black">
                <a:alpha val="35000"/>
              </a:prstClr>
            </a:outerShdw>
          </a:effectLst>
        </p:spPr>
        <p:txBody>
          <a:bodyPr vert="horz" wrap="square" lIns="0" tIns="47551" rIns="0" bIns="47551" numCol="1" rtlCol="0" anchor="ctr" anchorCtr="0" compatLnSpc="1">
            <a:prstTxWarp prst="textNoShape">
              <a:avLst/>
            </a:prstTxWarp>
          </a:bodyPr>
          <a:lstStyle/>
          <a:p>
            <a:pPr marR="0" lvl="0" indent="0" algn="ctr" defTabSz="950663" fontAlgn="base">
              <a:lnSpc>
                <a:spcPct val="100000"/>
              </a:lnSpc>
              <a:spcBef>
                <a:spcPct val="0"/>
              </a:spcBef>
              <a:spcAft>
                <a:spcPct val="0"/>
              </a:spcAft>
              <a:buClrTx/>
              <a:buSzTx/>
              <a:buFontTx/>
              <a:buNone/>
              <a:tabLst/>
            </a:pPr>
            <a:endParaRPr kumimoji="0" lang="en-US" sz="2040" b="0" i="0" u="none" strike="noStrike" kern="0" cap="none" spc="0" normalizeH="0" baseline="0" noProof="0">
              <a:ln>
                <a:noFill/>
              </a:ln>
              <a:gradFill>
                <a:gsLst>
                  <a:gs pos="0">
                    <a:srgbClr val="FFFFFF"/>
                  </a:gs>
                  <a:gs pos="100000">
                    <a:srgbClr val="FFFFFF"/>
                  </a:gs>
                </a:gsLst>
                <a:lin ang="5400000" scaled="0"/>
              </a:gradFill>
              <a:effectLst/>
              <a:uLnTx/>
              <a:uFillTx/>
              <a:latin typeface="Segoe UI Semilight"/>
            </a:endParaRPr>
          </a:p>
        </p:txBody>
      </p:sp>
      <p:grpSp>
        <p:nvGrpSpPr>
          <p:cNvPr id="123" name="Group 122">
            <a:extLst>
              <a:ext uri="{FF2B5EF4-FFF2-40B4-BE49-F238E27FC236}">
                <a16:creationId xmlns:a16="http://schemas.microsoft.com/office/drawing/2014/main" id="{BA797159-0B2F-4995-81D8-EBFFD05AB617}"/>
              </a:ext>
            </a:extLst>
          </p:cNvPr>
          <p:cNvGrpSpPr/>
          <p:nvPr userDrawn="1"/>
        </p:nvGrpSpPr>
        <p:grpSpPr bwMode="gray">
          <a:xfrm flipH="1">
            <a:off x="6019823" y="2221804"/>
            <a:ext cx="444788" cy="843875"/>
            <a:chOff x="5200650" y="1722438"/>
            <a:chExt cx="1797050" cy="3409950"/>
          </a:xfrm>
        </p:grpSpPr>
        <p:sp>
          <p:nvSpPr>
            <p:cNvPr id="105" name="Freeform 26">
              <a:extLst>
                <a:ext uri="{FF2B5EF4-FFF2-40B4-BE49-F238E27FC236}">
                  <a16:creationId xmlns:a16="http://schemas.microsoft.com/office/drawing/2014/main" id="{D5EE552A-CFE9-4D35-BDE3-A939AA559C23}"/>
                </a:ext>
              </a:extLst>
            </p:cNvPr>
            <p:cNvSpPr>
              <a:spLocks/>
            </p:cNvSpPr>
            <p:nvPr userDrawn="1"/>
          </p:nvSpPr>
          <p:spPr bwMode="gray">
            <a:xfrm>
              <a:off x="5200650" y="1722438"/>
              <a:ext cx="1797050" cy="3409950"/>
            </a:xfrm>
            <a:custGeom>
              <a:avLst/>
              <a:gdLst>
                <a:gd name="T0" fmla="*/ 497 w 543"/>
                <a:gd name="T1" fmla="*/ 0 h 1030"/>
                <a:gd name="T2" fmla="*/ 46 w 543"/>
                <a:gd name="T3" fmla="*/ 0 h 1030"/>
                <a:gd name="T4" fmla="*/ 0 w 543"/>
                <a:gd name="T5" fmla="*/ 46 h 1030"/>
                <a:gd name="T6" fmla="*/ 0 w 543"/>
                <a:gd name="T7" fmla="*/ 983 h 1030"/>
                <a:gd name="T8" fmla="*/ 46 w 543"/>
                <a:gd name="T9" fmla="*/ 1030 h 1030"/>
                <a:gd name="T10" fmla="*/ 497 w 543"/>
                <a:gd name="T11" fmla="*/ 1030 h 1030"/>
                <a:gd name="T12" fmla="*/ 543 w 543"/>
                <a:gd name="T13" fmla="*/ 983 h 1030"/>
                <a:gd name="T14" fmla="*/ 543 w 543"/>
                <a:gd name="T15" fmla="*/ 46 h 1030"/>
                <a:gd name="T16" fmla="*/ 497 w 543"/>
                <a:gd name="T17" fmla="*/ 0 h 10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3" h="1030">
                  <a:moveTo>
                    <a:pt x="497" y="0"/>
                  </a:moveTo>
                  <a:cubicBezTo>
                    <a:pt x="46" y="0"/>
                    <a:pt x="46" y="0"/>
                    <a:pt x="46" y="0"/>
                  </a:cubicBezTo>
                  <a:cubicBezTo>
                    <a:pt x="21" y="0"/>
                    <a:pt x="0" y="21"/>
                    <a:pt x="0" y="46"/>
                  </a:cubicBezTo>
                  <a:cubicBezTo>
                    <a:pt x="0" y="983"/>
                    <a:pt x="0" y="983"/>
                    <a:pt x="0" y="983"/>
                  </a:cubicBezTo>
                  <a:cubicBezTo>
                    <a:pt x="0" y="1009"/>
                    <a:pt x="21" y="1030"/>
                    <a:pt x="46" y="1030"/>
                  </a:cubicBezTo>
                  <a:cubicBezTo>
                    <a:pt x="497" y="1030"/>
                    <a:pt x="497" y="1030"/>
                    <a:pt x="497" y="1030"/>
                  </a:cubicBezTo>
                  <a:cubicBezTo>
                    <a:pt x="522" y="1030"/>
                    <a:pt x="543" y="1009"/>
                    <a:pt x="543" y="983"/>
                  </a:cubicBezTo>
                  <a:cubicBezTo>
                    <a:pt x="543" y="46"/>
                    <a:pt x="543" y="46"/>
                    <a:pt x="543" y="46"/>
                  </a:cubicBezTo>
                  <a:cubicBezTo>
                    <a:pt x="543" y="21"/>
                    <a:pt x="522" y="0"/>
                    <a:pt x="497" y="0"/>
                  </a:cubicBezTo>
                  <a:close/>
                </a:path>
              </a:pathLst>
            </a:cu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32597" fontAlgn="auto">
                <a:lnSpc>
                  <a:spcPct val="100000"/>
                </a:lnSpc>
                <a:spcBef>
                  <a:spcPts val="0"/>
                </a:spcBef>
                <a:spcAft>
                  <a:spcPts val="0"/>
                </a:spcAft>
                <a:buClrTx/>
                <a:buSzTx/>
                <a:buFontTx/>
                <a:buNone/>
                <a:tabLst/>
              </a:pPr>
              <a:endParaRPr kumimoji="0" lang="en-US" sz="1836" b="0" i="0" u="none" strike="noStrike" kern="0" cap="none" spc="0" normalizeH="0" baseline="0">
                <a:ln>
                  <a:noFill/>
                </a:ln>
                <a:solidFill>
                  <a:srgbClr val="1A1A1A"/>
                </a:solidFill>
                <a:effectLst/>
                <a:uLnTx/>
                <a:uFillTx/>
              </a:endParaRPr>
            </a:p>
          </p:txBody>
        </p:sp>
        <p:sp>
          <p:nvSpPr>
            <p:cNvPr id="106" name="Freeform 27">
              <a:extLst>
                <a:ext uri="{FF2B5EF4-FFF2-40B4-BE49-F238E27FC236}">
                  <a16:creationId xmlns:a16="http://schemas.microsoft.com/office/drawing/2014/main" id="{62561F91-9D8C-4635-B806-AE2D11196147}"/>
                </a:ext>
              </a:extLst>
            </p:cNvPr>
            <p:cNvSpPr>
              <a:spLocks/>
            </p:cNvSpPr>
            <p:nvPr userDrawn="1"/>
          </p:nvSpPr>
          <p:spPr bwMode="gray">
            <a:xfrm>
              <a:off x="5310188" y="2262188"/>
              <a:ext cx="1577975" cy="2433638"/>
            </a:xfrm>
            <a:custGeom>
              <a:avLst/>
              <a:gdLst>
                <a:gd name="T0" fmla="*/ 0 w 994"/>
                <a:gd name="T1" fmla="*/ 1533 h 1533"/>
                <a:gd name="T2" fmla="*/ 994 w 994"/>
                <a:gd name="T3" fmla="*/ 1533 h 1533"/>
                <a:gd name="T4" fmla="*/ 994 w 994"/>
                <a:gd name="T5" fmla="*/ 62 h 1533"/>
                <a:gd name="T6" fmla="*/ 498 w 994"/>
                <a:gd name="T7" fmla="*/ 0 h 1533"/>
                <a:gd name="T8" fmla="*/ 0 w 994"/>
                <a:gd name="T9" fmla="*/ 62 h 1533"/>
                <a:gd name="T10" fmla="*/ 0 w 994"/>
                <a:gd name="T11" fmla="*/ 1533 h 1533"/>
              </a:gdLst>
              <a:ahLst/>
              <a:cxnLst>
                <a:cxn ang="0">
                  <a:pos x="T0" y="T1"/>
                </a:cxn>
                <a:cxn ang="0">
                  <a:pos x="T2" y="T3"/>
                </a:cxn>
                <a:cxn ang="0">
                  <a:pos x="T4" y="T5"/>
                </a:cxn>
                <a:cxn ang="0">
                  <a:pos x="T6" y="T7"/>
                </a:cxn>
                <a:cxn ang="0">
                  <a:pos x="T8" y="T9"/>
                </a:cxn>
                <a:cxn ang="0">
                  <a:pos x="T10" y="T11"/>
                </a:cxn>
              </a:cxnLst>
              <a:rect l="0" t="0" r="r" b="b"/>
              <a:pathLst>
                <a:path w="994" h="1533">
                  <a:moveTo>
                    <a:pt x="0" y="1533"/>
                  </a:moveTo>
                  <a:lnTo>
                    <a:pt x="994" y="1533"/>
                  </a:lnTo>
                  <a:lnTo>
                    <a:pt x="994" y="62"/>
                  </a:lnTo>
                  <a:lnTo>
                    <a:pt x="498" y="0"/>
                  </a:lnTo>
                  <a:lnTo>
                    <a:pt x="0" y="62"/>
                  </a:lnTo>
                  <a:lnTo>
                    <a:pt x="0" y="1533"/>
                  </a:lnTo>
                  <a:close/>
                </a:path>
              </a:pathLst>
            </a:custGeom>
            <a:solidFill>
              <a:srgbClr val="D2D2D2"/>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32597" fontAlgn="auto">
                <a:lnSpc>
                  <a:spcPct val="100000"/>
                </a:lnSpc>
                <a:spcBef>
                  <a:spcPts val="0"/>
                </a:spcBef>
                <a:spcAft>
                  <a:spcPts val="0"/>
                </a:spcAft>
                <a:buClrTx/>
                <a:buSzTx/>
                <a:buFontTx/>
                <a:buNone/>
                <a:tabLst/>
              </a:pPr>
              <a:endParaRPr kumimoji="0" lang="en-US" sz="1836" b="0" i="0" u="none" strike="noStrike" kern="0" cap="none" spc="0" normalizeH="0" baseline="0">
                <a:ln>
                  <a:noFill/>
                </a:ln>
                <a:solidFill>
                  <a:srgbClr val="1A1A1A"/>
                </a:solidFill>
                <a:effectLst/>
                <a:uLnTx/>
                <a:uFillTx/>
              </a:endParaRPr>
            </a:p>
          </p:txBody>
        </p:sp>
        <p:sp>
          <p:nvSpPr>
            <p:cNvPr id="107" name="Rectangle 28">
              <a:extLst>
                <a:ext uri="{FF2B5EF4-FFF2-40B4-BE49-F238E27FC236}">
                  <a16:creationId xmlns:a16="http://schemas.microsoft.com/office/drawing/2014/main" id="{71C38A4E-A7CA-4FC4-B76A-394814BBAD30}"/>
                </a:ext>
              </a:extLst>
            </p:cNvPr>
            <p:cNvSpPr>
              <a:spLocks noChangeArrowheads="1"/>
            </p:cNvSpPr>
            <p:nvPr userDrawn="1"/>
          </p:nvSpPr>
          <p:spPr bwMode="gray">
            <a:xfrm>
              <a:off x="5310188" y="2006601"/>
              <a:ext cx="1577975" cy="354013"/>
            </a:xfrm>
            <a:prstGeom prst="rect">
              <a:avLst/>
            </a:pr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lvl="0"/>
              <a:endParaRPr lang="en-US" sz="1836"/>
            </a:p>
          </p:txBody>
        </p:sp>
        <p:sp>
          <p:nvSpPr>
            <p:cNvPr id="108" name="Rectangle 29">
              <a:extLst>
                <a:ext uri="{FF2B5EF4-FFF2-40B4-BE49-F238E27FC236}">
                  <a16:creationId xmlns:a16="http://schemas.microsoft.com/office/drawing/2014/main" id="{0EB3CFB9-1B4F-40C4-8527-07696A24C42D}"/>
                </a:ext>
              </a:extLst>
            </p:cNvPr>
            <p:cNvSpPr>
              <a:spLocks noChangeArrowheads="1"/>
            </p:cNvSpPr>
            <p:nvPr userDrawn="1"/>
          </p:nvSpPr>
          <p:spPr bwMode="gray">
            <a:xfrm>
              <a:off x="5942013" y="3522663"/>
              <a:ext cx="804863" cy="39688"/>
            </a:xfrm>
            <a:prstGeom prst="rect">
              <a:avLst/>
            </a:pr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32597" fontAlgn="auto">
                <a:lnSpc>
                  <a:spcPct val="100000"/>
                </a:lnSpc>
                <a:spcBef>
                  <a:spcPts val="0"/>
                </a:spcBef>
                <a:spcAft>
                  <a:spcPts val="0"/>
                </a:spcAft>
                <a:buClrTx/>
                <a:buSzTx/>
                <a:buFontTx/>
                <a:buNone/>
                <a:tabLst/>
              </a:pPr>
              <a:endParaRPr kumimoji="0" lang="en-US" sz="1836" b="0" i="0" u="none" strike="noStrike" kern="0" cap="none" spc="0" normalizeH="0" baseline="0">
                <a:ln>
                  <a:noFill/>
                </a:ln>
                <a:solidFill>
                  <a:srgbClr val="1A1A1A"/>
                </a:solidFill>
                <a:effectLst/>
                <a:uLnTx/>
                <a:uFillTx/>
              </a:endParaRPr>
            </a:p>
          </p:txBody>
        </p:sp>
        <p:sp>
          <p:nvSpPr>
            <p:cNvPr id="109" name="Rectangle 30">
              <a:extLst>
                <a:ext uri="{FF2B5EF4-FFF2-40B4-BE49-F238E27FC236}">
                  <a16:creationId xmlns:a16="http://schemas.microsoft.com/office/drawing/2014/main" id="{A6E51830-661E-42FF-A82A-D30745B76D13}"/>
                </a:ext>
              </a:extLst>
            </p:cNvPr>
            <p:cNvSpPr>
              <a:spLocks noChangeArrowheads="1"/>
            </p:cNvSpPr>
            <p:nvPr userDrawn="1"/>
          </p:nvSpPr>
          <p:spPr bwMode="gray">
            <a:xfrm>
              <a:off x="5419725" y="3689351"/>
              <a:ext cx="1327150" cy="39688"/>
            </a:xfrm>
            <a:prstGeom prst="rect">
              <a:avLst/>
            </a:pr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32597" fontAlgn="auto">
                <a:lnSpc>
                  <a:spcPct val="100000"/>
                </a:lnSpc>
                <a:spcBef>
                  <a:spcPts val="0"/>
                </a:spcBef>
                <a:spcAft>
                  <a:spcPts val="0"/>
                </a:spcAft>
                <a:buClrTx/>
                <a:buSzTx/>
                <a:buFontTx/>
                <a:buNone/>
                <a:tabLst/>
              </a:pPr>
              <a:endParaRPr kumimoji="0" lang="en-US" sz="1836" b="0" i="0" u="none" strike="noStrike" kern="0" cap="none" spc="0" normalizeH="0" baseline="0">
                <a:ln>
                  <a:noFill/>
                </a:ln>
                <a:solidFill>
                  <a:srgbClr val="1A1A1A"/>
                </a:solidFill>
                <a:effectLst/>
                <a:uLnTx/>
                <a:uFillTx/>
              </a:endParaRPr>
            </a:p>
          </p:txBody>
        </p:sp>
        <p:sp>
          <p:nvSpPr>
            <p:cNvPr id="110" name="Rectangle 31">
              <a:extLst>
                <a:ext uri="{FF2B5EF4-FFF2-40B4-BE49-F238E27FC236}">
                  <a16:creationId xmlns:a16="http://schemas.microsoft.com/office/drawing/2014/main" id="{95201EB4-D463-4472-9390-C70DD9F565CA}"/>
                </a:ext>
              </a:extLst>
            </p:cNvPr>
            <p:cNvSpPr>
              <a:spLocks noChangeArrowheads="1"/>
            </p:cNvSpPr>
            <p:nvPr userDrawn="1"/>
          </p:nvSpPr>
          <p:spPr bwMode="gray">
            <a:xfrm>
              <a:off x="5419725" y="3851276"/>
              <a:ext cx="1327150" cy="39688"/>
            </a:xfrm>
            <a:prstGeom prst="rect">
              <a:avLst/>
            </a:pr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32597" fontAlgn="auto">
                <a:lnSpc>
                  <a:spcPct val="100000"/>
                </a:lnSpc>
                <a:spcBef>
                  <a:spcPts val="0"/>
                </a:spcBef>
                <a:spcAft>
                  <a:spcPts val="0"/>
                </a:spcAft>
                <a:buClrTx/>
                <a:buSzTx/>
                <a:buFontTx/>
                <a:buNone/>
                <a:tabLst/>
              </a:pPr>
              <a:endParaRPr kumimoji="0" lang="en-US" sz="1836" b="0" i="0" u="none" strike="noStrike" kern="0" cap="none" spc="0" normalizeH="0" baseline="0">
                <a:ln>
                  <a:noFill/>
                </a:ln>
                <a:solidFill>
                  <a:srgbClr val="1A1A1A"/>
                </a:solidFill>
                <a:effectLst/>
                <a:uLnTx/>
                <a:uFillTx/>
              </a:endParaRPr>
            </a:p>
          </p:txBody>
        </p:sp>
        <p:sp>
          <p:nvSpPr>
            <p:cNvPr id="111" name="Rectangle 32">
              <a:extLst>
                <a:ext uri="{FF2B5EF4-FFF2-40B4-BE49-F238E27FC236}">
                  <a16:creationId xmlns:a16="http://schemas.microsoft.com/office/drawing/2014/main" id="{B130CDDD-D0C4-4E72-B76C-DB9845238263}"/>
                </a:ext>
              </a:extLst>
            </p:cNvPr>
            <p:cNvSpPr>
              <a:spLocks noChangeArrowheads="1"/>
            </p:cNvSpPr>
            <p:nvPr userDrawn="1"/>
          </p:nvSpPr>
          <p:spPr bwMode="gray">
            <a:xfrm>
              <a:off x="5419725" y="4013201"/>
              <a:ext cx="730250" cy="42863"/>
            </a:xfrm>
            <a:prstGeom prst="rect">
              <a:avLst/>
            </a:pr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32597" fontAlgn="auto">
                <a:lnSpc>
                  <a:spcPct val="100000"/>
                </a:lnSpc>
                <a:spcBef>
                  <a:spcPts val="0"/>
                </a:spcBef>
                <a:spcAft>
                  <a:spcPts val="0"/>
                </a:spcAft>
                <a:buClrTx/>
                <a:buSzTx/>
                <a:buFontTx/>
                <a:buNone/>
                <a:tabLst/>
              </a:pPr>
              <a:endParaRPr kumimoji="0" lang="en-US" sz="1836" b="0" i="0" u="none" strike="noStrike" kern="0" cap="none" spc="0" normalizeH="0" baseline="0">
                <a:ln>
                  <a:noFill/>
                </a:ln>
                <a:solidFill>
                  <a:srgbClr val="1A1A1A"/>
                </a:solidFill>
                <a:effectLst/>
                <a:uLnTx/>
                <a:uFillTx/>
              </a:endParaRPr>
            </a:p>
          </p:txBody>
        </p:sp>
        <p:sp>
          <p:nvSpPr>
            <p:cNvPr id="112" name="Rectangle 33">
              <a:extLst>
                <a:ext uri="{FF2B5EF4-FFF2-40B4-BE49-F238E27FC236}">
                  <a16:creationId xmlns:a16="http://schemas.microsoft.com/office/drawing/2014/main" id="{65FB6058-8B32-4371-95BE-A2B310C6B8FB}"/>
                </a:ext>
              </a:extLst>
            </p:cNvPr>
            <p:cNvSpPr>
              <a:spLocks noChangeArrowheads="1"/>
            </p:cNvSpPr>
            <p:nvPr userDrawn="1"/>
          </p:nvSpPr>
          <p:spPr bwMode="gray">
            <a:xfrm>
              <a:off x="5419725" y="4178301"/>
              <a:ext cx="1327150" cy="36513"/>
            </a:xfrm>
            <a:prstGeom prst="rect">
              <a:avLst/>
            </a:pr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32597" fontAlgn="auto">
                <a:lnSpc>
                  <a:spcPct val="100000"/>
                </a:lnSpc>
                <a:spcBef>
                  <a:spcPts val="0"/>
                </a:spcBef>
                <a:spcAft>
                  <a:spcPts val="0"/>
                </a:spcAft>
                <a:buClrTx/>
                <a:buSzTx/>
                <a:buFontTx/>
                <a:buNone/>
                <a:tabLst/>
              </a:pPr>
              <a:endParaRPr kumimoji="0" lang="en-US" sz="1836" b="0" i="0" u="none" strike="noStrike" kern="0" cap="none" spc="0" normalizeH="0" baseline="0">
                <a:ln>
                  <a:noFill/>
                </a:ln>
                <a:solidFill>
                  <a:srgbClr val="1A1A1A"/>
                </a:solidFill>
                <a:effectLst/>
                <a:uLnTx/>
                <a:uFillTx/>
              </a:endParaRPr>
            </a:p>
          </p:txBody>
        </p:sp>
        <p:sp>
          <p:nvSpPr>
            <p:cNvPr id="113" name="Rectangle 34">
              <a:extLst>
                <a:ext uri="{FF2B5EF4-FFF2-40B4-BE49-F238E27FC236}">
                  <a16:creationId xmlns:a16="http://schemas.microsoft.com/office/drawing/2014/main" id="{FB2303C7-0661-4CF0-B491-D2E9D47EE15A}"/>
                </a:ext>
              </a:extLst>
            </p:cNvPr>
            <p:cNvSpPr>
              <a:spLocks noChangeArrowheads="1"/>
            </p:cNvSpPr>
            <p:nvPr userDrawn="1"/>
          </p:nvSpPr>
          <p:spPr bwMode="gray">
            <a:xfrm>
              <a:off x="6149975" y="4341813"/>
              <a:ext cx="596900" cy="36513"/>
            </a:xfrm>
            <a:prstGeom prst="rect">
              <a:avLst/>
            </a:pr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32597" fontAlgn="auto">
                <a:lnSpc>
                  <a:spcPct val="100000"/>
                </a:lnSpc>
                <a:spcBef>
                  <a:spcPts val="0"/>
                </a:spcBef>
                <a:spcAft>
                  <a:spcPts val="0"/>
                </a:spcAft>
                <a:buClrTx/>
                <a:buSzTx/>
                <a:buFontTx/>
                <a:buNone/>
                <a:tabLst/>
              </a:pPr>
              <a:endParaRPr kumimoji="0" lang="en-US" sz="1836" b="0" i="0" u="none" strike="noStrike" kern="0" cap="none" spc="0" normalizeH="0" baseline="0">
                <a:ln>
                  <a:noFill/>
                </a:ln>
                <a:solidFill>
                  <a:srgbClr val="1A1A1A"/>
                </a:solidFill>
                <a:effectLst/>
                <a:uLnTx/>
                <a:uFillTx/>
              </a:endParaRPr>
            </a:p>
          </p:txBody>
        </p:sp>
        <p:sp>
          <p:nvSpPr>
            <p:cNvPr id="114" name="Rectangle 35">
              <a:extLst>
                <a:ext uri="{FF2B5EF4-FFF2-40B4-BE49-F238E27FC236}">
                  <a16:creationId xmlns:a16="http://schemas.microsoft.com/office/drawing/2014/main" id="{C3FA6748-9371-4617-9A5E-AEF6112AB5DA}"/>
                </a:ext>
              </a:extLst>
            </p:cNvPr>
            <p:cNvSpPr>
              <a:spLocks noChangeArrowheads="1"/>
            </p:cNvSpPr>
            <p:nvPr userDrawn="1"/>
          </p:nvSpPr>
          <p:spPr bwMode="gray">
            <a:xfrm>
              <a:off x="5932488" y="2509838"/>
              <a:ext cx="836613" cy="49213"/>
            </a:xfrm>
            <a:prstGeom prst="rect">
              <a:avLst/>
            </a:prstGeom>
            <a:solidFill>
              <a:schemeClr val="bg1"/>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lvl="0"/>
              <a:endParaRPr lang="en-US" sz="1836"/>
            </a:p>
          </p:txBody>
        </p:sp>
        <p:sp>
          <p:nvSpPr>
            <p:cNvPr id="115" name="Rectangle 36">
              <a:extLst>
                <a:ext uri="{FF2B5EF4-FFF2-40B4-BE49-F238E27FC236}">
                  <a16:creationId xmlns:a16="http://schemas.microsoft.com/office/drawing/2014/main" id="{22819134-DC28-4E40-9A2C-B052D6FE6E78}"/>
                </a:ext>
              </a:extLst>
            </p:cNvPr>
            <p:cNvSpPr>
              <a:spLocks noChangeArrowheads="1"/>
            </p:cNvSpPr>
            <p:nvPr userDrawn="1"/>
          </p:nvSpPr>
          <p:spPr bwMode="gray">
            <a:xfrm>
              <a:off x="5429250" y="2509838"/>
              <a:ext cx="171450" cy="49213"/>
            </a:xfrm>
            <a:prstGeom prst="rect">
              <a:avLst/>
            </a:prstGeom>
            <a:solidFill>
              <a:schemeClr val="bg1"/>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lvl="0"/>
              <a:endParaRPr lang="en-US" sz="1836"/>
            </a:p>
          </p:txBody>
        </p:sp>
        <p:sp>
          <p:nvSpPr>
            <p:cNvPr id="116" name="Rectangle 37">
              <a:extLst>
                <a:ext uri="{FF2B5EF4-FFF2-40B4-BE49-F238E27FC236}">
                  <a16:creationId xmlns:a16="http://schemas.microsoft.com/office/drawing/2014/main" id="{A8AB1BAE-A549-4C2D-90AE-29E7A84F30C2}"/>
                </a:ext>
              </a:extLst>
            </p:cNvPr>
            <p:cNvSpPr>
              <a:spLocks noChangeArrowheads="1"/>
            </p:cNvSpPr>
            <p:nvPr userDrawn="1"/>
          </p:nvSpPr>
          <p:spPr bwMode="gray">
            <a:xfrm>
              <a:off x="5680075" y="2509838"/>
              <a:ext cx="173038" cy="49213"/>
            </a:xfrm>
            <a:prstGeom prst="rect">
              <a:avLst/>
            </a:prstGeom>
            <a:solidFill>
              <a:schemeClr val="bg1"/>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lvl="0"/>
              <a:endParaRPr lang="en-US" sz="1836"/>
            </a:p>
          </p:txBody>
        </p:sp>
        <p:sp>
          <p:nvSpPr>
            <p:cNvPr id="117" name="Rectangle 38">
              <a:extLst>
                <a:ext uri="{FF2B5EF4-FFF2-40B4-BE49-F238E27FC236}">
                  <a16:creationId xmlns:a16="http://schemas.microsoft.com/office/drawing/2014/main" id="{6BB21AAD-BEBD-464D-9425-DFCE1A810212}"/>
                </a:ext>
              </a:extLst>
            </p:cNvPr>
            <p:cNvSpPr>
              <a:spLocks noChangeArrowheads="1"/>
            </p:cNvSpPr>
            <p:nvPr userDrawn="1"/>
          </p:nvSpPr>
          <p:spPr bwMode="gray">
            <a:xfrm>
              <a:off x="6650038" y="2125663"/>
              <a:ext cx="152400" cy="142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36"/>
            </a:p>
          </p:txBody>
        </p:sp>
        <p:sp>
          <p:nvSpPr>
            <p:cNvPr id="118" name="Rectangle 39">
              <a:extLst>
                <a:ext uri="{FF2B5EF4-FFF2-40B4-BE49-F238E27FC236}">
                  <a16:creationId xmlns:a16="http://schemas.microsoft.com/office/drawing/2014/main" id="{82C133A5-90DA-4452-B1C2-96A28D1B3B2D}"/>
                </a:ext>
              </a:extLst>
            </p:cNvPr>
            <p:cNvSpPr>
              <a:spLocks noChangeArrowheads="1"/>
            </p:cNvSpPr>
            <p:nvPr userDrawn="1"/>
          </p:nvSpPr>
          <p:spPr bwMode="gray">
            <a:xfrm>
              <a:off x="6650038" y="2168526"/>
              <a:ext cx="152400" cy="142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36"/>
            </a:p>
          </p:txBody>
        </p:sp>
        <p:sp>
          <p:nvSpPr>
            <p:cNvPr id="119" name="Rectangle 40">
              <a:extLst>
                <a:ext uri="{FF2B5EF4-FFF2-40B4-BE49-F238E27FC236}">
                  <a16:creationId xmlns:a16="http://schemas.microsoft.com/office/drawing/2014/main" id="{9EC959C0-2ED1-429D-9343-6B03D72EC2DB}"/>
                </a:ext>
              </a:extLst>
            </p:cNvPr>
            <p:cNvSpPr>
              <a:spLocks noChangeArrowheads="1"/>
            </p:cNvSpPr>
            <p:nvPr userDrawn="1"/>
          </p:nvSpPr>
          <p:spPr bwMode="gray">
            <a:xfrm>
              <a:off x="6650038" y="2216151"/>
              <a:ext cx="152400" cy="127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36"/>
            </a:p>
          </p:txBody>
        </p:sp>
        <p:sp>
          <p:nvSpPr>
            <p:cNvPr id="120" name="Rectangle 41">
              <a:extLst>
                <a:ext uri="{FF2B5EF4-FFF2-40B4-BE49-F238E27FC236}">
                  <a16:creationId xmlns:a16="http://schemas.microsoft.com/office/drawing/2014/main" id="{27EB350B-78EC-4CE4-9803-6981B8ABF253}"/>
                </a:ext>
              </a:extLst>
            </p:cNvPr>
            <p:cNvSpPr>
              <a:spLocks noChangeArrowheads="1"/>
            </p:cNvSpPr>
            <p:nvPr userDrawn="1"/>
          </p:nvSpPr>
          <p:spPr bwMode="gray">
            <a:xfrm>
              <a:off x="6027738" y="4837113"/>
              <a:ext cx="142875" cy="146050"/>
            </a:xfrm>
            <a:prstGeom prst="rect">
              <a:avLst/>
            </a:pr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32597" fontAlgn="auto">
                <a:lnSpc>
                  <a:spcPct val="100000"/>
                </a:lnSpc>
                <a:spcBef>
                  <a:spcPts val="0"/>
                </a:spcBef>
                <a:spcAft>
                  <a:spcPts val="0"/>
                </a:spcAft>
                <a:buClrTx/>
                <a:buSzTx/>
                <a:buFontTx/>
                <a:buNone/>
                <a:tabLst/>
              </a:pPr>
              <a:endParaRPr kumimoji="0" lang="en-US" sz="1836" b="0" i="0" u="none" strike="noStrike" kern="0" cap="none" spc="0" normalizeH="0" baseline="0">
                <a:ln>
                  <a:noFill/>
                </a:ln>
                <a:solidFill>
                  <a:srgbClr val="1A1A1A"/>
                </a:solidFill>
                <a:effectLst/>
                <a:uLnTx/>
                <a:uFillTx/>
              </a:endParaRPr>
            </a:p>
          </p:txBody>
        </p:sp>
        <p:sp>
          <p:nvSpPr>
            <p:cNvPr id="121" name="Freeform 42">
              <a:extLst>
                <a:ext uri="{FF2B5EF4-FFF2-40B4-BE49-F238E27FC236}">
                  <a16:creationId xmlns:a16="http://schemas.microsoft.com/office/drawing/2014/main" id="{E19CD1BB-BAEF-4D84-8870-955840A2D735}"/>
                </a:ext>
              </a:extLst>
            </p:cNvPr>
            <p:cNvSpPr>
              <a:spLocks/>
            </p:cNvSpPr>
            <p:nvPr userDrawn="1"/>
          </p:nvSpPr>
          <p:spPr bwMode="gray">
            <a:xfrm>
              <a:off x="5783263" y="1841501"/>
              <a:ext cx="631825" cy="36513"/>
            </a:xfrm>
            <a:custGeom>
              <a:avLst/>
              <a:gdLst>
                <a:gd name="T0" fmla="*/ 185 w 191"/>
                <a:gd name="T1" fmla="*/ 11 h 11"/>
                <a:gd name="T2" fmla="*/ 6 w 191"/>
                <a:gd name="T3" fmla="*/ 11 h 11"/>
                <a:gd name="T4" fmla="*/ 0 w 191"/>
                <a:gd name="T5" fmla="*/ 6 h 11"/>
                <a:gd name="T6" fmla="*/ 6 w 191"/>
                <a:gd name="T7" fmla="*/ 0 h 11"/>
                <a:gd name="T8" fmla="*/ 185 w 191"/>
                <a:gd name="T9" fmla="*/ 0 h 11"/>
                <a:gd name="T10" fmla="*/ 191 w 191"/>
                <a:gd name="T11" fmla="*/ 6 h 11"/>
                <a:gd name="T12" fmla="*/ 185 w 191"/>
                <a:gd name="T13" fmla="*/ 11 h 11"/>
              </a:gdLst>
              <a:ahLst/>
              <a:cxnLst>
                <a:cxn ang="0">
                  <a:pos x="T0" y="T1"/>
                </a:cxn>
                <a:cxn ang="0">
                  <a:pos x="T2" y="T3"/>
                </a:cxn>
                <a:cxn ang="0">
                  <a:pos x="T4" y="T5"/>
                </a:cxn>
                <a:cxn ang="0">
                  <a:pos x="T6" y="T7"/>
                </a:cxn>
                <a:cxn ang="0">
                  <a:pos x="T8" y="T9"/>
                </a:cxn>
                <a:cxn ang="0">
                  <a:pos x="T10" y="T11"/>
                </a:cxn>
                <a:cxn ang="0">
                  <a:pos x="T12" y="T13"/>
                </a:cxn>
              </a:cxnLst>
              <a:rect l="0" t="0" r="r" b="b"/>
              <a:pathLst>
                <a:path w="191" h="11">
                  <a:moveTo>
                    <a:pt x="185" y="11"/>
                  </a:moveTo>
                  <a:cubicBezTo>
                    <a:pt x="6" y="11"/>
                    <a:pt x="6" y="11"/>
                    <a:pt x="6" y="11"/>
                  </a:cubicBezTo>
                  <a:cubicBezTo>
                    <a:pt x="2" y="11"/>
                    <a:pt x="0" y="9"/>
                    <a:pt x="0" y="6"/>
                  </a:cubicBezTo>
                  <a:cubicBezTo>
                    <a:pt x="0" y="2"/>
                    <a:pt x="2" y="0"/>
                    <a:pt x="6" y="0"/>
                  </a:cubicBezTo>
                  <a:cubicBezTo>
                    <a:pt x="185" y="0"/>
                    <a:pt x="185" y="0"/>
                    <a:pt x="185" y="0"/>
                  </a:cubicBezTo>
                  <a:cubicBezTo>
                    <a:pt x="189" y="0"/>
                    <a:pt x="191" y="2"/>
                    <a:pt x="191" y="6"/>
                  </a:cubicBezTo>
                  <a:cubicBezTo>
                    <a:pt x="191" y="9"/>
                    <a:pt x="189" y="11"/>
                    <a:pt x="185" y="11"/>
                  </a:cubicBezTo>
                  <a:close/>
                </a:path>
              </a:pathLst>
            </a:cu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32597" fontAlgn="auto">
                <a:lnSpc>
                  <a:spcPct val="100000"/>
                </a:lnSpc>
                <a:spcBef>
                  <a:spcPts val="0"/>
                </a:spcBef>
                <a:spcAft>
                  <a:spcPts val="0"/>
                </a:spcAft>
                <a:buClrTx/>
                <a:buSzTx/>
                <a:buFontTx/>
                <a:buNone/>
                <a:tabLst/>
              </a:pPr>
              <a:endParaRPr kumimoji="0" lang="en-US" sz="1836" b="0" i="0" u="none" strike="noStrike" kern="0" cap="none" spc="0" normalizeH="0" baseline="0">
                <a:ln>
                  <a:noFill/>
                </a:ln>
                <a:solidFill>
                  <a:srgbClr val="1A1A1A"/>
                </a:solidFill>
                <a:effectLst/>
                <a:uLnTx/>
                <a:uFillTx/>
              </a:endParaRPr>
            </a:p>
          </p:txBody>
        </p:sp>
        <p:sp>
          <p:nvSpPr>
            <p:cNvPr id="122" name="Rectangle 43">
              <a:extLst>
                <a:ext uri="{FF2B5EF4-FFF2-40B4-BE49-F238E27FC236}">
                  <a16:creationId xmlns:a16="http://schemas.microsoft.com/office/drawing/2014/main" id="{AB3A5491-F398-47CB-BBBC-35E96F4E414D}"/>
                </a:ext>
              </a:extLst>
            </p:cNvPr>
            <p:cNvSpPr>
              <a:spLocks noChangeArrowheads="1"/>
            </p:cNvSpPr>
            <p:nvPr userDrawn="1"/>
          </p:nvSpPr>
          <p:spPr bwMode="gray">
            <a:xfrm>
              <a:off x="5429250" y="2722563"/>
              <a:ext cx="1339850" cy="628650"/>
            </a:xfrm>
            <a:prstGeom prst="rect">
              <a:avLst/>
            </a:pr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lvl="0"/>
              <a:endParaRPr lang="en-US" sz="1836"/>
            </a:p>
          </p:txBody>
        </p:sp>
      </p:grpSp>
      <p:sp>
        <p:nvSpPr>
          <p:cNvPr id="149" name="Oval 148">
            <a:extLst>
              <a:ext uri="{FF2B5EF4-FFF2-40B4-BE49-F238E27FC236}">
                <a16:creationId xmlns:a16="http://schemas.microsoft.com/office/drawing/2014/main" id="{88B05F2C-2F66-43AA-A9E2-803B1F843606}"/>
              </a:ext>
            </a:extLst>
          </p:cNvPr>
          <p:cNvSpPr/>
          <p:nvPr userDrawn="1"/>
        </p:nvSpPr>
        <p:spPr bwMode="gray">
          <a:xfrm>
            <a:off x="8050273" y="1826348"/>
            <a:ext cx="1635020" cy="1634787"/>
          </a:xfrm>
          <a:prstGeom prst="ellipse">
            <a:avLst/>
          </a:prstGeom>
          <a:solidFill>
            <a:srgbClr val="232323"/>
          </a:solidFill>
          <a:ln w="10795" cap="flat" cmpd="sng" algn="ctr">
            <a:noFill/>
            <a:prstDash val="solid"/>
          </a:ln>
          <a:effectLst>
            <a:outerShdw blurRad="254000" dist="50800" dir="2700000" sx="101000" sy="101000" algn="tl" rotWithShape="0">
              <a:prstClr val="black">
                <a:alpha val="35000"/>
              </a:prstClr>
            </a:outerShdw>
          </a:effectLst>
        </p:spPr>
        <p:txBody>
          <a:bodyPr vert="horz" wrap="square" lIns="0" tIns="47551" rIns="0" bIns="47551" numCol="1" rtlCol="0" anchor="ctr" anchorCtr="0" compatLnSpc="1">
            <a:prstTxWarp prst="textNoShape">
              <a:avLst/>
            </a:prstTxWarp>
          </a:bodyPr>
          <a:lstStyle/>
          <a:p>
            <a:pPr marR="0" lvl="0" indent="0" algn="ctr" defTabSz="950663" fontAlgn="base">
              <a:lnSpc>
                <a:spcPct val="100000"/>
              </a:lnSpc>
              <a:spcBef>
                <a:spcPct val="0"/>
              </a:spcBef>
              <a:spcAft>
                <a:spcPct val="0"/>
              </a:spcAft>
              <a:buClrTx/>
              <a:buSzTx/>
              <a:buFontTx/>
              <a:buNone/>
              <a:tabLst/>
            </a:pPr>
            <a:endParaRPr kumimoji="0" lang="en-US" sz="2040" b="0" i="0" u="none" strike="noStrike" kern="0" cap="none" spc="0" normalizeH="0" baseline="0" noProof="0">
              <a:ln>
                <a:noFill/>
              </a:ln>
              <a:gradFill>
                <a:gsLst>
                  <a:gs pos="0">
                    <a:srgbClr val="FFFFFF"/>
                  </a:gs>
                  <a:gs pos="100000">
                    <a:srgbClr val="FFFFFF"/>
                  </a:gs>
                </a:gsLst>
                <a:lin ang="5400000" scaled="0"/>
              </a:gradFill>
              <a:effectLst/>
              <a:uLnTx/>
              <a:uFillTx/>
              <a:latin typeface="Segoe UI Semilight"/>
            </a:endParaRPr>
          </a:p>
        </p:txBody>
      </p:sp>
      <p:grpSp>
        <p:nvGrpSpPr>
          <p:cNvPr id="148" name="Group 147">
            <a:extLst>
              <a:ext uri="{FF2B5EF4-FFF2-40B4-BE49-F238E27FC236}">
                <a16:creationId xmlns:a16="http://schemas.microsoft.com/office/drawing/2014/main" id="{E88D9ECD-A4C6-4CFD-BE83-83D944C0F97B}"/>
              </a:ext>
            </a:extLst>
          </p:cNvPr>
          <p:cNvGrpSpPr/>
          <p:nvPr userDrawn="1"/>
        </p:nvGrpSpPr>
        <p:grpSpPr bwMode="gray">
          <a:xfrm>
            <a:off x="8281096" y="2332367"/>
            <a:ext cx="1173375" cy="622749"/>
            <a:chOff x="6151563" y="1584325"/>
            <a:chExt cx="4276725" cy="2270126"/>
          </a:xfrm>
        </p:grpSpPr>
        <p:sp>
          <p:nvSpPr>
            <p:cNvPr id="129" name="Rectangle 47">
              <a:extLst>
                <a:ext uri="{FF2B5EF4-FFF2-40B4-BE49-F238E27FC236}">
                  <a16:creationId xmlns:a16="http://schemas.microsoft.com/office/drawing/2014/main" id="{26C055B8-93FF-46DA-B415-D8D54497176C}"/>
                </a:ext>
              </a:extLst>
            </p:cNvPr>
            <p:cNvSpPr>
              <a:spLocks noChangeArrowheads="1"/>
            </p:cNvSpPr>
            <p:nvPr userDrawn="1"/>
          </p:nvSpPr>
          <p:spPr bwMode="gray">
            <a:xfrm>
              <a:off x="6630988" y="1584325"/>
              <a:ext cx="3317875" cy="2084388"/>
            </a:xfrm>
            <a:prstGeom prst="rect">
              <a:avLst/>
            </a:pr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32597" fontAlgn="auto">
                <a:lnSpc>
                  <a:spcPct val="100000"/>
                </a:lnSpc>
                <a:spcBef>
                  <a:spcPts val="0"/>
                </a:spcBef>
                <a:spcAft>
                  <a:spcPts val="0"/>
                </a:spcAft>
                <a:buClrTx/>
                <a:buSzTx/>
                <a:buFontTx/>
                <a:buNone/>
                <a:tabLst/>
              </a:pPr>
              <a:endParaRPr kumimoji="0" lang="en-US" sz="1836" b="0" i="0" u="none" strike="noStrike" kern="0" cap="none" spc="0" normalizeH="0" baseline="0">
                <a:ln>
                  <a:noFill/>
                </a:ln>
                <a:solidFill>
                  <a:srgbClr val="1A1A1A"/>
                </a:solidFill>
                <a:effectLst/>
                <a:uLnTx/>
                <a:uFillTx/>
              </a:endParaRPr>
            </a:p>
          </p:txBody>
        </p:sp>
        <p:sp>
          <p:nvSpPr>
            <p:cNvPr id="130" name="Rectangle 48">
              <a:extLst>
                <a:ext uri="{FF2B5EF4-FFF2-40B4-BE49-F238E27FC236}">
                  <a16:creationId xmlns:a16="http://schemas.microsoft.com/office/drawing/2014/main" id="{CFE4BDC0-DE0F-4728-875B-177D4395AAE0}"/>
                </a:ext>
              </a:extLst>
            </p:cNvPr>
            <p:cNvSpPr>
              <a:spLocks noChangeArrowheads="1"/>
            </p:cNvSpPr>
            <p:nvPr userDrawn="1"/>
          </p:nvSpPr>
          <p:spPr bwMode="gray">
            <a:xfrm>
              <a:off x="6848476" y="1785938"/>
              <a:ext cx="2879725" cy="176371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36"/>
            </a:p>
          </p:txBody>
        </p:sp>
        <p:sp>
          <p:nvSpPr>
            <p:cNvPr id="131" name="Freeform 49">
              <a:extLst>
                <a:ext uri="{FF2B5EF4-FFF2-40B4-BE49-F238E27FC236}">
                  <a16:creationId xmlns:a16="http://schemas.microsoft.com/office/drawing/2014/main" id="{DF9925D4-DE10-40F0-8BA3-16B00AE6C44D}"/>
                </a:ext>
              </a:extLst>
            </p:cNvPr>
            <p:cNvSpPr>
              <a:spLocks/>
            </p:cNvSpPr>
            <p:nvPr userDrawn="1"/>
          </p:nvSpPr>
          <p:spPr bwMode="gray">
            <a:xfrm>
              <a:off x="6151563" y="3668713"/>
              <a:ext cx="4276725" cy="185738"/>
            </a:xfrm>
            <a:custGeom>
              <a:avLst/>
              <a:gdLst>
                <a:gd name="T0" fmla="*/ 1265 w 1295"/>
                <a:gd name="T1" fmla="*/ 56 h 56"/>
                <a:gd name="T2" fmla="*/ 29 w 1295"/>
                <a:gd name="T3" fmla="*/ 56 h 56"/>
                <a:gd name="T4" fmla="*/ 0 w 1295"/>
                <a:gd name="T5" fmla="*/ 26 h 56"/>
                <a:gd name="T6" fmla="*/ 0 w 1295"/>
                <a:gd name="T7" fmla="*/ 0 h 56"/>
                <a:gd name="T8" fmla="*/ 1295 w 1295"/>
                <a:gd name="T9" fmla="*/ 0 h 56"/>
                <a:gd name="T10" fmla="*/ 1295 w 1295"/>
                <a:gd name="T11" fmla="*/ 26 h 56"/>
                <a:gd name="T12" fmla="*/ 1265 w 1295"/>
                <a:gd name="T13" fmla="*/ 56 h 56"/>
              </a:gdLst>
              <a:ahLst/>
              <a:cxnLst>
                <a:cxn ang="0">
                  <a:pos x="T0" y="T1"/>
                </a:cxn>
                <a:cxn ang="0">
                  <a:pos x="T2" y="T3"/>
                </a:cxn>
                <a:cxn ang="0">
                  <a:pos x="T4" y="T5"/>
                </a:cxn>
                <a:cxn ang="0">
                  <a:pos x="T6" y="T7"/>
                </a:cxn>
                <a:cxn ang="0">
                  <a:pos x="T8" y="T9"/>
                </a:cxn>
                <a:cxn ang="0">
                  <a:pos x="T10" y="T11"/>
                </a:cxn>
                <a:cxn ang="0">
                  <a:pos x="T12" y="T13"/>
                </a:cxn>
              </a:cxnLst>
              <a:rect l="0" t="0" r="r" b="b"/>
              <a:pathLst>
                <a:path w="1295" h="56">
                  <a:moveTo>
                    <a:pt x="1265" y="56"/>
                  </a:moveTo>
                  <a:cubicBezTo>
                    <a:pt x="29" y="56"/>
                    <a:pt x="29" y="56"/>
                    <a:pt x="29" y="56"/>
                  </a:cubicBezTo>
                  <a:cubicBezTo>
                    <a:pt x="13" y="56"/>
                    <a:pt x="0" y="43"/>
                    <a:pt x="0" y="26"/>
                  </a:cubicBezTo>
                  <a:cubicBezTo>
                    <a:pt x="0" y="0"/>
                    <a:pt x="0" y="0"/>
                    <a:pt x="0" y="0"/>
                  </a:cubicBezTo>
                  <a:cubicBezTo>
                    <a:pt x="1295" y="0"/>
                    <a:pt x="1295" y="0"/>
                    <a:pt x="1295" y="0"/>
                  </a:cubicBezTo>
                  <a:cubicBezTo>
                    <a:pt x="1295" y="26"/>
                    <a:pt x="1295" y="26"/>
                    <a:pt x="1295" y="26"/>
                  </a:cubicBezTo>
                  <a:cubicBezTo>
                    <a:pt x="1295" y="43"/>
                    <a:pt x="1282" y="56"/>
                    <a:pt x="1265" y="56"/>
                  </a:cubicBezTo>
                  <a:close/>
                </a:path>
              </a:pathLst>
            </a:custGeom>
            <a:solidFill>
              <a:srgbClr val="505050"/>
            </a:solidFill>
            <a:ln w="9525" cap="flat">
              <a:noFill/>
              <a:prstDash val="solid"/>
              <a:miter/>
            </a:ln>
            <a:extLst>
              <a:ext uri="{91240B29-F687-4F45-9708-019B960494DF}">
                <a14:hiddenLine xmlns:a14="http://schemas.microsoft.com/office/drawing/2010/main" w="9525">
                  <a:solidFill>
                    <a:srgbClr val="000000"/>
                  </a:solidFill>
                  <a:round/>
                  <a:headEnd/>
                  <a:tailEnd/>
                </a14:hiddenLine>
              </a:ext>
            </a:extLst>
          </p:spPr>
          <p:txBody>
            <a:bodyPr/>
            <a:lstStyle/>
            <a:p>
              <a:pPr lvl="0"/>
              <a:endParaRPr lang="en-US" sz="1836"/>
            </a:p>
          </p:txBody>
        </p:sp>
        <p:sp>
          <p:nvSpPr>
            <p:cNvPr id="132" name="Rectangle 50">
              <a:extLst>
                <a:ext uri="{FF2B5EF4-FFF2-40B4-BE49-F238E27FC236}">
                  <a16:creationId xmlns:a16="http://schemas.microsoft.com/office/drawing/2014/main" id="{E95E9909-20A7-4A13-8FBC-BB76A4AAD529}"/>
                </a:ext>
              </a:extLst>
            </p:cNvPr>
            <p:cNvSpPr>
              <a:spLocks noChangeArrowheads="1"/>
            </p:cNvSpPr>
            <p:nvPr userDrawn="1"/>
          </p:nvSpPr>
          <p:spPr bwMode="gray">
            <a:xfrm>
              <a:off x="7353301" y="2098675"/>
              <a:ext cx="865188" cy="330200"/>
            </a:xfrm>
            <a:prstGeom prst="rect">
              <a:avLst/>
            </a:pr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lvl="0"/>
              <a:endParaRPr lang="en-US" sz="1836"/>
            </a:p>
          </p:txBody>
        </p:sp>
        <p:sp>
          <p:nvSpPr>
            <p:cNvPr id="133" name="Rectangle 51">
              <a:extLst>
                <a:ext uri="{FF2B5EF4-FFF2-40B4-BE49-F238E27FC236}">
                  <a16:creationId xmlns:a16="http://schemas.microsoft.com/office/drawing/2014/main" id="{2FD4C439-4658-45FA-AB12-5252FC20915B}"/>
                </a:ext>
              </a:extLst>
            </p:cNvPr>
            <p:cNvSpPr>
              <a:spLocks noChangeArrowheads="1"/>
            </p:cNvSpPr>
            <p:nvPr userDrawn="1"/>
          </p:nvSpPr>
          <p:spPr bwMode="gray">
            <a:xfrm>
              <a:off x="7086601" y="2098675"/>
              <a:ext cx="266700" cy="330200"/>
            </a:xfrm>
            <a:prstGeom prst="rect">
              <a:avLst/>
            </a:prstGeom>
            <a:solidFill>
              <a:schemeClr val="bg1"/>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lvl="0"/>
              <a:endParaRPr lang="en-US" sz="1836"/>
            </a:p>
          </p:txBody>
        </p:sp>
        <p:sp>
          <p:nvSpPr>
            <p:cNvPr id="134" name="Rectangle 52">
              <a:extLst>
                <a:ext uri="{FF2B5EF4-FFF2-40B4-BE49-F238E27FC236}">
                  <a16:creationId xmlns:a16="http://schemas.microsoft.com/office/drawing/2014/main" id="{D9CFF0E1-0AE6-43B7-BC45-CB587EB544AE}"/>
                </a:ext>
              </a:extLst>
            </p:cNvPr>
            <p:cNvSpPr>
              <a:spLocks noChangeArrowheads="1"/>
            </p:cNvSpPr>
            <p:nvPr userDrawn="1"/>
          </p:nvSpPr>
          <p:spPr bwMode="gray">
            <a:xfrm>
              <a:off x="7086601" y="2559050"/>
              <a:ext cx="1131888" cy="101600"/>
            </a:xfrm>
            <a:prstGeom prst="rect">
              <a:avLst/>
            </a:pr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lvl="0"/>
              <a:endParaRPr lang="en-US" sz="1836"/>
            </a:p>
          </p:txBody>
        </p:sp>
        <p:sp>
          <p:nvSpPr>
            <p:cNvPr id="135" name="Rectangle 53">
              <a:extLst>
                <a:ext uri="{FF2B5EF4-FFF2-40B4-BE49-F238E27FC236}">
                  <a16:creationId xmlns:a16="http://schemas.microsoft.com/office/drawing/2014/main" id="{E57A2468-B3CA-4D73-B693-76A85B0F761F}"/>
                </a:ext>
              </a:extLst>
            </p:cNvPr>
            <p:cNvSpPr>
              <a:spLocks noChangeArrowheads="1"/>
            </p:cNvSpPr>
            <p:nvPr userDrawn="1"/>
          </p:nvSpPr>
          <p:spPr bwMode="gray">
            <a:xfrm>
              <a:off x="7086601" y="2744788"/>
              <a:ext cx="1131888" cy="101600"/>
            </a:xfrm>
            <a:prstGeom prst="rect">
              <a:avLst/>
            </a:pr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lvl="0"/>
              <a:endParaRPr lang="en-US" sz="1836"/>
            </a:p>
          </p:txBody>
        </p:sp>
        <p:sp>
          <p:nvSpPr>
            <p:cNvPr id="136" name="Rectangle 54">
              <a:extLst>
                <a:ext uri="{FF2B5EF4-FFF2-40B4-BE49-F238E27FC236}">
                  <a16:creationId xmlns:a16="http://schemas.microsoft.com/office/drawing/2014/main" id="{590B34AA-176F-4A9B-8492-C9062CEEB0A2}"/>
                </a:ext>
              </a:extLst>
            </p:cNvPr>
            <p:cNvSpPr>
              <a:spLocks noChangeArrowheads="1"/>
            </p:cNvSpPr>
            <p:nvPr userDrawn="1"/>
          </p:nvSpPr>
          <p:spPr bwMode="gray">
            <a:xfrm>
              <a:off x="7086601" y="2925763"/>
              <a:ext cx="1131888" cy="106363"/>
            </a:xfrm>
            <a:prstGeom prst="rect">
              <a:avLst/>
            </a:pr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lvl="0"/>
              <a:endParaRPr lang="en-US" sz="1836"/>
            </a:p>
          </p:txBody>
        </p:sp>
        <p:sp>
          <p:nvSpPr>
            <p:cNvPr id="137" name="Rectangle 55">
              <a:extLst>
                <a:ext uri="{FF2B5EF4-FFF2-40B4-BE49-F238E27FC236}">
                  <a16:creationId xmlns:a16="http://schemas.microsoft.com/office/drawing/2014/main" id="{B478D54E-B6DE-4ACF-B271-59436F9D78D0}"/>
                </a:ext>
              </a:extLst>
            </p:cNvPr>
            <p:cNvSpPr>
              <a:spLocks noChangeArrowheads="1"/>
            </p:cNvSpPr>
            <p:nvPr userDrawn="1"/>
          </p:nvSpPr>
          <p:spPr bwMode="gray">
            <a:xfrm>
              <a:off x="7086601" y="3111500"/>
              <a:ext cx="1131888" cy="103188"/>
            </a:xfrm>
            <a:prstGeom prst="rect">
              <a:avLst/>
            </a:pr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lvl="0"/>
              <a:endParaRPr lang="en-US" sz="1836"/>
            </a:p>
          </p:txBody>
        </p:sp>
        <p:sp>
          <p:nvSpPr>
            <p:cNvPr id="138" name="Rectangle 56">
              <a:extLst>
                <a:ext uri="{FF2B5EF4-FFF2-40B4-BE49-F238E27FC236}">
                  <a16:creationId xmlns:a16="http://schemas.microsoft.com/office/drawing/2014/main" id="{10E94144-47B6-4CC4-8ACA-8555C206329A}"/>
                </a:ext>
              </a:extLst>
            </p:cNvPr>
            <p:cNvSpPr>
              <a:spLocks noChangeArrowheads="1"/>
            </p:cNvSpPr>
            <p:nvPr userDrawn="1"/>
          </p:nvSpPr>
          <p:spPr bwMode="gray">
            <a:xfrm>
              <a:off x="7086601" y="3297238"/>
              <a:ext cx="1131888" cy="103188"/>
            </a:xfrm>
            <a:prstGeom prst="rect">
              <a:avLst/>
            </a:pr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lvl="0"/>
              <a:endParaRPr lang="en-US" sz="1836"/>
            </a:p>
          </p:txBody>
        </p:sp>
        <p:sp>
          <p:nvSpPr>
            <p:cNvPr id="139" name="Rectangle 57">
              <a:extLst>
                <a:ext uri="{FF2B5EF4-FFF2-40B4-BE49-F238E27FC236}">
                  <a16:creationId xmlns:a16="http://schemas.microsoft.com/office/drawing/2014/main" id="{884B7082-B3DA-41C6-888E-340C61D061D8}"/>
                </a:ext>
              </a:extLst>
            </p:cNvPr>
            <p:cNvSpPr>
              <a:spLocks noChangeArrowheads="1"/>
            </p:cNvSpPr>
            <p:nvPr userDrawn="1"/>
          </p:nvSpPr>
          <p:spPr bwMode="gray">
            <a:xfrm>
              <a:off x="8337551" y="2098675"/>
              <a:ext cx="314325" cy="336550"/>
            </a:xfrm>
            <a:prstGeom prst="rect">
              <a:avLst/>
            </a:pr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32597" fontAlgn="auto">
                <a:lnSpc>
                  <a:spcPct val="100000"/>
                </a:lnSpc>
                <a:spcBef>
                  <a:spcPts val="0"/>
                </a:spcBef>
                <a:spcAft>
                  <a:spcPts val="0"/>
                </a:spcAft>
                <a:buClrTx/>
                <a:buSzTx/>
                <a:buFontTx/>
                <a:buNone/>
                <a:tabLst/>
              </a:pPr>
              <a:endParaRPr kumimoji="0" lang="en-US" sz="1836" b="0" i="0" u="none" strike="noStrike" kern="0" cap="none" spc="0" normalizeH="0" baseline="0">
                <a:ln>
                  <a:noFill/>
                </a:ln>
                <a:solidFill>
                  <a:srgbClr val="1A1A1A"/>
                </a:solidFill>
                <a:effectLst/>
                <a:uLnTx/>
                <a:uFillTx/>
              </a:endParaRPr>
            </a:p>
          </p:txBody>
        </p:sp>
        <p:sp>
          <p:nvSpPr>
            <p:cNvPr id="140" name="Rectangle 58">
              <a:extLst>
                <a:ext uri="{FF2B5EF4-FFF2-40B4-BE49-F238E27FC236}">
                  <a16:creationId xmlns:a16="http://schemas.microsoft.com/office/drawing/2014/main" id="{EAB98FDB-F070-4FD8-8674-449941060C9E}"/>
                </a:ext>
              </a:extLst>
            </p:cNvPr>
            <p:cNvSpPr>
              <a:spLocks noChangeArrowheads="1"/>
            </p:cNvSpPr>
            <p:nvPr userDrawn="1"/>
          </p:nvSpPr>
          <p:spPr bwMode="gray">
            <a:xfrm>
              <a:off x="8764588" y="2098675"/>
              <a:ext cx="312738" cy="336550"/>
            </a:xfrm>
            <a:prstGeom prst="rect">
              <a:avLst/>
            </a:pr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32597" fontAlgn="auto">
                <a:lnSpc>
                  <a:spcPct val="100000"/>
                </a:lnSpc>
                <a:spcBef>
                  <a:spcPts val="0"/>
                </a:spcBef>
                <a:spcAft>
                  <a:spcPts val="0"/>
                </a:spcAft>
                <a:buClrTx/>
                <a:buSzTx/>
                <a:buFontTx/>
                <a:buNone/>
                <a:tabLst/>
              </a:pPr>
              <a:endParaRPr kumimoji="0" lang="en-US" sz="1836" b="0" i="0" u="none" strike="noStrike" kern="0" cap="none" spc="0" normalizeH="0" baseline="0">
                <a:ln>
                  <a:noFill/>
                </a:ln>
                <a:solidFill>
                  <a:srgbClr val="1A1A1A"/>
                </a:solidFill>
                <a:effectLst/>
                <a:uLnTx/>
                <a:uFillTx/>
              </a:endParaRPr>
            </a:p>
          </p:txBody>
        </p:sp>
        <p:sp>
          <p:nvSpPr>
            <p:cNvPr id="141" name="Rectangle 59">
              <a:extLst>
                <a:ext uri="{FF2B5EF4-FFF2-40B4-BE49-F238E27FC236}">
                  <a16:creationId xmlns:a16="http://schemas.microsoft.com/office/drawing/2014/main" id="{B045539F-5CE5-47A9-A17E-1643D4CD9B2A}"/>
                </a:ext>
              </a:extLst>
            </p:cNvPr>
            <p:cNvSpPr>
              <a:spLocks noChangeArrowheads="1"/>
            </p:cNvSpPr>
            <p:nvPr userDrawn="1"/>
          </p:nvSpPr>
          <p:spPr bwMode="gray">
            <a:xfrm>
              <a:off x="9193213" y="2098675"/>
              <a:ext cx="314325" cy="336550"/>
            </a:xfrm>
            <a:prstGeom prst="rect">
              <a:avLst/>
            </a:pr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32597" fontAlgn="auto">
                <a:lnSpc>
                  <a:spcPct val="100000"/>
                </a:lnSpc>
                <a:spcBef>
                  <a:spcPts val="0"/>
                </a:spcBef>
                <a:spcAft>
                  <a:spcPts val="0"/>
                </a:spcAft>
                <a:buClrTx/>
                <a:buSzTx/>
                <a:buFontTx/>
                <a:buNone/>
                <a:tabLst/>
              </a:pPr>
              <a:endParaRPr kumimoji="0" lang="en-US" sz="1836" b="0" i="0" u="none" strike="noStrike" kern="0" cap="none" spc="0" normalizeH="0" baseline="0">
                <a:ln>
                  <a:noFill/>
                </a:ln>
                <a:solidFill>
                  <a:srgbClr val="1A1A1A"/>
                </a:solidFill>
                <a:effectLst/>
                <a:uLnTx/>
                <a:uFillTx/>
              </a:endParaRPr>
            </a:p>
          </p:txBody>
        </p:sp>
        <p:sp>
          <p:nvSpPr>
            <p:cNvPr id="142" name="Rectangle 60">
              <a:extLst>
                <a:ext uri="{FF2B5EF4-FFF2-40B4-BE49-F238E27FC236}">
                  <a16:creationId xmlns:a16="http://schemas.microsoft.com/office/drawing/2014/main" id="{C0C7BB4D-3B48-4D4F-B494-4C1EE0FD7C1C}"/>
                </a:ext>
              </a:extLst>
            </p:cNvPr>
            <p:cNvSpPr>
              <a:spLocks noChangeArrowheads="1"/>
            </p:cNvSpPr>
            <p:nvPr userDrawn="1"/>
          </p:nvSpPr>
          <p:spPr bwMode="gray">
            <a:xfrm>
              <a:off x="8337551" y="2581275"/>
              <a:ext cx="314325" cy="334963"/>
            </a:xfrm>
            <a:prstGeom prst="rect">
              <a:avLst/>
            </a:pr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32597" fontAlgn="auto">
                <a:lnSpc>
                  <a:spcPct val="100000"/>
                </a:lnSpc>
                <a:spcBef>
                  <a:spcPts val="0"/>
                </a:spcBef>
                <a:spcAft>
                  <a:spcPts val="0"/>
                </a:spcAft>
                <a:buClrTx/>
                <a:buSzTx/>
                <a:buFontTx/>
                <a:buNone/>
                <a:tabLst/>
              </a:pPr>
              <a:endParaRPr kumimoji="0" lang="en-US" sz="1836" b="0" i="0" u="none" strike="noStrike" kern="0" cap="none" spc="0" normalizeH="0" baseline="0">
                <a:ln>
                  <a:noFill/>
                </a:ln>
                <a:solidFill>
                  <a:srgbClr val="1A1A1A"/>
                </a:solidFill>
                <a:effectLst/>
                <a:uLnTx/>
                <a:uFillTx/>
              </a:endParaRPr>
            </a:p>
          </p:txBody>
        </p:sp>
        <p:sp>
          <p:nvSpPr>
            <p:cNvPr id="143" name="Rectangle 61">
              <a:extLst>
                <a:ext uri="{FF2B5EF4-FFF2-40B4-BE49-F238E27FC236}">
                  <a16:creationId xmlns:a16="http://schemas.microsoft.com/office/drawing/2014/main" id="{0BFA0E04-B61F-491E-8CEE-282132478766}"/>
                </a:ext>
              </a:extLst>
            </p:cNvPr>
            <p:cNvSpPr>
              <a:spLocks noChangeArrowheads="1"/>
            </p:cNvSpPr>
            <p:nvPr userDrawn="1"/>
          </p:nvSpPr>
          <p:spPr bwMode="gray">
            <a:xfrm>
              <a:off x="8764588" y="2581275"/>
              <a:ext cx="312738" cy="334963"/>
            </a:xfrm>
            <a:prstGeom prst="rect">
              <a:avLst/>
            </a:pr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32597" fontAlgn="auto">
                <a:lnSpc>
                  <a:spcPct val="100000"/>
                </a:lnSpc>
                <a:spcBef>
                  <a:spcPts val="0"/>
                </a:spcBef>
                <a:spcAft>
                  <a:spcPts val="0"/>
                </a:spcAft>
                <a:buClrTx/>
                <a:buSzTx/>
                <a:buFontTx/>
                <a:buNone/>
                <a:tabLst/>
              </a:pPr>
              <a:endParaRPr kumimoji="0" lang="en-US" sz="1836" b="0" i="0" u="none" strike="noStrike" kern="0" cap="none" spc="0" normalizeH="0" baseline="0">
                <a:ln>
                  <a:noFill/>
                </a:ln>
                <a:solidFill>
                  <a:srgbClr val="1A1A1A"/>
                </a:solidFill>
                <a:effectLst/>
                <a:uLnTx/>
                <a:uFillTx/>
              </a:endParaRPr>
            </a:p>
          </p:txBody>
        </p:sp>
        <p:sp>
          <p:nvSpPr>
            <p:cNvPr id="144" name="Rectangle 62">
              <a:extLst>
                <a:ext uri="{FF2B5EF4-FFF2-40B4-BE49-F238E27FC236}">
                  <a16:creationId xmlns:a16="http://schemas.microsoft.com/office/drawing/2014/main" id="{AFB42A0A-BD91-43E7-988D-573EEC534564}"/>
                </a:ext>
              </a:extLst>
            </p:cNvPr>
            <p:cNvSpPr>
              <a:spLocks noChangeArrowheads="1"/>
            </p:cNvSpPr>
            <p:nvPr userDrawn="1"/>
          </p:nvSpPr>
          <p:spPr bwMode="gray">
            <a:xfrm>
              <a:off x="9193213" y="2581275"/>
              <a:ext cx="314325" cy="334963"/>
            </a:xfrm>
            <a:prstGeom prst="rect">
              <a:avLst/>
            </a:pr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32597" fontAlgn="auto">
                <a:lnSpc>
                  <a:spcPct val="100000"/>
                </a:lnSpc>
                <a:spcBef>
                  <a:spcPts val="0"/>
                </a:spcBef>
                <a:spcAft>
                  <a:spcPts val="0"/>
                </a:spcAft>
                <a:buClrTx/>
                <a:buSzTx/>
                <a:buFontTx/>
                <a:buNone/>
                <a:tabLst/>
              </a:pPr>
              <a:endParaRPr kumimoji="0" lang="en-US" sz="1836" b="0" i="0" u="none" strike="noStrike" kern="0" cap="none" spc="0" normalizeH="0" baseline="0">
                <a:ln>
                  <a:noFill/>
                </a:ln>
                <a:solidFill>
                  <a:srgbClr val="1A1A1A"/>
                </a:solidFill>
                <a:effectLst/>
                <a:uLnTx/>
                <a:uFillTx/>
              </a:endParaRPr>
            </a:p>
          </p:txBody>
        </p:sp>
        <p:sp>
          <p:nvSpPr>
            <p:cNvPr id="145" name="Rectangle 63">
              <a:extLst>
                <a:ext uri="{FF2B5EF4-FFF2-40B4-BE49-F238E27FC236}">
                  <a16:creationId xmlns:a16="http://schemas.microsoft.com/office/drawing/2014/main" id="{BA15039E-DBE6-4F6E-80B1-70B510D54B0F}"/>
                </a:ext>
              </a:extLst>
            </p:cNvPr>
            <p:cNvSpPr>
              <a:spLocks noChangeArrowheads="1"/>
            </p:cNvSpPr>
            <p:nvPr userDrawn="1"/>
          </p:nvSpPr>
          <p:spPr bwMode="gray">
            <a:xfrm>
              <a:off x="8337551" y="3062288"/>
              <a:ext cx="314325" cy="338138"/>
            </a:xfrm>
            <a:prstGeom prst="rect">
              <a:avLst/>
            </a:pr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32597" fontAlgn="auto">
                <a:lnSpc>
                  <a:spcPct val="100000"/>
                </a:lnSpc>
                <a:spcBef>
                  <a:spcPts val="0"/>
                </a:spcBef>
                <a:spcAft>
                  <a:spcPts val="0"/>
                </a:spcAft>
                <a:buClrTx/>
                <a:buSzTx/>
                <a:buFontTx/>
                <a:buNone/>
                <a:tabLst/>
              </a:pPr>
              <a:endParaRPr kumimoji="0" lang="en-US" sz="1836" b="0" i="0" u="none" strike="noStrike" kern="0" cap="none" spc="0" normalizeH="0" baseline="0">
                <a:ln>
                  <a:noFill/>
                </a:ln>
                <a:solidFill>
                  <a:srgbClr val="1A1A1A"/>
                </a:solidFill>
                <a:effectLst/>
                <a:uLnTx/>
                <a:uFillTx/>
              </a:endParaRPr>
            </a:p>
          </p:txBody>
        </p:sp>
        <p:sp>
          <p:nvSpPr>
            <p:cNvPr id="146" name="Rectangle 64">
              <a:extLst>
                <a:ext uri="{FF2B5EF4-FFF2-40B4-BE49-F238E27FC236}">
                  <a16:creationId xmlns:a16="http://schemas.microsoft.com/office/drawing/2014/main" id="{265A4B65-72CE-4B68-9D58-5199411F4C96}"/>
                </a:ext>
              </a:extLst>
            </p:cNvPr>
            <p:cNvSpPr>
              <a:spLocks noChangeArrowheads="1"/>
            </p:cNvSpPr>
            <p:nvPr userDrawn="1"/>
          </p:nvSpPr>
          <p:spPr bwMode="gray">
            <a:xfrm>
              <a:off x="8764588" y="3062288"/>
              <a:ext cx="312738" cy="338138"/>
            </a:xfrm>
            <a:prstGeom prst="rect">
              <a:avLst/>
            </a:pr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32597" fontAlgn="auto">
                <a:lnSpc>
                  <a:spcPct val="100000"/>
                </a:lnSpc>
                <a:spcBef>
                  <a:spcPts val="0"/>
                </a:spcBef>
                <a:spcAft>
                  <a:spcPts val="0"/>
                </a:spcAft>
                <a:buClrTx/>
                <a:buSzTx/>
                <a:buFontTx/>
                <a:buNone/>
                <a:tabLst/>
              </a:pPr>
              <a:endParaRPr kumimoji="0" lang="en-US" sz="1836" b="0" i="0" u="none" strike="noStrike" kern="0" cap="none" spc="0" normalizeH="0" baseline="0">
                <a:ln>
                  <a:noFill/>
                </a:ln>
                <a:solidFill>
                  <a:srgbClr val="1A1A1A"/>
                </a:solidFill>
                <a:effectLst/>
                <a:uLnTx/>
                <a:uFillTx/>
              </a:endParaRPr>
            </a:p>
          </p:txBody>
        </p:sp>
        <p:sp>
          <p:nvSpPr>
            <p:cNvPr id="147" name="Rectangle 65">
              <a:extLst>
                <a:ext uri="{FF2B5EF4-FFF2-40B4-BE49-F238E27FC236}">
                  <a16:creationId xmlns:a16="http://schemas.microsoft.com/office/drawing/2014/main" id="{9602881A-C071-4CA3-9947-55E1E8A8C5B1}"/>
                </a:ext>
              </a:extLst>
            </p:cNvPr>
            <p:cNvSpPr>
              <a:spLocks noChangeArrowheads="1"/>
            </p:cNvSpPr>
            <p:nvPr userDrawn="1"/>
          </p:nvSpPr>
          <p:spPr bwMode="gray">
            <a:xfrm>
              <a:off x="9193213" y="3062288"/>
              <a:ext cx="314325" cy="338138"/>
            </a:xfrm>
            <a:prstGeom prst="rect">
              <a:avLst/>
            </a:pr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32597" fontAlgn="auto">
                <a:lnSpc>
                  <a:spcPct val="100000"/>
                </a:lnSpc>
                <a:spcBef>
                  <a:spcPts val="0"/>
                </a:spcBef>
                <a:spcAft>
                  <a:spcPts val="0"/>
                </a:spcAft>
                <a:buClrTx/>
                <a:buSzTx/>
                <a:buFontTx/>
                <a:buNone/>
                <a:tabLst/>
              </a:pPr>
              <a:endParaRPr kumimoji="0" lang="en-US" sz="1836" b="0" i="0" u="none" strike="noStrike" kern="0" cap="none" spc="0" normalizeH="0" baseline="0">
                <a:ln>
                  <a:noFill/>
                </a:ln>
                <a:solidFill>
                  <a:srgbClr val="1A1A1A"/>
                </a:solidFill>
                <a:effectLst/>
                <a:uLnTx/>
                <a:uFillTx/>
              </a:endParaRPr>
            </a:p>
          </p:txBody>
        </p:sp>
      </p:grpSp>
      <p:sp>
        <p:nvSpPr>
          <p:cNvPr id="205" name="Multiplication Sign 204">
            <a:extLst>
              <a:ext uri="{FF2B5EF4-FFF2-40B4-BE49-F238E27FC236}">
                <a16:creationId xmlns:a16="http://schemas.microsoft.com/office/drawing/2014/main" id="{464A0F58-5D65-499E-8280-34A9DFF27F4A}"/>
              </a:ext>
            </a:extLst>
          </p:cNvPr>
          <p:cNvSpPr/>
          <p:nvPr userDrawn="1"/>
        </p:nvSpPr>
        <p:spPr bwMode="ltGray">
          <a:xfrm>
            <a:off x="3716299" y="2887412"/>
            <a:ext cx="729576" cy="729468"/>
          </a:xfrm>
          <a:prstGeom prst="mathMultiply">
            <a:avLst>
              <a:gd name="adj1" fmla="val 16854"/>
            </a:avLst>
          </a:prstGeom>
          <a:solidFill>
            <a:srgbClr val="C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err="1">
              <a:gradFill>
                <a:gsLst>
                  <a:gs pos="0">
                    <a:srgbClr val="FFFFFF"/>
                  </a:gs>
                  <a:gs pos="100000">
                    <a:srgbClr val="FFFFFF"/>
                  </a:gs>
                </a:gsLst>
                <a:lin ang="5400000" scaled="0"/>
              </a:gradFill>
              <a:ea typeface="Segoe UI" pitchFamily="34" charset="0"/>
              <a:cs typeface="Segoe UI" pitchFamily="34" charset="0"/>
            </a:endParaRPr>
          </a:p>
        </p:txBody>
      </p:sp>
      <p:sp>
        <p:nvSpPr>
          <p:cNvPr id="211" name="Multiplication Sign 210">
            <a:extLst>
              <a:ext uri="{FF2B5EF4-FFF2-40B4-BE49-F238E27FC236}">
                <a16:creationId xmlns:a16="http://schemas.microsoft.com/office/drawing/2014/main" id="{69338860-60E4-44A3-B6C1-0BC1315BA942}"/>
              </a:ext>
            </a:extLst>
          </p:cNvPr>
          <p:cNvSpPr/>
          <p:nvPr userDrawn="1"/>
        </p:nvSpPr>
        <p:spPr bwMode="ltGray">
          <a:xfrm>
            <a:off x="6397656" y="2887412"/>
            <a:ext cx="729576" cy="729468"/>
          </a:xfrm>
          <a:prstGeom prst="mathMultiply">
            <a:avLst>
              <a:gd name="adj1" fmla="val 16854"/>
            </a:avLst>
          </a:prstGeom>
          <a:solidFill>
            <a:srgbClr val="C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err="1">
              <a:gradFill>
                <a:gsLst>
                  <a:gs pos="0">
                    <a:srgbClr val="FFFFFF"/>
                  </a:gs>
                  <a:gs pos="100000">
                    <a:srgbClr val="FFFFFF"/>
                  </a:gs>
                </a:gsLst>
                <a:lin ang="5400000" scaled="0"/>
              </a:gradFill>
              <a:ea typeface="Segoe UI" pitchFamily="34" charset="0"/>
              <a:cs typeface="Segoe UI" pitchFamily="34" charset="0"/>
            </a:endParaRPr>
          </a:p>
        </p:txBody>
      </p:sp>
      <p:sp>
        <p:nvSpPr>
          <p:cNvPr id="214" name="Multiplication Sign 213">
            <a:extLst>
              <a:ext uri="{FF2B5EF4-FFF2-40B4-BE49-F238E27FC236}">
                <a16:creationId xmlns:a16="http://schemas.microsoft.com/office/drawing/2014/main" id="{DFD379AB-2220-4E7F-85FE-EBBE910DB5C2}"/>
              </a:ext>
            </a:extLst>
          </p:cNvPr>
          <p:cNvSpPr/>
          <p:nvPr userDrawn="1"/>
        </p:nvSpPr>
        <p:spPr bwMode="ltGray">
          <a:xfrm>
            <a:off x="9003621" y="2887412"/>
            <a:ext cx="729576" cy="729468"/>
          </a:xfrm>
          <a:prstGeom prst="mathMultiply">
            <a:avLst>
              <a:gd name="adj1" fmla="val 16854"/>
            </a:avLst>
          </a:prstGeom>
          <a:solidFill>
            <a:srgbClr val="C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err="1">
              <a:gradFill>
                <a:gsLst>
                  <a:gs pos="0">
                    <a:srgbClr val="FFFFFF"/>
                  </a:gs>
                  <a:gs pos="100000">
                    <a:srgbClr val="FFFFFF"/>
                  </a:gs>
                </a:gsLst>
                <a:lin ang="5400000" scaled="0"/>
              </a:gradFill>
              <a:ea typeface="Segoe UI" pitchFamily="34" charset="0"/>
              <a:cs typeface="Segoe UI" pitchFamily="34" charset="0"/>
            </a:endParaRPr>
          </a:p>
        </p:txBody>
      </p:sp>
      <p:grpSp>
        <p:nvGrpSpPr>
          <p:cNvPr id="4" name="Group 3">
            <a:extLst>
              <a:ext uri="{FF2B5EF4-FFF2-40B4-BE49-F238E27FC236}">
                <a16:creationId xmlns:a16="http://schemas.microsoft.com/office/drawing/2014/main" id="{8971C9C6-D4A9-4DFA-9E2D-9E501DB092DC}"/>
              </a:ext>
            </a:extLst>
          </p:cNvPr>
          <p:cNvGrpSpPr/>
          <p:nvPr userDrawn="1"/>
        </p:nvGrpSpPr>
        <p:grpSpPr bwMode="gray">
          <a:xfrm>
            <a:off x="3195087" y="2343998"/>
            <a:ext cx="732605" cy="555390"/>
            <a:chOff x="3132278" y="2298246"/>
            <a:chExt cx="718204" cy="544549"/>
          </a:xfrm>
        </p:grpSpPr>
        <p:sp>
          <p:nvSpPr>
            <p:cNvPr id="79" name="Freeform: Shape 78">
              <a:extLst>
                <a:ext uri="{FF2B5EF4-FFF2-40B4-BE49-F238E27FC236}">
                  <a16:creationId xmlns:a16="http://schemas.microsoft.com/office/drawing/2014/main" id="{19123BC5-D4FA-46FE-A2AC-4D6533EA9AB2}"/>
                </a:ext>
              </a:extLst>
            </p:cNvPr>
            <p:cNvSpPr/>
            <p:nvPr/>
          </p:nvSpPr>
          <p:spPr bwMode="gray">
            <a:xfrm>
              <a:off x="3194451" y="2298246"/>
              <a:ext cx="107195" cy="171511"/>
            </a:xfrm>
            <a:custGeom>
              <a:avLst/>
              <a:gdLst/>
              <a:ahLst/>
              <a:cxnLst/>
              <a:rect l="0" t="0" r="0" b="0"/>
              <a:pathLst>
                <a:path w="95250" h="152400">
                  <a:moveTo>
                    <a:pt x="81439" y="147161"/>
                  </a:moveTo>
                  <a:lnTo>
                    <a:pt x="20479" y="147161"/>
                  </a:lnTo>
                  <a:cubicBezTo>
                    <a:pt x="13811" y="147161"/>
                    <a:pt x="7144" y="141446"/>
                    <a:pt x="7144" y="133826"/>
                  </a:cubicBezTo>
                  <a:lnTo>
                    <a:pt x="7144" y="19526"/>
                  </a:lnTo>
                  <a:cubicBezTo>
                    <a:pt x="7144" y="12859"/>
                    <a:pt x="12859" y="7144"/>
                    <a:pt x="20479" y="7144"/>
                  </a:cubicBezTo>
                  <a:lnTo>
                    <a:pt x="81439" y="7144"/>
                  </a:lnTo>
                  <a:cubicBezTo>
                    <a:pt x="88106" y="7144"/>
                    <a:pt x="94774" y="12859"/>
                    <a:pt x="94774" y="20479"/>
                  </a:cubicBezTo>
                  <a:lnTo>
                    <a:pt x="94774" y="134779"/>
                  </a:lnTo>
                  <a:cubicBezTo>
                    <a:pt x="94774" y="141446"/>
                    <a:pt x="88106" y="147161"/>
                    <a:pt x="81439" y="147161"/>
                  </a:cubicBezTo>
                  <a:close/>
                </a:path>
              </a:pathLst>
            </a:cu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1A1A1A"/>
                </a:solidFill>
                <a:effectLst/>
                <a:uLnTx/>
                <a:uFillTx/>
              </a:endParaRPr>
            </a:p>
          </p:txBody>
        </p:sp>
        <p:sp>
          <p:nvSpPr>
            <p:cNvPr id="80" name="Freeform: Shape 79">
              <a:extLst>
                <a:ext uri="{FF2B5EF4-FFF2-40B4-BE49-F238E27FC236}">
                  <a16:creationId xmlns:a16="http://schemas.microsoft.com/office/drawing/2014/main" id="{5711D87E-2859-4301-A153-9C62DB528E0B}"/>
                </a:ext>
              </a:extLst>
            </p:cNvPr>
            <p:cNvSpPr/>
            <p:nvPr/>
          </p:nvSpPr>
          <p:spPr bwMode="gray">
            <a:xfrm>
              <a:off x="3293070" y="2417233"/>
              <a:ext cx="557412" cy="407339"/>
            </a:xfrm>
            <a:custGeom>
              <a:avLst/>
              <a:gdLst/>
              <a:ahLst/>
              <a:cxnLst/>
              <a:rect l="0" t="0" r="0" b="0"/>
              <a:pathLst>
                <a:path w="495300" h="361950">
                  <a:moveTo>
                    <a:pt x="488156" y="31909"/>
                  </a:moveTo>
                  <a:lnTo>
                    <a:pt x="439579" y="7144"/>
                  </a:lnTo>
                  <a:lnTo>
                    <a:pt x="7144" y="7144"/>
                  </a:lnTo>
                  <a:lnTo>
                    <a:pt x="7144" y="356711"/>
                  </a:lnTo>
                  <a:lnTo>
                    <a:pt x="433864" y="356711"/>
                  </a:lnTo>
                  <a:lnTo>
                    <a:pt x="488156" y="328136"/>
                  </a:lnTo>
                  <a:close/>
                </a:path>
              </a:pathLst>
            </a:cu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1A1A1A"/>
                </a:solidFill>
                <a:effectLst/>
                <a:uLnTx/>
                <a:uFillTx/>
              </a:endParaRPr>
            </a:p>
          </p:txBody>
        </p:sp>
        <p:sp>
          <p:nvSpPr>
            <p:cNvPr id="81" name="Freeform: Shape 80">
              <a:extLst>
                <a:ext uri="{FF2B5EF4-FFF2-40B4-BE49-F238E27FC236}">
                  <a16:creationId xmlns:a16="http://schemas.microsoft.com/office/drawing/2014/main" id="{A4F64010-C37F-4B0B-8C4B-E5CD5398E636}"/>
                </a:ext>
              </a:extLst>
            </p:cNvPr>
            <p:cNvSpPr/>
            <p:nvPr/>
          </p:nvSpPr>
          <p:spPr bwMode="gray">
            <a:xfrm>
              <a:off x="3293070" y="2392577"/>
              <a:ext cx="557412" cy="64317"/>
            </a:xfrm>
            <a:custGeom>
              <a:avLst/>
              <a:gdLst/>
              <a:ahLst/>
              <a:cxnLst/>
              <a:rect l="0" t="0" r="0" b="0"/>
              <a:pathLst>
                <a:path w="495300" h="57150">
                  <a:moveTo>
                    <a:pt x="488156" y="53816"/>
                  </a:moveTo>
                  <a:lnTo>
                    <a:pt x="488156" y="49054"/>
                  </a:lnTo>
                  <a:cubicBezTo>
                    <a:pt x="488156" y="26194"/>
                    <a:pt x="469106" y="7144"/>
                    <a:pt x="446246" y="7144"/>
                  </a:cubicBezTo>
                  <a:lnTo>
                    <a:pt x="7144" y="7144"/>
                  </a:lnTo>
                  <a:lnTo>
                    <a:pt x="7144" y="53816"/>
                  </a:lnTo>
                  <a:lnTo>
                    <a:pt x="488156" y="53816"/>
                  </a:lnTo>
                  <a:close/>
                </a:path>
              </a:pathLst>
            </a:custGeom>
            <a:solidFill>
              <a:srgbClr val="D2D2D2"/>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1A1A1A"/>
                </a:solidFill>
                <a:effectLst/>
                <a:uLnTx/>
                <a:uFillTx/>
              </a:endParaRPr>
            </a:p>
          </p:txBody>
        </p:sp>
        <p:sp>
          <p:nvSpPr>
            <p:cNvPr id="82" name="Freeform: Shape 81">
              <a:extLst>
                <a:ext uri="{FF2B5EF4-FFF2-40B4-BE49-F238E27FC236}">
                  <a16:creationId xmlns:a16="http://schemas.microsoft.com/office/drawing/2014/main" id="{DF5111A6-FF13-4B86-9A02-4968F86EFDFC}"/>
                </a:ext>
              </a:extLst>
            </p:cNvPr>
            <p:cNvSpPr/>
            <p:nvPr/>
          </p:nvSpPr>
          <p:spPr bwMode="gray">
            <a:xfrm>
              <a:off x="3293070" y="2778478"/>
              <a:ext cx="557412" cy="64317"/>
            </a:xfrm>
            <a:custGeom>
              <a:avLst/>
              <a:gdLst/>
              <a:ahLst/>
              <a:cxnLst/>
              <a:rect l="0" t="0" r="0" b="0"/>
              <a:pathLst>
                <a:path w="495300" h="57150">
                  <a:moveTo>
                    <a:pt x="7144" y="7144"/>
                  </a:moveTo>
                  <a:lnTo>
                    <a:pt x="7144" y="57626"/>
                  </a:lnTo>
                  <a:lnTo>
                    <a:pt x="446246" y="57626"/>
                  </a:lnTo>
                  <a:cubicBezTo>
                    <a:pt x="469106" y="57626"/>
                    <a:pt x="488156" y="38576"/>
                    <a:pt x="488156" y="15716"/>
                  </a:cubicBezTo>
                  <a:lnTo>
                    <a:pt x="488156" y="7144"/>
                  </a:lnTo>
                  <a:lnTo>
                    <a:pt x="7144" y="7144"/>
                  </a:lnTo>
                  <a:close/>
                </a:path>
              </a:pathLst>
            </a:custGeom>
            <a:solidFill>
              <a:srgbClr val="D2D2D2"/>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1A1A1A"/>
                </a:solidFill>
                <a:effectLst/>
                <a:uLnTx/>
                <a:uFillTx/>
              </a:endParaRPr>
            </a:p>
          </p:txBody>
        </p:sp>
        <p:sp>
          <p:nvSpPr>
            <p:cNvPr id="83" name="Freeform: Shape 82">
              <a:extLst>
                <a:ext uri="{FF2B5EF4-FFF2-40B4-BE49-F238E27FC236}">
                  <a16:creationId xmlns:a16="http://schemas.microsoft.com/office/drawing/2014/main" id="{D46C1B4E-7932-4411-ADEE-738D4EB9AB4F}"/>
                </a:ext>
              </a:extLst>
            </p:cNvPr>
            <p:cNvSpPr/>
            <p:nvPr/>
          </p:nvSpPr>
          <p:spPr bwMode="gray">
            <a:xfrm>
              <a:off x="3132278" y="2346484"/>
              <a:ext cx="235828" cy="482376"/>
            </a:xfrm>
            <a:custGeom>
              <a:avLst/>
              <a:gdLst/>
              <a:ahLst/>
              <a:cxnLst/>
              <a:rect l="0" t="0" r="0" b="0"/>
              <a:pathLst>
                <a:path w="209550" h="428625">
                  <a:moveTo>
                    <a:pt x="205264" y="391001"/>
                  </a:moveTo>
                  <a:lnTo>
                    <a:pt x="109061" y="428149"/>
                  </a:lnTo>
                  <a:lnTo>
                    <a:pt x="7144" y="391001"/>
                  </a:lnTo>
                  <a:lnTo>
                    <a:pt x="7144" y="48101"/>
                  </a:lnTo>
                  <a:lnTo>
                    <a:pt x="106204" y="7144"/>
                  </a:lnTo>
                  <a:lnTo>
                    <a:pt x="205264" y="48101"/>
                  </a:lnTo>
                  <a:close/>
                </a:path>
              </a:pathLst>
            </a:cu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1A1A1A"/>
                </a:solidFill>
                <a:effectLst/>
                <a:uLnTx/>
                <a:uFillTx/>
              </a:endParaRPr>
            </a:p>
          </p:txBody>
        </p:sp>
        <p:sp>
          <p:nvSpPr>
            <p:cNvPr id="84" name="Freeform: Shape 83">
              <a:extLst>
                <a:ext uri="{FF2B5EF4-FFF2-40B4-BE49-F238E27FC236}">
                  <a16:creationId xmlns:a16="http://schemas.microsoft.com/office/drawing/2014/main" id="{403E67C2-61A7-4327-B9AE-EB39024D08C9}"/>
                </a:ext>
              </a:extLst>
            </p:cNvPr>
            <p:cNvSpPr/>
            <p:nvPr/>
          </p:nvSpPr>
          <p:spPr bwMode="gray">
            <a:xfrm>
              <a:off x="3132278" y="2327189"/>
              <a:ext cx="235828" cy="75036"/>
            </a:xfrm>
            <a:custGeom>
              <a:avLst/>
              <a:gdLst/>
              <a:ahLst/>
              <a:cxnLst/>
              <a:rect l="0" t="0" r="0" b="0"/>
              <a:pathLst>
                <a:path w="209550" h="66675">
                  <a:moveTo>
                    <a:pt x="205264" y="65246"/>
                  </a:moveTo>
                  <a:lnTo>
                    <a:pt x="205264" y="44291"/>
                  </a:lnTo>
                  <a:cubicBezTo>
                    <a:pt x="205264" y="23336"/>
                    <a:pt x="188119" y="7144"/>
                    <a:pt x="168116" y="7144"/>
                  </a:cubicBezTo>
                  <a:lnTo>
                    <a:pt x="44291" y="7144"/>
                  </a:lnTo>
                  <a:cubicBezTo>
                    <a:pt x="24289" y="7144"/>
                    <a:pt x="7144" y="24289"/>
                    <a:pt x="7144" y="44291"/>
                  </a:cubicBezTo>
                  <a:lnTo>
                    <a:pt x="7144" y="65246"/>
                  </a:lnTo>
                  <a:lnTo>
                    <a:pt x="205264" y="65246"/>
                  </a:lnTo>
                  <a:close/>
                </a:path>
              </a:pathLst>
            </a:custGeom>
            <a:solidFill>
              <a:srgbClr val="D2D2D2"/>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1A1A1A"/>
                </a:solidFill>
                <a:effectLst/>
                <a:uLnTx/>
                <a:uFillTx/>
              </a:endParaRPr>
            </a:p>
          </p:txBody>
        </p:sp>
        <p:sp>
          <p:nvSpPr>
            <p:cNvPr id="85" name="Freeform: Shape 84">
              <a:extLst>
                <a:ext uri="{FF2B5EF4-FFF2-40B4-BE49-F238E27FC236}">
                  <a16:creationId xmlns:a16="http://schemas.microsoft.com/office/drawing/2014/main" id="{6D3A9CA2-5D0F-4251-A1DB-C27B4C28C03D}"/>
                </a:ext>
              </a:extLst>
            </p:cNvPr>
            <p:cNvSpPr/>
            <p:nvPr/>
          </p:nvSpPr>
          <p:spPr bwMode="gray">
            <a:xfrm>
              <a:off x="3132278" y="2778478"/>
              <a:ext cx="235828" cy="64317"/>
            </a:xfrm>
            <a:custGeom>
              <a:avLst/>
              <a:gdLst/>
              <a:ahLst/>
              <a:cxnLst/>
              <a:rect l="0" t="0" r="0" b="0"/>
              <a:pathLst>
                <a:path w="209550" h="57150">
                  <a:moveTo>
                    <a:pt x="7144" y="7144"/>
                  </a:moveTo>
                  <a:lnTo>
                    <a:pt x="7144" y="19526"/>
                  </a:lnTo>
                  <a:cubicBezTo>
                    <a:pt x="7144" y="40481"/>
                    <a:pt x="24289" y="56674"/>
                    <a:pt x="44291" y="56674"/>
                  </a:cubicBezTo>
                  <a:lnTo>
                    <a:pt x="167164" y="56674"/>
                  </a:lnTo>
                  <a:cubicBezTo>
                    <a:pt x="188119" y="56674"/>
                    <a:pt x="204311" y="39529"/>
                    <a:pt x="204311" y="19526"/>
                  </a:cubicBezTo>
                  <a:lnTo>
                    <a:pt x="204311" y="7144"/>
                  </a:lnTo>
                  <a:lnTo>
                    <a:pt x="7144" y="7144"/>
                  </a:lnTo>
                  <a:close/>
                </a:path>
              </a:pathLst>
            </a:custGeom>
            <a:solidFill>
              <a:srgbClr val="D2D2D2"/>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1A1A1A"/>
                </a:solidFill>
                <a:effectLst/>
                <a:uLnTx/>
                <a:uFillTx/>
              </a:endParaRPr>
            </a:p>
          </p:txBody>
        </p:sp>
        <p:sp>
          <p:nvSpPr>
            <p:cNvPr id="86" name="Freeform: Shape 85">
              <a:extLst>
                <a:ext uri="{FF2B5EF4-FFF2-40B4-BE49-F238E27FC236}">
                  <a16:creationId xmlns:a16="http://schemas.microsoft.com/office/drawing/2014/main" id="{139DA858-1E17-41E2-A370-09FD78386FD7}"/>
                </a:ext>
              </a:extLst>
            </p:cNvPr>
            <p:cNvSpPr/>
            <p:nvPr/>
          </p:nvSpPr>
          <p:spPr bwMode="gray">
            <a:xfrm>
              <a:off x="3407769" y="2427952"/>
              <a:ext cx="375181" cy="375181"/>
            </a:xfrm>
            <a:custGeom>
              <a:avLst/>
              <a:gdLst/>
              <a:ahLst/>
              <a:cxnLst/>
              <a:rect l="0" t="0" r="0" b="0"/>
              <a:pathLst>
                <a:path w="333375" h="333375">
                  <a:moveTo>
                    <a:pt x="329089" y="168116"/>
                  </a:moveTo>
                  <a:cubicBezTo>
                    <a:pt x="329089" y="257019"/>
                    <a:pt x="257019" y="329089"/>
                    <a:pt x="168116" y="329089"/>
                  </a:cubicBezTo>
                  <a:cubicBezTo>
                    <a:pt x="79214" y="329089"/>
                    <a:pt x="7144" y="257019"/>
                    <a:pt x="7144" y="168116"/>
                  </a:cubicBezTo>
                  <a:cubicBezTo>
                    <a:pt x="7144" y="79214"/>
                    <a:pt x="79214" y="7144"/>
                    <a:pt x="168116" y="7144"/>
                  </a:cubicBezTo>
                  <a:cubicBezTo>
                    <a:pt x="257019" y="7144"/>
                    <a:pt x="329089" y="79214"/>
                    <a:pt x="329089" y="168116"/>
                  </a:cubicBezTo>
                  <a:close/>
                </a:path>
              </a:pathLst>
            </a:custGeom>
            <a:solidFill>
              <a:srgbClr val="D2D2D2"/>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1A1A1A"/>
                </a:solidFill>
                <a:effectLst/>
                <a:uLnTx/>
                <a:uFillTx/>
              </a:endParaRPr>
            </a:p>
          </p:txBody>
        </p:sp>
        <p:sp>
          <p:nvSpPr>
            <p:cNvPr id="87" name="Freeform: Shape 86">
              <a:extLst>
                <a:ext uri="{FF2B5EF4-FFF2-40B4-BE49-F238E27FC236}">
                  <a16:creationId xmlns:a16="http://schemas.microsoft.com/office/drawing/2014/main" id="{B982D7D2-16E2-4E71-A0C9-3E8F510C3D69}"/>
                </a:ext>
              </a:extLst>
            </p:cNvPr>
            <p:cNvSpPr/>
            <p:nvPr/>
          </p:nvSpPr>
          <p:spPr bwMode="gray">
            <a:xfrm>
              <a:off x="3436711" y="2456894"/>
              <a:ext cx="310864" cy="310864"/>
            </a:xfrm>
            <a:custGeom>
              <a:avLst/>
              <a:gdLst/>
              <a:ahLst/>
              <a:cxnLst/>
              <a:rect l="0" t="0" r="0" b="0"/>
              <a:pathLst>
                <a:path w="276225" h="276225">
                  <a:moveTo>
                    <a:pt x="277654" y="142399"/>
                  </a:moveTo>
                  <a:cubicBezTo>
                    <a:pt x="277654" y="217098"/>
                    <a:pt x="217098" y="277654"/>
                    <a:pt x="142399" y="277654"/>
                  </a:cubicBezTo>
                  <a:cubicBezTo>
                    <a:pt x="67699" y="277654"/>
                    <a:pt x="7144" y="217098"/>
                    <a:pt x="7144" y="142399"/>
                  </a:cubicBezTo>
                  <a:cubicBezTo>
                    <a:pt x="7144" y="67699"/>
                    <a:pt x="67699" y="7144"/>
                    <a:pt x="142399" y="7144"/>
                  </a:cubicBezTo>
                  <a:cubicBezTo>
                    <a:pt x="217098" y="7144"/>
                    <a:pt x="277654" y="67699"/>
                    <a:pt x="277654" y="142399"/>
                  </a:cubicBezTo>
                  <a:close/>
                </a:path>
              </a:pathLst>
            </a:cu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1A1A1A"/>
                </a:solidFill>
                <a:effectLst/>
                <a:uLnTx/>
                <a:uFillTx/>
              </a:endParaRPr>
            </a:p>
          </p:txBody>
        </p:sp>
        <p:sp>
          <p:nvSpPr>
            <p:cNvPr id="88" name="Freeform: Shape 87">
              <a:extLst>
                <a:ext uri="{FF2B5EF4-FFF2-40B4-BE49-F238E27FC236}">
                  <a16:creationId xmlns:a16="http://schemas.microsoft.com/office/drawing/2014/main" id="{A6D67E79-9064-4B8F-BA3E-B5213A78A1AD}"/>
                </a:ext>
              </a:extLst>
            </p:cNvPr>
            <p:cNvSpPr/>
            <p:nvPr/>
          </p:nvSpPr>
          <p:spPr bwMode="gray">
            <a:xfrm>
              <a:off x="3588927" y="2609110"/>
              <a:ext cx="160792" cy="160792"/>
            </a:xfrm>
            <a:custGeom>
              <a:avLst/>
              <a:gdLst/>
              <a:ahLst/>
              <a:cxnLst/>
              <a:rect l="0" t="0" r="0" b="0"/>
              <a:pathLst>
                <a:path w="142875" h="142875">
                  <a:moveTo>
                    <a:pt x="7144" y="141446"/>
                  </a:moveTo>
                  <a:lnTo>
                    <a:pt x="7144" y="7144"/>
                  </a:lnTo>
                  <a:lnTo>
                    <a:pt x="142399" y="7144"/>
                  </a:lnTo>
                  <a:lnTo>
                    <a:pt x="142399" y="7144"/>
                  </a:lnTo>
                  <a:cubicBezTo>
                    <a:pt x="142399" y="81439"/>
                    <a:pt x="82391" y="141446"/>
                    <a:pt x="7144" y="141446"/>
                  </a:cubicBezTo>
                  <a:lnTo>
                    <a:pt x="7144" y="141446"/>
                  </a:lnTo>
                  <a:close/>
                </a:path>
              </a:pathLst>
            </a:cu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1A1A1A"/>
                </a:solidFill>
                <a:effectLst/>
                <a:uLnTx/>
                <a:uFillTx/>
              </a:endParaRPr>
            </a:p>
          </p:txBody>
        </p:sp>
        <p:sp>
          <p:nvSpPr>
            <p:cNvPr id="89" name="Freeform: Shape 88">
              <a:extLst>
                <a:ext uri="{FF2B5EF4-FFF2-40B4-BE49-F238E27FC236}">
                  <a16:creationId xmlns:a16="http://schemas.microsoft.com/office/drawing/2014/main" id="{9881B2B0-E706-40DB-902E-6B6B6D6A4E6C}"/>
                </a:ext>
              </a:extLst>
            </p:cNvPr>
            <p:cNvSpPr/>
            <p:nvPr/>
          </p:nvSpPr>
          <p:spPr bwMode="gray">
            <a:xfrm>
              <a:off x="3497812" y="2517996"/>
              <a:ext cx="192950" cy="192950"/>
            </a:xfrm>
            <a:custGeom>
              <a:avLst/>
              <a:gdLst/>
              <a:ahLst/>
              <a:cxnLst/>
              <a:rect l="0" t="0" r="0" b="0"/>
              <a:pathLst>
                <a:path w="171450" h="171450">
                  <a:moveTo>
                    <a:pt x="169069" y="88106"/>
                  </a:moveTo>
                  <a:cubicBezTo>
                    <a:pt x="169069" y="132821"/>
                    <a:pt x="132821" y="169069"/>
                    <a:pt x="88106" y="169069"/>
                  </a:cubicBezTo>
                  <a:cubicBezTo>
                    <a:pt x="43392" y="169069"/>
                    <a:pt x="7144" y="132821"/>
                    <a:pt x="7144" y="88106"/>
                  </a:cubicBezTo>
                  <a:cubicBezTo>
                    <a:pt x="7144" y="43392"/>
                    <a:pt x="43392" y="7144"/>
                    <a:pt x="88106" y="7144"/>
                  </a:cubicBezTo>
                  <a:cubicBezTo>
                    <a:pt x="132821" y="7144"/>
                    <a:pt x="169069" y="43392"/>
                    <a:pt x="169069" y="88106"/>
                  </a:cubicBezTo>
                  <a:close/>
                </a:path>
              </a:pathLst>
            </a:cu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1A1A1A"/>
                </a:solidFill>
                <a:effectLst/>
                <a:uLnTx/>
                <a:uFillTx/>
              </a:endParaRPr>
            </a:p>
          </p:txBody>
        </p:sp>
        <p:sp>
          <p:nvSpPr>
            <p:cNvPr id="90" name="Freeform: Shape 89">
              <a:extLst>
                <a:ext uri="{FF2B5EF4-FFF2-40B4-BE49-F238E27FC236}">
                  <a16:creationId xmlns:a16="http://schemas.microsoft.com/office/drawing/2014/main" id="{A2AA46AB-18A0-4251-B4B2-A28EA46FABC6}"/>
                </a:ext>
              </a:extLst>
            </p:cNvPr>
            <p:cNvSpPr/>
            <p:nvPr/>
          </p:nvSpPr>
          <p:spPr bwMode="gray">
            <a:xfrm>
              <a:off x="3528898" y="2549081"/>
              <a:ext cx="75036" cy="75036"/>
            </a:xfrm>
            <a:custGeom>
              <a:avLst/>
              <a:gdLst/>
              <a:ahLst/>
              <a:cxnLst/>
              <a:rect l="0" t="0" r="0" b="0"/>
              <a:pathLst>
                <a:path w="66675" h="66675">
                  <a:moveTo>
                    <a:pt x="68104" y="37624"/>
                  </a:moveTo>
                  <a:cubicBezTo>
                    <a:pt x="68104" y="54457"/>
                    <a:pt x="54457" y="68104"/>
                    <a:pt x="37624" y="68104"/>
                  </a:cubicBezTo>
                  <a:cubicBezTo>
                    <a:pt x="20790" y="68104"/>
                    <a:pt x="7144" y="54457"/>
                    <a:pt x="7144" y="37624"/>
                  </a:cubicBezTo>
                  <a:cubicBezTo>
                    <a:pt x="7144" y="20790"/>
                    <a:pt x="20790" y="7144"/>
                    <a:pt x="37624" y="7144"/>
                  </a:cubicBezTo>
                  <a:cubicBezTo>
                    <a:pt x="54457" y="7144"/>
                    <a:pt x="68104" y="20790"/>
                    <a:pt x="68104" y="37624"/>
                  </a:cubicBezTo>
                  <a:close/>
                </a:path>
              </a:pathLst>
            </a:custGeom>
            <a:solidFill>
              <a:srgbClr val="FFFFFF"/>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1A1A1A"/>
                </a:solidFill>
                <a:effectLst/>
                <a:uLnTx/>
                <a:uFillTx/>
              </a:endParaRPr>
            </a:p>
          </p:txBody>
        </p:sp>
        <p:sp>
          <p:nvSpPr>
            <p:cNvPr id="91" name="Freeform: Shape 90">
              <a:extLst>
                <a:ext uri="{FF2B5EF4-FFF2-40B4-BE49-F238E27FC236}">
                  <a16:creationId xmlns:a16="http://schemas.microsoft.com/office/drawing/2014/main" id="{EF43424F-38F4-432B-AE52-7BC0881813F7}"/>
                </a:ext>
              </a:extLst>
            </p:cNvPr>
            <p:cNvSpPr/>
            <p:nvPr/>
          </p:nvSpPr>
          <p:spPr bwMode="gray">
            <a:xfrm>
              <a:off x="3388474" y="2416160"/>
              <a:ext cx="64317" cy="64317"/>
            </a:xfrm>
            <a:custGeom>
              <a:avLst/>
              <a:gdLst/>
              <a:ahLst/>
              <a:cxnLst/>
              <a:rect l="0" t="0" r="0" b="0"/>
              <a:pathLst>
                <a:path w="57150" h="57150">
                  <a:moveTo>
                    <a:pt x="58579" y="32861"/>
                  </a:moveTo>
                  <a:cubicBezTo>
                    <a:pt x="58579" y="47065"/>
                    <a:pt x="47065" y="58579"/>
                    <a:pt x="32861" y="58579"/>
                  </a:cubicBezTo>
                  <a:cubicBezTo>
                    <a:pt x="18658" y="58579"/>
                    <a:pt x="7144" y="47065"/>
                    <a:pt x="7144" y="32861"/>
                  </a:cubicBezTo>
                  <a:cubicBezTo>
                    <a:pt x="7144" y="18658"/>
                    <a:pt x="18658" y="7144"/>
                    <a:pt x="32861" y="7144"/>
                  </a:cubicBezTo>
                  <a:cubicBezTo>
                    <a:pt x="47065" y="7144"/>
                    <a:pt x="58579" y="18658"/>
                    <a:pt x="58579" y="32861"/>
                  </a:cubicBezTo>
                  <a:close/>
                </a:path>
              </a:pathLst>
            </a:cu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1A1A1A"/>
                </a:solidFill>
                <a:effectLst/>
                <a:uLnTx/>
                <a:uFillTx/>
              </a:endParaRPr>
            </a:p>
          </p:txBody>
        </p:sp>
        <p:sp>
          <p:nvSpPr>
            <p:cNvPr id="92" name="Freeform: Shape 91">
              <a:extLst>
                <a:ext uri="{FF2B5EF4-FFF2-40B4-BE49-F238E27FC236}">
                  <a16:creationId xmlns:a16="http://schemas.microsoft.com/office/drawing/2014/main" id="{CA05F177-6194-465B-BE2A-800E5ED64142}"/>
                </a:ext>
              </a:extLst>
            </p:cNvPr>
            <p:cNvSpPr/>
            <p:nvPr/>
          </p:nvSpPr>
          <p:spPr bwMode="gray">
            <a:xfrm>
              <a:off x="3132278" y="2392577"/>
              <a:ext cx="96475" cy="396620"/>
            </a:xfrm>
            <a:custGeom>
              <a:avLst/>
              <a:gdLst/>
              <a:ahLst/>
              <a:cxnLst/>
              <a:rect l="0" t="0" r="0" b="0"/>
              <a:pathLst>
                <a:path w="85725" h="352425">
                  <a:moveTo>
                    <a:pt x="7144" y="7144"/>
                  </a:moveTo>
                  <a:lnTo>
                    <a:pt x="83344" y="7144"/>
                  </a:lnTo>
                  <a:lnTo>
                    <a:pt x="83344" y="350044"/>
                  </a:lnTo>
                  <a:lnTo>
                    <a:pt x="7144" y="350044"/>
                  </a:lnTo>
                  <a:close/>
                </a:path>
              </a:pathLst>
            </a:cu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1A1A1A"/>
                </a:solidFill>
                <a:effectLst/>
                <a:uLnTx/>
                <a:uFillTx/>
              </a:endParaRPr>
            </a:p>
          </p:txBody>
        </p:sp>
        <p:sp>
          <p:nvSpPr>
            <p:cNvPr id="93" name="Freeform: Shape 92">
              <a:extLst>
                <a:ext uri="{FF2B5EF4-FFF2-40B4-BE49-F238E27FC236}">
                  <a16:creationId xmlns:a16="http://schemas.microsoft.com/office/drawing/2014/main" id="{83D552AA-E188-4FE9-820E-7624D3B5EABD}"/>
                </a:ext>
              </a:extLst>
            </p:cNvPr>
            <p:cNvSpPr/>
            <p:nvPr/>
          </p:nvSpPr>
          <p:spPr bwMode="gray">
            <a:xfrm>
              <a:off x="3451718" y="2316470"/>
              <a:ext cx="289425" cy="85756"/>
            </a:xfrm>
            <a:custGeom>
              <a:avLst/>
              <a:gdLst/>
              <a:ahLst/>
              <a:cxnLst/>
              <a:rect l="0" t="0" r="0" b="0"/>
              <a:pathLst>
                <a:path w="257175" h="76200">
                  <a:moveTo>
                    <a:pt x="251936" y="75724"/>
                  </a:moveTo>
                  <a:lnTo>
                    <a:pt x="7144" y="75724"/>
                  </a:lnTo>
                  <a:lnTo>
                    <a:pt x="41434" y="17621"/>
                  </a:lnTo>
                  <a:cubicBezTo>
                    <a:pt x="45244" y="10954"/>
                    <a:pt x="52864" y="7144"/>
                    <a:pt x="60484" y="7144"/>
                  </a:cubicBezTo>
                  <a:lnTo>
                    <a:pt x="198596" y="7144"/>
                  </a:lnTo>
                  <a:cubicBezTo>
                    <a:pt x="206216" y="7144"/>
                    <a:pt x="213836" y="10954"/>
                    <a:pt x="217646" y="17621"/>
                  </a:cubicBezTo>
                  <a:lnTo>
                    <a:pt x="251936" y="75724"/>
                  </a:lnTo>
                  <a:close/>
                </a:path>
              </a:pathLst>
            </a:cu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1A1A1A"/>
                </a:solidFill>
                <a:effectLst/>
                <a:uLnTx/>
                <a:uFillTx/>
              </a:endParaRPr>
            </a:p>
          </p:txBody>
        </p:sp>
      </p:grpSp>
    </p:spTree>
    <p:extLst>
      <p:ext uri="{BB962C8B-B14F-4D97-AF65-F5344CB8AC3E}">
        <p14:creationId xmlns:p14="http://schemas.microsoft.com/office/powerpoint/2010/main" val="316923078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600059" y="1465289"/>
            <a:ext cx="11239464" cy="1946203"/>
          </a:xfrm>
        </p:spPr>
        <p:txBody>
          <a:bodyPr/>
          <a:lstStyle>
            <a:lvl1pPr marL="0" indent="0">
              <a:buNone/>
              <a:defRPr sz="2856">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53449" indent="0">
              <a:buNone/>
              <a:defRPr sz="2448">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96241" indent="0">
              <a:buNone/>
              <a:defRPr sz="204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30773" indent="0">
              <a:buNone/>
              <a:defRPr sz="1836">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71912" indent="0">
              <a:buNone/>
              <a:defRPr sz="1836">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1663716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2"/>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95914" y="6281748"/>
            <a:ext cx="4572000" cy="112090"/>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50843" eaLnBrk="0" hangingPunct="0"/>
            <a:r>
              <a:rPr lang="en-US" sz="714">
                <a:gradFill>
                  <a:gsLst>
                    <a:gs pos="0">
                      <a:schemeClr val="tx1"/>
                    </a:gs>
                    <a:gs pos="100000">
                      <a:schemeClr val="tx1"/>
                    </a:gs>
                  </a:gsLst>
                  <a:lin ang="5400000" scaled="0"/>
                </a:gra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595915" y="597450"/>
            <a:ext cx="1393641" cy="298433"/>
          </a:xfrm>
          <a:prstGeom prst="rect">
            <a:avLst/>
          </a:prstGeom>
        </p:spPr>
      </p:pic>
    </p:spTree>
    <p:extLst>
      <p:ext uri="{BB962C8B-B14F-4D97-AF65-F5344CB8AC3E}">
        <p14:creationId xmlns:p14="http://schemas.microsoft.com/office/powerpoint/2010/main" val="21976402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95914" y="1465289"/>
            <a:ext cx="11239789" cy="2260106"/>
          </a:xfrm>
        </p:spPr>
        <p:txBody>
          <a:bodyPr>
            <a:spAutoFit/>
          </a:bodyPr>
          <a:lstStyle>
            <a:lvl1pPr>
              <a:defRPr sz="3672">
                <a:latin typeface="+mn-lt"/>
              </a:defRPr>
            </a:lvl1pPr>
            <a:lvl2pPr>
              <a:defRPr sz="2856">
                <a:latin typeface="+mn-lt"/>
              </a:defRPr>
            </a:lvl2pPr>
            <a:lvl3pPr>
              <a:defRPr sz="2448">
                <a:latin typeface="+mn-lt"/>
              </a:defRPr>
            </a:lvl3pPr>
            <a:lvl4pPr>
              <a:defRPr sz="2040">
                <a:latin typeface="+mn-lt"/>
              </a:defRPr>
            </a:lvl4pPr>
            <a:lvl5pPr>
              <a:defRPr sz="1836">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2" y="6393839"/>
            <a:ext cx="12436476" cy="600688"/>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74" spc="-52"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196372287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4DE59E-6444-4823-9C69-7D96131357C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1B9EBDB-54FF-4288-8764-438E1DDDF2AD}"/>
              </a:ext>
            </a:extLst>
          </p:cNvPr>
          <p:cNvSpPr>
            <a:spLocks noGrp="1"/>
          </p:cNvSpPr>
          <p:nvPr>
            <p:ph type="dt" sz="half" idx="10"/>
          </p:nvPr>
        </p:nvSpPr>
        <p:spPr/>
        <p:txBody>
          <a:bodyPr/>
          <a:lstStyle/>
          <a:p>
            <a:fld id="{70DB25E0-2C12-4BDE-A7DF-ACB785221161}" type="datetimeFigureOut">
              <a:rPr lang="en-US" smtClean="0"/>
              <a:t>28-Mar-22</a:t>
            </a:fld>
            <a:endParaRPr lang="en-US"/>
          </a:p>
        </p:txBody>
      </p:sp>
      <p:sp>
        <p:nvSpPr>
          <p:cNvPr id="4" name="Footer Placeholder 3">
            <a:extLst>
              <a:ext uri="{FF2B5EF4-FFF2-40B4-BE49-F238E27FC236}">
                <a16:creationId xmlns:a16="http://schemas.microsoft.com/office/drawing/2014/main" id="{5FB683EA-D343-47AC-A6F1-D1967718BEA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683597C-1146-4BEA-94DD-04A9F4AB4463}"/>
              </a:ext>
            </a:extLst>
          </p:cNvPr>
          <p:cNvSpPr>
            <a:spLocks noGrp="1"/>
          </p:cNvSpPr>
          <p:nvPr>
            <p:ph type="sldNum" sz="quarter" idx="12"/>
          </p:nvPr>
        </p:nvSpPr>
        <p:spPr/>
        <p:txBody>
          <a:bodyPr/>
          <a:lstStyle/>
          <a:p>
            <a:fld id="{AC44C07E-7A23-4F17-98E1-9BF2F6FE26C7}" type="slidenum">
              <a:rPr lang="en-US" smtClean="0"/>
              <a:t>‹#›</a:t>
            </a:fld>
            <a:endParaRPr lang="en-US"/>
          </a:p>
        </p:txBody>
      </p:sp>
      <p:pic>
        <p:nvPicPr>
          <p:cNvPr id="6" name="Picture 5">
            <a:extLst>
              <a:ext uri="{FF2B5EF4-FFF2-40B4-BE49-F238E27FC236}">
                <a16:creationId xmlns:a16="http://schemas.microsoft.com/office/drawing/2014/main" id="{88972331-38AF-DF41-B5E1-2089F936C03E}"/>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794472" y="6472863"/>
            <a:ext cx="1548081" cy="511481"/>
          </a:xfrm>
          <a:prstGeom prst="rect">
            <a:avLst/>
          </a:prstGeom>
        </p:spPr>
      </p:pic>
    </p:spTree>
    <p:extLst>
      <p:ext uri="{BB962C8B-B14F-4D97-AF65-F5344CB8AC3E}">
        <p14:creationId xmlns:p14="http://schemas.microsoft.com/office/powerpoint/2010/main" val="2671809276"/>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1192213"/>
            <a:ext cx="3690937" cy="917575"/>
          </a:xfrm>
          <a:prstGeom prst="rect">
            <a:avLst/>
          </a:prstGeom>
        </p:spPr>
        <p:txBody>
          <a:bodyPr lIns="0" tIns="0" rIns="0" bIns="0"/>
          <a:lstStyle>
            <a:lvl1pPr>
              <a:defRPr sz="1800" spc="0" baseline="0">
                <a:solidFill>
                  <a:srgbClr val="000000"/>
                </a:solidFill>
              </a:defRPr>
            </a:lvl1pPr>
          </a:lstStyle>
          <a:p>
            <a:r>
              <a:rPr lang="en-US" dirty="0"/>
              <a:t>Contents</a:t>
            </a:r>
          </a:p>
        </p:txBody>
      </p:sp>
      <p:sp>
        <p:nvSpPr>
          <p:cNvPr id="4" name="Text Placeholder 3"/>
          <p:cNvSpPr>
            <a:spLocks noGrp="1"/>
          </p:cNvSpPr>
          <p:nvPr>
            <p:ph type="body" sz="quarter" idx="10" hasCustomPrompt="1"/>
          </p:nvPr>
        </p:nvSpPr>
        <p:spPr>
          <a:xfrm>
            <a:off x="6354764" y="1192213"/>
            <a:ext cx="558414" cy="3862387"/>
          </a:xfrm>
          <a:prstGeom prst="rect">
            <a:avLst/>
          </a:prstGeom>
        </p:spPr>
        <p:txBody>
          <a:bodyPr wrap="square" lIns="0" tIns="0" rIns="0" bIns="0">
            <a:noAutofit/>
          </a:bodyPr>
          <a:lstStyle>
            <a:lvl1pPr marL="0" indent="0" defTabSz="517525">
              <a:spcAft>
                <a:spcPts val="500"/>
              </a:spcAft>
              <a:buNone/>
              <a:defRPr sz="1800" spc="0" baseline="0">
                <a:solidFill>
                  <a:schemeClr val="tx2"/>
                </a:solidFill>
              </a:defRPr>
            </a:lvl1pPr>
            <a:lvl2pPr marL="228600" indent="0">
              <a:buNone/>
              <a:defRPr sz="1800"/>
            </a:lvl2pPr>
            <a:lvl3pPr marL="457200" indent="0">
              <a:buNone/>
              <a:defRPr sz="1800"/>
            </a:lvl3pPr>
            <a:lvl4pPr marL="685800" indent="0">
              <a:buNone/>
              <a:defRPr sz="1800"/>
            </a:lvl4pPr>
            <a:lvl5pPr marL="914400" indent="0">
              <a:buNone/>
              <a:defRPr sz="1800"/>
            </a:lvl5pPr>
          </a:lstStyle>
          <a:p>
            <a:pPr lvl="0"/>
            <a:r>
              <a:rPr lang="en-US" dirty="0"/>
              <a:t>##</a:t>
            </a:r>
            <a:br>
              <a:rPr lang="en-US" dirty="0"/>
            </a:br>
            <a:r>
              <a:rPr lang="en-US" dirty="0"/>
              <a:t>##</a:t>
            </a:r>
            <a:br>
              <a:rPr lang="en-US" dirty="0"/>
            </a:br>
            <a:r>
              <a:rPr lang="en-US" dirty="0"/>
              <a:t>##</a:t>
            </a:r>
            <a:br>
              <a:rPr lang="en-US" dirty="0"/>
            </a:br>
            <a:r>
              <a:rPr lang="en-US" dirty="0"/>
              <a:t>##</a:t>
            </a:r>
            <a:br>
              <a:rPr lang="en-US" dirty="0"/>
            </a:br>
            <a:r>
              <a:rPr lang="en-US" dirty="0"/>
              <a:t>##</a:t>
            </a:r>
          </a:p>
        </p:txBody>
      </p:sp>
      <p:sp>
        <p:nvSpPr>
          <p:cNvPr id="11" name="Text Placeholder 3">
            <a:extLst>
              <a:ext uri="{FF2B5EF4-FFF2-40B4-BE49-F238E27FC236}">
                <a16:creationId xmlns:a16="http://schemas.microsoft.com/office/drawing/2014/main" id="{FF941B29-79EC-DD49-A767-757BAE16FCDB}"/>
              </a:ext>
            </a:extLst>
          </p:cNvPr>
          <p:cNvSpPr>
            <a:spLocks noGrp="1"/>
          </p:cNvSpPr>
          <p:nvPr>
            <p:ph type="body" sz="quarter" idx="11" hasCustomPrompt="1"/>
          </p:nvPr>
        </p:nvSpPr>
        <p:spPr>
          <a:xfrm>
            <a:off x="6913178" y="1192212"/>
            <a:ext cx="3356359" cy="3862387"/>
          </a:xfrm>
          <a:prstGeom prst="rect">
            <a:avLst/>
          </a:prstGeom>
        </p:spPr>
        <p:txBody>
          <a:bodyPr wrap="square" lIns="0" tIns="0" rIns="0" bIns="0">
            <a:noAutofit/>
          </a:bodyPr>
          <a:lstStyle>
            <a:lvl1pPr marL="0" indent="0" defTabSz="517525">
              <a:spcAft>
                <a:spcPts val="500"/>
              </a:spcAft>
              <a:buNone/>
              <a:defRPr sz="1800" spc="0" baseline="0">
                <a:solidFill>
                  <a:srgbClr val="000000"/>
                </a:solidFill>
              </a:defRPr>
            </a:lvl1pPr>
            <a:lvl2pPr marL="228600" indent="0">
              <a:buNone/>
              <a:defRPr sz="1800"/>
            </a:lvl2pPr>
            <a:lvl3pPr marL="457200" indent="0">
              <a:buNone/>
              <a:defRPr sz="1800"/>
            </a:lvl3pPr>
            <a:lvl4pPr marL="685800" indent="0">
              <a:buNone/>
              <a:defRPr sz="1800"/>
            </a:lvl4pPr>
            <a:lvl5pPr marL="914400" indent="0">
              <a:buNone/>
              <a:defRPr sz="1800"/>
            </a:lvl5pPr>
          </a:lstStyle>
          <a:p>
            <a:pPr lvl="0"/>
            <a:r>
              <a:rPr lang="en-US" dirty="0"/>
              <a:t>Section Title</a:t>
            </a:r>
            <a:br>
              <a:rPr lang="en-US" dirty="0"/>
            </a:br>
            <a:r>
              <a:rPr lang="en-US" dirty="0"/>
              <a:t>Section Title</a:t>
            </a:r>
            <a:br>
              <a:rPr lang="en-US" dirty="0"/>
            </a:br>
            <a:r>
              <a:rPr lang="en-US" dirty="0"/>
              <a:t>Section Title</a:t>
            </a:r>
            <a:br>
              <a:rPr lang="en-US" dirty="0"/>
            </a:br>
            <a:r>
              <a:rPr lang="en-US" dirty="0"/>
              <a:t>Section Title</a:t>
            </a:r>
            <a:br>
              <a:rPr lang="en-US" dirty="0"/>
            </a:br>
            <a:r>
              <a:rPr lang="en-US" dirty="0"/>
              <a:t>Section Title</a:t>
            </a:r>
          </a:p>
        </p:txBody>
      </p:sp>
      <p:sp>
        <p:nvSpPr>
          <p:cNvPr id="16" name="Text Box 3">
            <a:extLst>
              <a:ext uri="{FF2B5EF4-FFF2-40B4-BE49-F238E27FC236}">
                <a16:creationId xmlns:a16="http://schemas.microsoft.com/office/drawing/2014/main" id="{A2F7DAD6-99FA-B74A-87E5-BFA3CB237070}"/>
              </a:ext>
            </a:extLst>
          </p:cNvPr>
          <p:cNvSpPr txBox="1">
            <a:spLocks noChangeArrowheads="1"/>
          </p:cNvSpPr>
          <p:nvPr userDrawn="1"/>
        </p:nvSpPr>
        <p:spPr bwMode="blackWhite">
          <a:xfrm>
            <a:off x="463276" y="6583680"/>
            <a:ext cx="11533187"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dirty="0">
                <a:solidFill>
                  <a:schemeClr val="accent6">
                    <a:lumMod val="75000"/>
                  </a:schemeClr>
                </a:solidFill>
                <a:cs typeface="Segoe UI" pitchFamily="34" charset="0"/>
              </a:rPr>
              <a:t>©Microsoft Corporation									                                                                                                                                             Azure </a:t>
            </a:r>
          </a:p>
        </p:txBody>
      </p:sp>
    </p:spTree>
    <p:extLst>
      <p:ext uri="{BB962C8B-B14F-4D97-AF65-F5344CB8AC3E}">
        <p14:creationId xmlns:p14="http://schemas.microsoft.com/office/powerpoint/2010/main" val="1969497227"/>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Slide 9">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CFF9732-E389-084D-A7F3-09AC5EED739C}"/>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37277" y="481923"/>
            <a:ext cx="1362456" cy="194066"/>
          </a:xfrm>
          <a:prstGeom prst="rect">
            <a:avLst/>
          </a:prstGeom>
        </p:spPr>
      </p:pic>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37277" y="2582862"/>
            <a:ext cx="5537797" cy="1828800"/>
          </a:xfrm>
          <a:prstGeom prst="rect">
            <a:avLst/>
          </a:prstGeom>
          <a:noFill/>
        </p:spPr>
        <p:txBody>
          <a:bodyPr lIns="0" tIns="0" rIns="0" bIns="182880" anchor="b" anchorCtr="0"/>
          <a:lstStyle>
            <a:lvl1pPr>
              <a:defRPr sz="4800" strike="noStrike" spc="-50" baseline="0">
                <a:solidFill>
                  <a:srgbClr val="000000"/>
                </a:solidFill>
              </a:defRPr>
            </a:lvl1pPr>
          </a:lstStyle>
          <a:p>
            <a:r>
              <a:rPr lang="en-US" dirty="0"/>
              <a:t>Azure presentation</a:t>
            </a:r>
            <a:br>
              <a:rPr lang="en-US" dirty="0"/>
            </a:br>
            <a:r>
              <a:rPr lang="en-US" dirty="0"/>
              <a:t>title or event name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51338" y="4436713"/>
            <a:ext cx="5521944" cy="738664"/>
          </a:xfrm>
          <a:prstGeom prst="rect">
            <a:avLst/>
          </a:prstGeom>
        </p:spPr>
        <p:txBody>
          <a:bodyPr/>
          <a:lstStyle>
            <a:lvl1pPr>
              <a:defRPr sz="1800">
                <a:solidFill>
                  <a:srgbClr val="000000"/>
                </a:solidFill>
              </a:defRPr>
            </a:lvl1pPr>
            <a:lvl2pPr>
              <a:defRPr sz="1800">
                <a:solidFill>
                  <a:srgbClr val="000000"/>
                </a:solidFill>
              </a:defRPr>
            </a:lvl2pPr>
            <a:lvl3pPr>
              <a:defRPr sz="1400"/>
            </a:lvl3pPr>
            <a:lvl4pPr>
              <a:defRPr sz="1400"/>
            </a:lvl4pPr>
            <a:lvl5pPr>
              <a:defRPr sz="1050"/>
            </a:lvl5pPr>
          </a:lstStyle>
          <a:p>
            <a:pPr lvl="0"/>
            <a:r>
              <a:rPr lang="en-US" dirty="0"/>
              <a:t>Author name</a:t>
            </a:r>
            <a:br>
              <a:rPr lang="en-US" dirty="0"/>
            </a:br>
            <a:r>
              <a:rPr lang="en-US" dirty="0"/>
              <a:t>Date</a:t>
            </a:r>
          </a:p>
        </p:txBody>
      </p:sp>
      <p:sp>
        <p:nvSpPr>
          <p:cNvPr id="7" name="Rectangle 6">
            <a:extLst>
              <a:ext uri="{FF2B5EF4-FFF2-40B4-BE49-F238E27FC236}">
                <a16:creationId xmlns:a16="http://schemas.microsoft.com/office/drawing/2014/main" id="{01443AB1-0CDE-B44D-8883-27DEB7B914EA}"/>
              </a:ext>
            </a:extLst>
          </p:cNvPr>
          <p:cNvSpPr/>
          <p:nvPr userDrawn="1"/>
        </p:nvSpPr>
        <p:spPr bwMode="auto">
          <a:xfrm>
            <a:off x="6234457" y="0"/>
            <a:ext cx="6202018" cy="6994525"/>
          </a:xfrm>
          <a:prstGeom prst="rect">
            <a:avLst/>
          </a:prstGeom>
          <a:solidFill>
            <a:srgbClr val="0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solidFill>
                <a:schemeClr val="tx1"/>
              </a:solidFill>
              <a:ea typeface="Segoe UI" pitchFamily="34" charset="0"/>
              <a:cs typeface="Segoe UI" pitchFamily="34" charset="0"/>
            </a:endParaRPr>
          </a:p>
        </p:txBody>
      </p:sp>
      <p:pic>
        <p:nvPicPr>
          <p:cNvPr id="8" name="Picture 7">
            <a:extLst>
              <a:ext uri="{FF2B5EF4-FFF2-40B4-BE49-F238E27FC236}">
                <a16:creationId xmlns:a16="http://schemas.microsoft.com/office/drawing/2014/main" id="{64E0159D-061E-A640-B0A5-C7A703E35A97}"/>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6288677" y="0"/>
            <a:ext cx="6093577" cy="6994525"/>
          </a:xfrm>
          <a:prstGeom prst="rect">
            <a:avLst/>
          </a:prstGeom>
        </p:spPr>
      </p:pic>
    </p:spTree>
    <p:extLst>
      <p:ext uri="{BB962C8B-B14F-4D97-AF65-F5344CB8AC3E}">
        <p14:creationId xmlns:p14="http://schemas.microsoft.com/office/powerpoint/2010/main" val="1976269814"/>
      </p:ext>
    </p:extLst>
  </p:cSld>
  <p:clrMapOvr>
    <a:masterClrMapping/>
  </p:clrMapOvr>
  <p:transition>
    <p:fade/>
  </p:transition>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1"/>
                </a:solidFill>
              </a:defRPr>
            </a:lvl1pPr>
          </a:lstStyle>
          <a:p>
            <a:r>
              <a:rPr lang="de-DE"/>
              <a:t>Mastertitelformat bearbeiten</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95914" y="1463669"/>
            <a:ext cx="11239789" cy="4930169"/>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603479" y="-208004"/>
            <a:ext cx="555950" cy="160091"/>
          </a:xfrm>
          <a:prstGeom prst="rect">
            <a:avLst/>
          </a:prstGeom>
          <a:noFill/>
        </p:spPr>
        <p:txBody>
          <a:bodyPr wrap="none" lIns="0" tIns="0" rIns="0" bIns="0" rtlCol="0">
            <a:spAutoFit/>
          </a:bodyPr>
          <a:lstStyle/>
          <a:p>
            <a:pPr algn="l"/>
            <a:r>
              <a:rPr lang="en-US" sz="1020" dirty="0">
                <a:solidFill>
                  <a:srgbClr val="A3A3A3"/>
                </a:solidFill>
              </a:rPr>
              <a:t>ELT layout</a:t>
            </a:r>
          </a:p>
        </p:txBody>
      </p:sp>
    </p:spTree>
    <p:extLst>
      <p:ext uri="{BB962C8B-B14F-4D97-AF65-F5344CB8AC3E}">
        <p14:creationId xmlns:p14="http://schemas.microsoft.com/office/powerpoint/2010/main" val="3956777984"/>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F0FC0-4485-4CA6-9FB3-A1D4DE6ABA94}"/>
              </a:ext>
            </a:extLst>
          </p:cNvPr>
          <p:cNvSpPr>
            <a:spLocks noGrp="1"/>
          </p:cNvSpPr>
          <p:nvPr>
            <p:ph type="ctrTitle"/>
          </p:nvPr>
        </p:nvSpPr>
        <p:spPr>
          <a:xfrm>
            <a:off x="1554560" y="1144706"/>
            <a:ext cx="9327356" cy="2435131"/>
          </a:xfrm>
        </p:spPr>
        <p:txBody>
          <a:bodyPr anchor="b"/>
          <a:lstStyle>
            <a:lvl1pPr algn="ctr">
              <a:defRPr sz="6119"/>
            </a:lvl1pPr>
          </a:lstStyle>
          <a:p>
            <a:r>
              <a:rPr lang="en-US"/>
              <a:t>Click to edit Master title style</a:t>
            </a:r>
            <a:endParaRPr lang="de-DE"/>
          </a:p>
        </p:txBody>
      </p:sp>
      <p:sp>
        <p:nvSpPr>
          <p:cNvPr id="3" name="Subtitle 2">
            <a:extLst>
              <a:ext uri="{FF2B5EF4-FFF2-40B4-BE49-F238E27FC236}">
                <a16:creationId xmlns:a16="http://schemas.microsoft.com/office/drawing/2014/main" id="{E6D59CE8-308C-4F01-B323-D42C833F35FC}"/>
              </a:ext>
            </a:extLst>
          </p:cNvPr>
          <p:cNvSpPr>
            <a:spLocks noGrp="1"/>
          </p:cNvSpPr>
          <p:nvPr>
            <p:ph type="subTitle" idx="1"/>
          </p:nvPr>
        </p:nvSpPr>
        <p:spPr>
          <a:xfrm>
            <a:off x="1554560" y="3673745"/>
            <a:ext cx="9327356" cy="1688724"/>
          </a:xfrm>
        </p:spPr>
        <p:txBody>
          <a:bodyPr/>
          <a:lstStyle>
            <a:lvl1pPr marL="0" indent="0" algn="ctr">
              <a:buNone/>
              <a:defRPr sz="2448"/>
            </a:lvl1pPr>
            <a:lvl2pPr marL="466298" indent="0" algn="ctr">
              <a:buNone/>
              <a:defRPr sz="2040"/>
            </a:lvl2pPr>
            <a:lvl3pPr marL="932597" indent="0" algn="ctr">
              <a:buNone/>
              <a:defRPr sz="1836"/>
            </a:lvl3pPr>
            <a:lvl4pPr marL="1398895" indent="0" algn="ctr">
              <a:buNone/>
              <a:defRPr sz="1632"/>
            </a:lvl4pPr>
            <a:lvl5pPr marL="1865193" indent="0" algn="ctr">
              <a:buNone/>
              <a:defRPr sz="1632"/>
            </a:lvl5pPr>
            <a:lvl6pPr marL="2331491" indent="0" algn="ctr">
              <a:buNone/>
              <a:defRPr sz="1632"/>
            </a:lvl6pPr>
            <a:lvl7pPr marL="2797790" indent="0" algn="ctr">
              <a:buNone/>
              <a:defRPr sz="1632"/>
            </a:lvl7pPr>
            <a:lvl8pPr marL="3264088" indent="0" algn="ctr">
              <a:buNone/>
              <a:defRPr sz="1632"/>
            </a:lvl8pPr>
            <a:lvl9pPr marL="3730386" indent="0" algn="ctr">
              <a:buNone/>
              <a:defRPr sz="1632"/>
            </a:lvl9pPr>
          </a:lstStyle>
          <a:p>
            <a:r>
              <a:rPr lang="en-US"/>
              <a:t>Click to edit Master subtitle style</a:t>
            </a:r>
            <a:endParaRPr lang="de-DE"/>
          </a:p>
        </p:txBody>
      </p:sp>
      <p:sp>
        <p:nvSpPr>
          <p:cNvPr id="4" name="Date Placeholder 3">
            <a:extLst>
              <a:ext uri="{FF2B5EF4-FFF2-40B4-BE49-F238E27FC236}">
                <a16:creationId xmlns:a16="http://schemas.microsoft.com/office/drawing/2014/main" id="{82ACD57A-7DDE-406A-9B2A-83DAA38A5390}"/>
              </a:ext>
            </a:extLst>
          </p:cNvPr>
          <p:cNvSpPr>
            <a:spLocks noGrp="1"/>
          </p:cNvSpPr>
          <p:nvPr>
            <p:ph type="dt" sz="half" idx="10"/>
          </p:nvPr>
        </p:nvSpPr>
        <p:spPr/>
        <p:txBody>
          <a:bodyPr/>
          <a:lstStyle/>
          <a:p>
            <a:fld id="{A6103BC8-F6D9-49A0-A321-C89AEDD5696C}" type="datetimeFigureOut">
              <a:rPr lang="de-DE" smtClean="0"/>
              <a:t>28.03.2022</a:t>
            </a:fld>
            <a:endParaRPr lang="de-DE"/>
          </a:p>
        </p:txBody>
      </p:sp>
      <p:sp>
        <p:nvSpPr>
          <p:cNvPr id="5" name="Footer Placeholder 4">
            <a:extLst>
              <a:ext uri="{FF2B5EF4-FFF2-40B4-BE49-F238E27FC236}">
                <a16:creationId xmlns:a16="http://schemas.microsoft.com/office/drawing/2014/main" id="{AE79177F-BCBE-4667-BAD1-0D3CA8AF5BF1}"/>
              </a:ext>
            </a:extLst>
          </p:cNvPr>
          <p:cNvSpPr>
            <a:spLocks noGrp="1"/>
          </p:cNvSpPr>
          <p:nvPr>
            <p:ph type="ftr" sz="quarter" idx="11"/>
          </p:nvPr>
        </p:nvSpPr>
        <p:spPr/>
        <p:txBody>
          <a:bodyPr/>
          <a:lstStyle/>
          <a:p>
            <a:endParaRPr lang="de-DE"/>
          </a:p>
        </p:txBody>
      </p:sp>
      <p:sp>
        <p:nvSpPr>
          <p:cNvPr id="6" name="Slide Number Placeholder 5">
            <a:extLst>
              <a:ext uri="{FF2B5EF4-FFF2-40B4-BE49-F238E27FC236}">
                <a16:creationId xmlns:a16="http://schemas.microsoft.com/office/drawing/2014/main" id="{C406356A-8A4E-43FA-9FBE-F76F20795D4D}"/>
              </a:ext>
            </a:extLst>
          </p:cNvPr>
          <p:cNvSpPr>
            <a:spLocks noGrp="1"/>
          </p:cNvSpPr>
          <p:nvPr>
            <p:ph type="sldNum" sz="quarter" idx="12"/>
          </p:nvPr>
        </p:nvSpPr>
        <p:spPr/>
        <p:txBody>
          <a:bodyPr/>
          <a:lstStyle/>
          <a:p>
            <a:fld id="{D2D4C1F1-1733-4D21-9470-8E072283F5D4}" type="slidenum">
              <a:rPr lang="de-DE" smtClean="0"/>
              <a:t>‹#›</a:t>
            </a:fld>
            <a:endParaRPr lang="de-DE"/>
          </a:p>
        </p:txBody>
      </p:sp>
    </p:spTree>
    <p:extLst>
      <p:ext uri="{BB962C8B-B14F-4D97-AF65-F5344CB8AC3E}">
        <p14:creationId xmlns:p14="http://schemas.microsoft.com/office/powerpoint/2010/main" val="3901237334"/>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AB3D14-6524-47AC-BA0A-F74A88485144}"/>
              </a:ext>
            </a:extLst>
          </p:cNvPr>
          <p:cNvSpPr>
            <a:spLocks noGrp="1"/>
          </p:cNvSpPr>
          <p:nvPr>
            <p:ph type="title"/>
          </p:nvPr>
        </p:nvSpPr>
        <p:spPr/>
        <p:txBody>
          <a:bodyPr/>
          <a:lstStyle/>
          <a:p>
            <a:r>
              <a:rPr lang="en-US"/>
              <a:t>Click to edit Master title style</a:t>
            </a:r>
            <a:endParaRPr lang="de-DE"/>
          </a:p>
        </p:txBody>
      </p:sp>
      <p:sp>
        <p:nvSpPr>
          <p:cNvPr id="3" name="Content Placeholder 2">
            <a:extLst>
              <a:ext uri="{FF2B5EF4-FFF2-40B4-BE49-F238E27FC236}">
                <a16:creationId xmlns:a16="http://schemas.microsoft.com/office/drawing/2014/main" id="{62908DEB-CE2E-414A-B500-9877DF81A2D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Date Placeholder 3">
            <a:extLst>
              <a:ext uri="{FF2B5EF4-FFF2-40B4-BE49-F238E27FC236}">
                <a16:creationId xmlns:a16="http://schemas.microsoft.com/office/drawing/2014/main" id="{C44841CB-0906-41B5-B2DA-62D18839CE16}"/>
              </a:ext>
            </a:extLst>
          </p:cNvPr>
          <p:cNvSpPr>
            <a:spLocks noGrp="1"/>
          </p:cNvSpPr>
          <p:nvPr>
            <p:ph type="dt" sz="half" idx="10"/>
          </p:nvPr>
        </p:nvSpPr>
        <p:spPr/>
        <p:txBody>
          <a:bodyPr/>
          <a:lstStyle/>
          <a:p>
            <a:fld id="{A6103BC8-F6D9-49A0-A321-C89AEDD5696C}" type="datetimeFigureOut">
              <a:rPr lang="de-DE" smtClean="0"/>
              <a:t>28.03.2022</a:t>
            </a:fld>
            <a:endParaRPr lang="de-DE"/>
          </a:p>
        </p:txBody>
      </p:sp>
      <p:sp>
        <p:nvSpPr>
          <p:cNvPr id="5" name="Footer Placeholder 4">
            <a:extLst>
              <a:ext uri="{FF2B5EF4-FFF2-40B4-BE49-F238E27FC236}">
                <a16:creationId xmlns:a16="http://schemas.microsoft.com/office/drawing/2014/main" id="{76A6D57A-D99E-4243-A276-B6A33DA5C91F}"/>
              </a:ext>
            </a:extLst>
          </p:cNvPr>
          <p:cNvSpPr>
            <a:spLocks noGrp="1"/>
          </p:cNvSpPr>
          <p:nvPr>
            <p:ph type="ftr" sz="quarter" idx="11"/>
          </p:nvPr>
        </p:nvSpPr>
        <p:spPr/>
        <p:txBody>
          <a:bodyPr/>
          <a:lstStyle/>
          <a:p>
            <a:endParaRPr lang="de-DE"/>
          </a:p>
        </p:txBody>
      </p:sp>
      <p:sp>
        <p:nvSpPr>
          <p:cNvPr id="6" name="Slide Number Placeholder 5">
            <a:extLst>
              <a:ext uri="{FF2B5EF4-FFF2-40B4-BE49-F238E27FC236}">
                <a16:creationId xmlns:a16="http://schemas.microsoft.com/office/drawing/2014/main" id="{A5213D92-A43F-4551-9B08-974688733DB2}"/>
              </a:ext>
            </a:extLst>
          </p:cNvPr>
          <p:cNvSpPr>
            <a:spLocks noGrp="1"/>
          </p:cNvSpPr>
          <p:nvPr>
            <p:ph type="sldNum" sz="quarter" idx="12"/>
          </p:nvPr>
        </p:nvSpPr>
        <p:spPr/>
        <p:txBody>
          <a:bodyPr/>
          <a:lstStyle/>
          <a:p>
            <a:fld id="{D2D4C1F1-1733-4D21-9470-8E072283F5D4}" type="slidenum">
              <a:rPr lang="de-DE" smtClean="0"/>
              <a:t>‹#›</a:t>
            </a:fld>
            <a:endParaRPr lang="de-DE"/>
          </a:p>
        </p:txBody>
      </p:sp>
    </p:spTree>
    <p:extLst>
      <p:ext uri="{BB962C8B-B14F-4D97-AF65-F5344CB8AC3E}">
        <p14:creationId xmlns:p14="http://schemas.microsoft.com/office/powerpoint/2010/main" val="1488351298"/>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ECEE1E-E02C-4ED0-9A6A-D5EF2354607A}"/>
              </a:ext>
            </a:extLst>
          </p:cNvPr>
          <p:cNvSpPr>
            <a:spLocks noGrp="1"/>
          </p:cNvSpPr>
          <p:nvPr>
            <p:ph type="title"/>
          </p:nvPr>
        </p:nvSpPr>
        <p:spPr>
          <a:xfrm>
            <a:off x="848530" y="1743775"/>
            <a:ext cx="10726460" cy="2909528"/>
          </a:xfrm>
        </p:spPr>
        <p:txBody>
          <a:bodyPr anchor="b"/>
          <a:lstStyle>
            <a:lvl1pPr>
              <a:defRPr sz="6119"/>
            </a:lvl1pPr>
          </a:lstStyle>
          <a:p>
            <a:r>
              <a:rPr lang="en-US"/>
              <a:t>Click to edit Master title style</a:t>
            </a:r>
            <a:endParaRPr lang="de-DE"/>
          </a:p>
        </p:txBody>
      </p:sp>
      <p:sp>
        <p:nvSpPr>
          <p:cNvPr id="3" name="Text Placeholder 2">
            <a:extLst>
              <a:ext uri="{FF2B5EF4-FFF2-40B4-BE49-F238E27FC236}">
                <a16:creationId xmlns:a16="http://schemas.microsoft.com/office/drawing/2014/main" id="{1FC48476-2B5E-485E-B89F-FF5D9BBECD3F}"/>
              </a:ext>
            </a:extLst>
          </p:cNvPr>
          <p:cNvSpPr>
            <a:spLocks noGrp="1"/>
          </p:cNvSpPr>
          <p:nvPr>
            <p:ph type="body" idx="1"/>
          </p:nvPr>
        </p:nvSpPr>
        <p:spPr>
          <a:xfrm>
            <a:off x="848530" y="4680828"/>
            <a:ext cx="10726460" cy="1530052"/>
          </a:xfrm>
        </p:spPr>
        <p:txBody>
          <a:bodyPr/>
          <a:lstStyle>
            <a:lvl1pPr marL="0" indent="0">
              <a:buNone/>
              <a:defRPr sz="2448">
                <a:solidFill>
                  <a:schemeClr val="tx1">
                    <a:tint val="75000"/>
                  </a:schemeClr>
                </a:solidFill>
              </a:defRPr>
            </a:lvl1pPr>
            <a:lvl2pPr marL="466298" indent="0">
              <a:buNone/>
              <a:defRPr sz="2040">
                <a:solidFill>
                  <a:schemeClr val="tx1">
                    <a:tint val="75000"/>
                  </a:schemeClr>
                </a:solidFill>
              </a:defRPr>
            </a:lvl2pPr>
            <a:lvl3pPr marL="932597" indent="0">
              <a:buNone/>
              <a:defRPr sz="1836">
                <a:solidFill>
                  <a:schemeClr val="tx1">
                    <a:tint val="75000"/>
                  </a:schemeClr>
                </a:solidFill>
              </a:defRPr>
            </a:lvl3pPr>
            <a:lvl4pPr marL="1398895" indent="0">
              <a:buNone/>
              <a:defRPr sz="1632">
                <a:solidFill>
                  <a:schemeClr val="tx1">
                    <a:tint val="75000"/>
                  </a:schemeClr>
                </a:solidFill>
              </a:defRPr>
            </a:lvl4pPr>
            <a:lvl5pPr marL="1865193" indent="0">
              <a:buNone/>
              <a:defRPr sz="1632">
                <a:solidFill>
                  <a:schemeClr val="tx1">
                    <a:tint val="75000"/>
                  </a:schemeClr>
                </a:solidFill>
              </a:defRPr>
            </a:lvl5pPr>
            <a:lvl6pPr marL="2331491" indent="0">
              <a:buNone/>
              <a:defRPr sz="1632">
                <a:solidFill>
                  <a:schemeClr val="tx1">
                    <a:tint val="75000"/>
                  </a:schemeClr>
                </a:solidFill>
              </a:defRPr>
            </a:lvl6pPr>
            <a:lvl7pPr marL="2797790" indent="0">
              <a:buNone/>
              <a:defRPr sz="1632">
                <a:solidFill>
                  <a:schemeClr val="tx1">
                    <a:tint val="75000"/>
                  </a:schemeClr>
                </a:solidFill>
              </a:defRPr>
            </a:lvl7pPr>
            <a:lvl8pPr marL="3264088" indent="0">
              <a:buNone/>
              <a:defRPr sz="1632">
                <a:solidFill>
                  <a:schemeClr val="tx1">
                    <a:tint val="75000"/>
                  </a:schemeClr>
                </a:solidFill>
              </a:defRPr>
            </a:lvl8pPr>
            <a:lvl9pPr marL="3730386" indent="0">
              <a:buNone/>
              <a:defRPr sz="1632">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F7B33A9-75C2-4634-9637-8120381AD219}"/>
              </a:ext>
            </a:extLst>
          </p:cNvPr>
          <p:cNvSpPr>
            <a:spLocks noGrp="1"/>
          </p:cNvSpPr>
          <p:nvPr>
            <p:ph type="dt" sz="half" idx="10"/>
          </p:nvPr>
        </p:nvSpPr>
        <p:spPr/>
        <p:txBody>
          <a:bodyPr/>
          <a:lstStyle/>
          <a:p>
            <a:fld id="{A6103BC8-F6D9-49A0-A321-C89AEDD5696C}" type="datetimeFigureOut">
              <a:rPr lang="de-DE" smtClean="0"/>
              <a:t>28.03.2022</a:t>
            </a:fld>
            <a:endParaRPr lang="de-DE"/>
          </a:p>
        </p:txBody>
      </p:sp>
      <p:sp>
        <p:nvSpPr>
          <p:cNvPr id="5" name="Footer Placeholder 4">
            <a:extLst>
              <a:ext uri="{FF2B5EF4-FFF2-40B4-BE49-F238E27FC236}">
                <a16:creationId xmlns:a16="http://schemas.microsoft.com/office/drawing/2014/main" id="{DD080D8D-3D92-44EA-898F-117F98BACDFD}"/>
              </a:ext>
            </a:extLst>
          </p:cNvPr>
          <p:cNvSpPr>
            <a:spLocks noGrp="1"/>
          </p:cNvSpPr>
          <p:nvPr>
            <p:ph type="ftr" sz="quarter" idx="11"/>
          </p:nvPr>
        </p:nvSpPr>
        <p:spPr/>
        <p:txBody>
          <a:bodyPr/>
          <a:lstStyle/>
          <a:p>
            <a:endParaRPr lang="de-DE"/>
          </a:p>
        </p:txBody>
      </p:sp>
      <p:sp>
        <p:nvSpPr>
          <p:cNvPr id="6" name="Slide Number Placeholder 5">
            <a:extLst>
              <a:ext uri="{FF2B5EF4-FFF2-40B4-BE49-F238E27FC236}">
                <a16:creationId xmlns:a16="http://schemas.microsoft.com/office/drawing/2014/main" id="{495BE738-7D47-48DD-ACEF-850EAE40ED61}"/>
              </a:ext>
            </a:extLst>
          </p:cNvPr>
          <p:cNvSpPr>
            <a:spLocks noGrp="1"/>
          </p:cNvSpPr>
          <p:nvPr>
            <p:ph type="sldNum" sz="quarter" idx="12"/>
          </p:nvPr>
        </p:nvSpPr>
        <p:spPr/>
        <p:txBody>
          <a:bodyPr/>
          <a:lstStyle/>
          <a:p>
            <a:fld id="{D2D4C1F1-1733-4D21-9470-8E072283F5D4}" type="slidenum">
              <a:rPr lang="de-DE" smtClean="0"/>
              <a:t>‹#›</a:t>
            </a:fld>
            <a:endParaRPr lang="de-DE"/>
          </a:p>
        </p:txBody>
      </p:sp>
    </p:spTree>
    <p:extLst>
      <p:ext uri="{BB962C8B-B14F-4D97-AF65-F5344CB8AC3E}">
        <p14:creationId xmlns:p14="http://schemas.microsoft.com/office/powerpoint/2010/main" val="4056933622"/>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35BF0E-0EDF-4B39-8FE7-E8A4A820E0D6}"/>
              </a:ext>
            </a:extLst>
          </p:cNvPr>
          <p:cNvSpPr>
            <a:spLocks noGrp="1"/>
          </p:cNvSpPr>
          <p:nvPr>
            <p:ph type="title"/>
          </p:nvPr>
        </p:nvSpPr>
        <p:spPr/>
        <p:txBody>
          <a:bodyPr/>
          <a:lstStyle/>
          <a:p>
            <a:r>
              <a:rPr lang="en-US"/>
              <a:t>Click to edit Master title style</a:t>
            </a:r>
            <a:endParaRPr lang="de-DE"/>
          </a:p>
        </p:txBody>
      </p:sp>
      <p:sp>
        <p:nvSpPr>
          <p:cNvPr id="3" name="Content Placeholder 2">
            <a:extLst>
              <a:ext uri="{FF2B5EF4-FFF2-40B4-BE49-F238E27FC236}">
                <a16:creationId xmlns:a16="http://schemas.microsoft.com/office/drawing/2014/main" id="{0E23C4B7-34D8-4844-A157-86734272F6BE}"/>
              </a:ext>
            </a:extLst>
          </p:cNvPr>
          <p:cNvSpPr>
            <a:spLocks noGrp="1"/>
          </p:cNvSpPr>
          <p:nvPr>
            <p:ph sz="half" idx="1"/>
          </p:nvPr>
        </p:nvSpPr>
        <p:spPr>
          <a:xfrm>
            <a:off x="855008" y="1861968"/>
            <a:ext cx="5285502" cy="44379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Content Placeholder 3">
            <a:extLst>
              <a:ext uri="{FF2B5EF4-FFF2-40B4-BE49-F238E27FC236}">
                <a16:creationId xmlns:a16="http://schemas.microsoft.com/office/drawing/2014/main" id="{A42110FB-2DC3-46E6-9FFD-1D584B7BFE1C}"/>
              </a:ext>
            </a:extLst>
          </p:cNvPr>
          <p:cNvSpPr>
            <a:spLocks noGrp="1"/>
          </p:cNvSpPr>
          <p:nvPr>
            <p:ph sz="half" idx="2"/>
          </p:nvPr>
        </p:nvSpPr>
        <p:spPr>
          <a:xfrm>
            <a:off x="6295965" y="1861968"/>
            <a:ext cx="5285502" cy="44379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5" name="Date Placeholder 4">
            <a:extLst>
              <a:ext uri="{FF2B5EF4-FFF2-40B4-BE49-F238E27FC236}">
                <a16:creationId xmlns:a16="http://schemas.microsoft.com/office/drawing/2014/main" id="{88E9EE78-AFD8-475F-99F0-810816BE84CB}"/>
              </a:ext>
            </a:extLst>
          </p:cNvPr>
          <p:cNvSpPr>
            <a:spLocks noGrp="1"/>
          </p:cNvSpPr>
          <p:nvPr>
            <p:ph type="dt" sz="half" idx="10"/>
          </p:nvPr>
        </p:nvSpPr>
        <p:spPr/>
        <p:txBody>
          <a:bodyPr/>
          <a:lstStyle/>
          <a:p>
            <a:fld id="{A6103BC8-F6D9-49A0-A321-C89AEDD5696C}" type="datetimeFigureOut">
              <a:rPr lang="de-DE" smtClean="0"/>
              <a:t>28.03.2022</a:t>
            </a:fld>
            <a:endParaRPr lang="de-DE"/>
          </a:p>
        </p:txBody>
      </p:sp>
      <p:sp>
        <p:nvSpPr>
          <p:cNvPr id="6" name="Footer Placeholder 5">
            <a:extLst>
              <a:ext uri="{FF2B5EF4-FFF2-40B4-BE49-F238E27FC236}">
                <a16:creationId xmlns:a16="http://schemas.microsoft.com/office/drawing/2014/main" id="{40DC8F99-C64D-4D05-8802-223C3C868573}"/>
              </a:ext>
            </a:extLst>
          </p:cNvPr>
          <p:cNvSpPr>
            <a:spLocks noGrp="1"/>
          </p:cNvSpPr>
          <p:nvPr>
            <p:ph type="ftr" sz="quarter" idx="11"/>
          </p:nvPr>
        </p:nvSpPr>
        <p:spPr/>
        <p:txBody>
          <a:bodyPr/>
          <a:lstStyle/>
          <a:p>
            <a:endParaRPr lang="de-DE"/>
          </a:p>
        </p:txBody>
      </p:sp>
      <p:sp>
        <p:nvSpPr>
          <p:cNvPr id="7" name="Slide Number Placeholder 6">
            <a:extLst>
              <a:ext uri="{FF2B5EF4-FFF2-40B4-BE49-F238E27FC236}">
                <a16:creationId xmlns:a16="http://schemas.microsoft.com/office/drawing/2014/main" id="{E608C574-BCBF-4115-98C3-7B1C79E89849}"/>
              </a:ext>
            </a:extLst>
          </p:cNvPr>
          <p:cNvSpPr>
            <a:spLocks noGrp="1"/>
          </p:cNvSpPr>
          <p:nvPr>
            <p:ph type="sldNum" sz="quarter" idx="12"/>
          </p:nvPr>
        </p:nvSpPr>
        <p:spPr/>
        <p:txBody>
          <a:bodyPr/>
          <a:lstStyle/>
          <a:p>
            <a:fld id="{D2D4C1F1-1733-4D21-9470-8E072283F5D4}" type="slidenum">
              <a:rPr lang="de-DE" smtClean="0"/>
              <a:t>‹#›</a:t>
            </a:fld>
            <a:endParaRPr lang="de-DE"/>
          </a:p>
        </p:txBody>
      </p:sp>
    </p:spTree>
    <p:extLst>
      <p:ext uri="{BB962C8B-B14F-4D97-AF65-F5344CB8AC3E}">
        <p14:creationId xmlns:p14="http://schemas.microsoft.com/office/powerpoint/2010/main" val="3898318817"/>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3A7636-D326-49EC-81EE-0E214A4F7ED4}"/>
              </a:ext>
            </a:extLst>
          </p:cNvPr>
          <p:cNvSpPr>
            <a:spLocks noGrp="1"/>
          </p:cNvSpPr>
          <p:nvPr>
            <p:ph type="title"/>
          </p:nvPr>
        </p:nvSpPr>
        <p:spPr>
          <a:xfrm>
            <a:off x="856627" y="372394"/>
            <a:ext cx="10726460" cy="1351952"/>
          </a:xfrm>
        </p:spPr>
        <p:txBody>
          <a:bodyPr/>
          <a:lstStyle/>
          <a:p>
            <a:r>
              <a:rPr lang="en-US"/>
              <a:t>Click to edit Master title style</a:t>
            </a:r>
            <a:endParaRPr lang="de-DE"/>
          </a:p>
        </p:txBody>
      </p:sp>
      <p:sp>
        <p:nvSpPr>
          <p:cNvPr id="3" name="Text Placeholder 2">
            <a:extLst>
              <a:ext uri="{FF2B5EF4-FFF2-40B4-BE49-F238E27FC236}">
                <a16:creationId xmlns:a16="http://schemas.microsoft.com/office/drawing/2014/main" id="{0EC2D247-16C3-4237-AA69-DC2348EC9272}"/>
              </a:ext>
            </a:extLst>
          </p:cNvPr>
          <p:cNvSpPr>
            <a:spLocks noGrp="1"/>
          </p:cNvSpPr>
          <p:nvPr>
            <p:ph type="body" idx="1"/>
          </p:nvPr>
        </p:nvSpPr>
        <p:spPr>
          <a:xfrm>
            <a:off x="856628" y="1714631"/>
            <a:ext cx="5261211" cy="840314"/>
          </a:xfrm>
        </p:spPr>
        <p:txBody>
          <a:bodyPr anchor="b"/>
          <a:lstStyle>
            <a:lvl1pPr marL="0" indent="0">
              <a:buNone/>
              <a:defRPr sz="2448" b="1"/>
            </a:lvl1pPr>
            <a:lvl2pPr marL="466298" indent="0">
              <a:buNone/>
              <a:defRPr sz="2040" b="1"/>
            </a:lvl2pPr>
            <a:lvl3pPr marL="932597" indent="0">
              <a:buNone/>
              <a:defRPr sz="1836" b="1"/>
            </a:lvl3pPr>
            <a:lvl4pPr marL="1398895" indent="0">
              <a:buNone/>
              <a:defRPr sz="1632" b="1"/>
            </a:lvl4pPr>
            <a:lvl5pPr marL="1865193" indent="0">
              <a:buNone/>
              <a:defRPr sz="1632" b="1"/>
            </a:lvl5pPr>
            <a:lvl6pPr marL="2331491" indent="0">
              <a:buNone/>
              <a:defRPr sz="1632" b="1"/>
            </a:lvl6pPr>
            <a:lvl7pPr marL="2797790" indent="0">
              <a:buNone/>
              <a:defRPr sz="1632" b="1"/>
            </a:lvl7pPr>
            <a:lvl8pPr marL="3264088" indent="0">
              <a:buNone/>
              <a:defRPr sz="1632" b="1"/>
            </a:lvl8pPr>
            <a:lvl9pPr marL="3730386" indent="0">
              <a:buNone/>
              <a:defRPr sz="1632" b="1"/>
            </a:lvl9pPr>
          </a:lstStyle>
          <a:p>
            <a:pPr lvl="0"/>
            <a:r>
              <a:rPr lang="en-US"/>
              <a:t>Click to edit Master text styles</a:t>
            </a:r>
          </a:p>
        </p:txBody>
      </p:sp>
      <p:sp>
        <p:nvSpPr>
          <p:cNvPr id="4" name="Content Placeholder 3">
            <a:extLst>
              <a:ext uri="{FF2B5EF4-FFF2-40B4-BE49-F238E27FC236}">
                <a16:creationId xmlns:a16="http://schemas.microsoft.com/office/drawing/2014/main" id="{2B05F602-8955-4CE7-AA7B-298E41CC582F}"/>
              </a:ext>
            </a:extLst>
          </p:cNvPr>
          <p:cNvSpPr>
            <a:spLocks noGrp="1"/>
          </p:cNvSpPr>
          <p:nvPr>
            <p:ph sz="half" idx="2"/>
          </p:nvPr>
        </p:nvSpPr>
        <p:spPr>
          <a:xfrm>
            <a:off x="856628" y="2554944"/>
            <a:ext cx="5261211" cy="375793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5" name="Text Placeholder 4">
            <a:extLst>
              <a:ext uri="{FF2B5EF4-FFF2-40B4-BE49-F238E27FC236}">
                <a16:creationId xmlns:a16="http://schemas.microsoft.com/office/drawing/2014/main" id="{F7117CBD-A493-4DB3-A55C-C41E4D7886A6}"/>
              </a:ext>
            </a:extLst>
          </p:cNvPr>
          <p:cNvSpPr>
            <a:spLocks noGrp="1"/>
          </p:cNvSpPr>
          <p:nvPr>
            <p:ph type="body" sz="quarter" idx="3"/>
          </p:nvPr>
        </p:nvSpPr>
        <p:spPr>
          <a:xfrm>
            <a:off x="6295965" y="1714631"/>
            <a:ext cx="5287122" cy="840314"/>
          </a:xfrm>
        </p:spPr>
        <p:txBody>
          <a:bodyPr anchor="b"/>
          <a:lstStyle>
            <a:lvl1pPr marL="0" indent="0">
              <a:buNone/>
              <a:defRPr sz="2448" b="1"/>
            </a:lvl1pPr>
            <a:lvl2pPr marL="466298" indent="0">
              <a:buNone/>
              <a:defRPr sz="2040" b="1"/>
            </a:lvl2pPr>
            <a:lvl3pPr marL="932597" indent="0">
              <a:buNone/>
              <a:defRPr sz="1836" b="1"/>
            </a:lvl3pPr>
            <a:lvl4pPr marL="1398895" indent="0">
              <a:buNone/>
              <a:defRPr sz="1632" b="1"/>
            </a:lvl4pPr>
            <a:lvl5pPr marL="1865193" indent="0">
              <a:buNone/>
              <a:defRPr sz="1632" b="1"/>
            </a:lvl5pPr>
            <a:lvl6pPr marL="2331491" indent="0">
              <a:buNone/>
              <a:defRPr sz="1632" b="1"/>
            </a:lvl6pPr>
            <a:lvl7pPr marL="2797790" indent="0">
              <a:buNone/>
              <a:defRPr sz="1632" b="1"/>
            </a:lvl7pPr>
            <a:lvl8pPr marL="3264088" indent="0">
              <a:buNone/>
              <a:defRPr sz="1632" b="1"/>
            </a:lvl8pPr>
            <a:lvl9pPr marL="3730386" indent="0">
              <a:buNone/>
              <a:defRPr sz="1632" b="1"/>
            </a:lvl9pPr>
          </a:lstStyle>
          <a:p>
            <a:pPr lvl="0"/>
            <a:r>
              <a:rPr lang="en-US"/>
              <a:t>Click to edit Master text styles</a:t>
            </a:r>
          </a:p>
        </p:txBody>
      </p:sp>
      <p:sp>
        <p:nvSpPr>
          <p:cNvPr id="6" name="Content Placeholder 5">
            <a:extLst>
              <a:ext uri="{FF2B5EF4-FFF2-40B4-BE49-F238E27FC236}">
                <a16:creationId xmlns:a16="http://schemas.microsoft.com/office/drawing/2014/main" id="{D16628A0-63DB-4D2E-BD5A-6C9EA1025847}"/>
              </a:ext>
            </a:extLst>
          </p:cNvPr>
          <p:cNvSpPr>
            <a:spLocks noGrp="1"/>
          </p:cNvSpPr>
          <p:nvPr>
            <p:ph sz="quarter" idx="4"/>
          </p:nvPr>
        </p:nvSpPr>
        <p:spPr>
          <a:xfrm>
            <a:off x="6295965" y="2554944"/>
            <a:ext cx="5287122" cy="375793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7" name="Date Placeholder 6">
            <a:extLst>
              <a:ext uri="{FF2B5EF4-FFF2-40B4-BE49-F238E27FC236}">
                <a16:creationId xmlns:a16="http://schemas.microsoft.com/office/drawing/2014/main" id="{F94E7214-A539-4173-B995-AF6560D62F1B}"/>
              </a:ext>
            </a:extLst>
          </p:cNvPr>
          <p:cNvSpPr>
            <a:spLocks noGrp="1"/>
          </p:cNvSpPr>
          <p:nvPr>
            <p:ph type="dt" sz="half" idx="10"/>
          </p:nvPr>
        </p:nvSpPr>
        <p:spPr/>
        <p:txBody>
          <a:bodyPr/>
          <a:lstStyle/>
          <a:p>
            <a:fld id="{A6103BC8-F6D9-49A0-A321-C89AEDD5696C}" type="datetimeFigureOut">
              <a:rPr lang="de-DE" smtClean="0"/>
              <a:t>28.03.2022</a:t>
            </a:fld>
            <a:endParaRPr lang="de-DE"/>
          </a:p>
        </p:txBody>
      </p:sp>
      <p:sp>
        <p:nvSpPr>
          <p:cNvPr id="8" name="Footer Placeholder 7">
            <a:extLst>
              <a:ext uri="{FF2B5EF4-FFF2-40B4-BE49-F238E27FC236}">
                <a16:creationId xmlns:a16="http://schemas.microsoft.com/office/drawing/2014/main" id="{E36A2866-4163-4EC3-88D4-18396D5258BC}"/>
              </a:ext>
            </a:extLst>
          </p:cNvPr>
          <p:cNvSpPr>
            <a:spLocks noGrp="1"/>
          </p:cNvSpPr>
          <p:nvPr>
            <p:ph type="ftr" sz="quarter" idx="11"/>
          </p:nvPr>
        </p:nvSpPr>
        <p:spPr/>
        <p:txBody>
          <a:bodyPr/>
          <a:lstStyle/>
          <a:p>
            <a:endParaRPr lang="de-DE"/>
          </a:p>
        </p:txBody>
      </p:sp>
      <p:sp>
        <p:nvSpPr>
          <p:cNvPr id="9" name="Slide Number Placeholder 8">
            <a:extLst>
              <a:ext uri="{FF2B5EF4-FFF2-40B4-BE49-F238E27FC236}">
                <a16:creationId xmlns:a16="http://schemas.microsoft.com/office/drawing/2014/main" id="{9DA4C585-7672-44D7-BF2A-519E9B0629BC}"/>
              </a:ext>
            </a:extLst>
          </p:cNvPr>
          <p:cNvSpPr>
            <a:spLocks noGrp="1"/>
          </p:cNvSpPr>
          <p:nvPr>
            <p:ph type="sldNum" sz="quarter" idx="12"/>
          </p:nvPr>
        </p:nvSpPr>
        <p:spPr/>
        <p:txBody>
          <a:bodyPr/>
          <a:lstStyle/>
          <a:p>
            <a:fld id="{D2D4C1F1-1733-4D21-9470-8E072283F5D4}" type="slidenum">
              <a:rPr lang="de-DE" smtClean="0"/>
              <a:t>‹#›</a:t>
            </a:fld>
            <a:endParaRPr lang="de-DE"/>
          </a:p>
        </p:txBody>
      </p:sp>
    </p:spTree>
    <p:extLst>
      <p:ext uri="{BB962C8B-B14F-4D97-AF65-F5344CB8AC3E}">
        <p14:creationId xmlns:p14="http://schemas.microsoft.com/office/powerpoint/2010/main" val="3956845485"/>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FC3CA-53D1-4864-8737-C4FC551CA201}"/>
              </a:ext>
            </a:extLst>
          </p:cNvPr>
          <p:cNvSpPr>
            <a:spLocks noGrp="1"/>
          </p:cNvSpPr>
          <p:nvPr>
            <p:ph type="title"/>
          </p:nvPr>
        </p:nvSpPr>
        <p:spPr/>
        <p:txBody>
          <a:bodyPr/>
          <a:lstStyle/>
          <a:p>
            <a:r>
              <a:rPr lang="en-US"/>
              <a:t>Click to edit Master title style</a:t>
            </a:r>
            <a:endParaRPr lang="de-DE"/>
          </a:p>
        </p:txBody>
      </p:sp>
      <p:sp>
        <p:nvSpPr>
          <p:cNvPr id="3" name="Date Placeholder 2">
            <a:extLst>
              <a:ext uri="{FF2B5EF4-FFF2-40B4-BE49-F238E27FC236}">
                <a16:creationId xmlns:a16="http://schemas.microsoft.com/office/drawing/2014/main" id="{74A14E79-8F66-4E49-89DC-812DE4C9FD21}"/>
              </a:ext>
            </a:extLst>
          </p:cNvPr>
          <p:cNvSpPr>
            <a:spLocks noGrp="1"/>
          </p:cNvSpPr>
          <p:nvPr>
            <p:ph type="dt" sz="half" idx="10"/>
          </p:nvPr>
        </p:nvSpPr>
        <p:spPr/>
        <p:txBody>
          <a:bodyPr/>
          <a:lstStyle/>
          <a:p>
            <a:fld id="{A6103BC8-F6D9-49A0-A321-C89AEDD5696C}" type="datetimeFigureOut">
              <a:rPr lang="de-DE" smtClean="0"/>
              <a:t>28.03.2022</a:t>
            </a:fld>
            <a:endParaRPr lang="de-DE"/>
          </a:p>
        </p:txBody>
      </p:sp>
      <p:sp>
        <p:nvSpPr>
          <p:cNvPr id="4" name="Footer Placeholder 3">
            <a:extLst>
              <a:ext uri="{FF2B5EF4-FFF2-40B4-BE49-F238E27FC236}">
                <a16:creationId xmlns:a16="http://schemas.microsoft.com/office/drawing/2014/main" id="{3C9CFD6E-A0D7-4FFB-9173-714A81B3487E}"/>
              </a:ext>
            </a:extLst>
          </p:cNvPr>
          <p:cNvSpPr>
            <a:spLocks noGrp="1"/>
          </p:cNvSpPr>
          <p:nvPr>
            <p:ph type="ftr" sz="quarter" idx="11"/>
          </p:nvPr>
        </p:nvSpPr>
        <p:spPr/>
        <p:txBody>
          <a:bodyPr/>
          <a:lstStyle/>
          <a:p>
            <a:endParaRPr lang="de-DE"/>
          </a:p>
        </p:txBody>
      </p:sp>
      <p:sp>
        <p:nvSpPr>
          <p:cNvPr id="5" name="Slide Number Placeholder 4">
            <a:extLst>
              <a:ext uri="{FF2B5EF4-FFF2-40B4-BE49-F238E27FC236}">
                <a16:creationId xmlns:a16="http://schemas.microsoft.com/office/drawing/2014/main" id="{C4A2AA04-B8C1-435F-A37C-B49388ECDA9B}"/>
              </a:ext>
            </a:extLst>
          </p:cNvPr>
          <p:cNvSpPr>
            <a:spLocks noGrp="1"/>
          </p:cNvSpPr>
          <p:nvPr>
            <p:ph type="sldNum" sz="quarter" idx="12"/>
          </p:nvPr>
        </p:nvSpPr>
        <p:spPr/>
        <p:txBody>
          <a:bodyPr/>
          <a:lstStyle/>
          <a:p>
            <a:fld id="{D2D4C1F1-1733-4D21-9470-8E072283F5D4}" type="slidenum">
              <a:rPr lang="de-DE" smtClean="0"/>
              <a:t>‹#›</a:t>
            </a:fld>
            <a:endParaRPr lang="de-DE"/>
          </a:p>
        </p:txBody>
      </p:sp>
    </p:spTree>
    <p:extLst>
      <p:ext uri="{BB962C8B-B14F-4D97-AF65-F5344CB8AC3E}">
        <p14:creationId xmlns:p14="http://schemas.microsoft.com/office/powerpoint/2010/main" val="50158354"/>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BCB6740-2012-4224-BCE2-0E20E3E23E7F}"/>
              </a:ext>
            </a:extLst>
          </p:cNvPr>
          <p:cNvSpPr>
            <a:spLocks noGrp="1"/>
          </p:cNvSpPr>
          <p:nvPr>
            <p:ph type="dt" sz="half" idx="10"/>
          </p:nvPr>
        </p:nvSpPr>
        <p:spPr/>
        <p:txBody>
          <a:bodyPr/>
          <a:lstStyle/>
          <a:p>
            <a:fld id="{A6103BC8-F6D9-49A0-A321-C89AEDD5696C}" type="datetimeFigureOut">
              <a:rPr lang="de-DE" smtClean="0"/>
              <a:t>28.03.2022</a:t>
            </a:fld>
            <a:endParaRPr lang="de-DE"/>
          </a:p>
        </p:txBody>
      </p:sp>
      <p:sp>
        <p:nvSpPr>
          <p:cNvPr id="3" name="Footer Placeholder 2">
            <a:extLst>
              <a:ext uri="{FF2B5EF4-FFF2-40B4-BE49-F238E27FC236}">
                <a16:creationId xmlns:a16="http://schemas.microsoft.com/office/drawing/2014/main" id="{7E09737C-3166-4A90-9803-9E1321B01935}"/>
              </a:ext>
            </a:extLst>
          </p:cNvPr>
          <p:cNvSpPr>
            <a:spLocks noGrp="1"/>
          </p:cNvSpPr>
          <p:nvPr>
            <p:ph type="ftr" sz="quarter" idx="11"/>
          </p:nvPr>
        </p:nvSpPr>
        <p:spPr/>
        <p:txBody>
          <a:bodyPr/>
          <a:lstStyle/>
          <a:p>
            <a:endParaRPr lang="de-DE"/>
          </a:p>
        </p:txBody>
      </p:sp>
      <p:sp>
        <p:nvSpPr>
          <p:cNvPr id="4" name="Slide Number Placeholder 3">
            <a:extLst>
              <a:ext uri="{FF2B5EF4-FFF2-40B4-BE49-F238E27FC236}">
                <a16:creationId xmlns:a16="http://schemas.microsoft.com/office/drawing/2014/main" id="{D4D89F07-3DC2-4AB2-98A7-734F738730B0}"/>
              </a:ext>
            </a:extLst>
          </p:cNvPr>
          <p:cNvSpPr>
            <a:spLocks noGrp="1"/>
          </p:cNvSpPr>
          <p:nvPr>
            <p:ph type="sldNum" sz="quarter" idx="12"/>
          </p:nvPr>
        </p:nvSpPr>
        <p:spPr/>
        <p:txBody>
          <a:bodyPr/>
          <a:lstStyle/>
          <a:p>
            <a:fld id="{D2D4C1F1-1733-4D21-9470-8E072283F5D4}" type="slidenum">
              <a:rPr lang="de-DE" smtClean="0"/>
              <a:t>‹#›</a:t>
            </a:fld>
            <a:endParaRPr lang="de-DE"/>
          </a:p>
        </p:txBody>
      </p:sp>
    </p:spTree>
    <p:extLst>
      <p:ext uri="{BB962C8B-B14F-4D97-AF65-F5344CB8AC3E}">
        <p14:creationId xmlns:p14="http://schemas.microsoft.com/office/powerpoint/2010/main" val="1724608921"/>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A1235-FB9F-4A24-A9C0-602D0937935A}"/>
              </a:ext>
            </a:extLst>
          </p:cNvPr>
          <p:cNvSpPr>
            <a:spLocks noGrp="1"/>
          </p:cNvSpPr>
          <p:nvPr>
            <p:ph type="title"/>
          </p:nvPr>
        </p:nvSpPr>
        <p:spPr>
          <a:xfrm>
            <a:off x="856628" y="466302"/>
            <a:ext cx="4011087" cy="1632056"/>
          </a:xfrm>
        </p:spPr>
        <p:txBody>
          <a:bodyPr anchor="b"/>
          <a:lstStyle>
            <a:lvl1pPr>
              <a:defRPr sz="3264"/>
            </a:lvl1pPr>
          </a:lstStyle>
          <a:p>
            <a:r>
              <a:rPr lang="en-US"/>
              <a:t>Click to edit Master title style</a:t>
            </a:r>
            <a:endParaRPr lang="de-DE"/>
          </a:p>
        </p:txBody>
      </p:sp>
      <p:sp>
        <p:nvSpPr>
          <p:cNvPr id="3" name="Content Placeholder 2">
            <a:extLst>
              <a:ext uri="{FF2B5EF4-FFF2-40B4-BE49-F238E27FC236}">
                <a16:creationId xmlns:a16="http://schemas.microsoft.com/office/drawing/2014/main" id="{D9476E0B-8710-4FD3-A6D8-01F6727F8F36}"/>
              </a:ext>
            </a:extLst>
          </p:cNvPr>
          <p:cNvSpPr>
            <a:spLocks noGrp="1"/>
          </p:cNvSpPr>
          <p:nvPr>
            <p:ph idx="1"/>
          </p:nvPr>
        </p:nvSpPr>
        <p:spPr>
          <a:xfrm>
            <a:off x="5287122" y="1007083"/>
            <a:ext cx="6295965" cy="4970646"/>
          </a:xfrm>
        </p:spPr>
        <p:txBody>
          <a:bodyPr/>
          <a:lstStyle>
            <a:lvl1pPr>
              <a:defRPr sz="3264"/>
            </a:lvl1pPr>
            <a:lvl2pPr>
              <a:defRPr sz="2856"/>
            </a:lvl2pPr>
            <a:lvl3pPr>
              <a:defRPr sz="2448"/>
            </a:lvl3pPr>
            <a:lvl4pPr>
              <a:defRPr sz="2040"/>
            </a:lvl4pPr>
            <a:lvl5pPr>
              <a:defRPr sz="2040"/>
            </a:lvl5pPr>
            <a:lvl6pPr>
              <a:defRPr sz="2040"/>
            </a:lvl6pPr>
            <a:lvl7pPr>
              <a:defRPr sz="2040"/>
            </a:lvl7pPr>
            <a:lvl8pPr>
              <a:defRPr sz="2040"/>
            </a:lvl8pPr>
            <a:lvl9pPr>
              <a:defRPr sz="204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Text Placeholder 3">
            <a:extLst>
              <a:ext uri="{FF2B5EF4-FFF2-40B4-BE49-F238E27FC236}">
                <a16:creationId xmlns:a16="http://schemas.microsoft.com/office/drawing/2014/main" id="{65253D5A-1E91-4D4E-AF13-04ECB8C29A12}"/>
              </a:ext>
            </a:extLst>
          </p:cNvPr>
          <p:cNvSpPr>
            <a:spLocks noGrp="1"/>
          </p:cNvSpPr>
          <p:nvPr>
            <p:ph type="body" sz="half" idx="2"/>
          </p:nvPr>
        </p:nvSpPr>
        <p:spPr>
          <a:xfrm>
            <a:off x="856628" y="2098357"/>
            <a:ext cx="4011087" cy="3887467"/>
          </a:xfrm>
        </p:spPr>
        <p:txBody>
          <a:bodyPr/>
          <a:lstStyle>
            <a:lvl1pPr marL="0" indent="0">
              <a:buNone/>
              <a:defRPr sz="1632"/>
            </a:lvl1pPr>
            <a:lvl2pPr marL="466298" indent="0">
              <a:buNone/>
              <a:defRPr sz="1428"/>
            </a:lvl2pPr>
            <a:lvl3pPr marL="932597" indent="0">
              <a:buNone/>
              <a:defRPr sz="1224"/>
            </a:lvl3pPr>
            <a:lvl4pPr marL="1398895" indent="0">
              <a:buNone/>
              <a:defRPr sz="1020"/>
            </a:lvl4pPr>
            <a:lvl5pPr marL="1865193" indent="0">
              <a:buNone/>
              <a:defRPr sz="1020"/>
            </a:lvl5pPr>
            <a:lvl6pPr marL="2331491" indent="0">
              <a:buNone/>
              <a:defRPr sz="1020"/>
            </a:lvl6pPr>
            <a:lvl7pPr marL="2797790" indent="0">
              <a:buNone/>
              <a:defRPr sz="1020"/>
            </a:lvl7pPr>
            <a:lvl8pPr marL="3264088" indent="0">
              <a:buNone/>
              <a:defRPr sz="1020"/>
            </a:lvl8pPr>
            <a:lvl9pPr marL="3730386" indent="0">
              <a:buNone/>
              <a:defRPr sz="1020"/>
            </a:lvl9pPr>
          </a:lstStyle>
          <a:p>
            <a:pPr lvl="0"/>
            <a:r>
              <a:rPr lang="en-US"/>
              <a:t>Click to edit Master text styles</a:t>
            </a:r>
          </a:p>
        </p:txBody>
      </p:sp>
      <p:sp>
        <p:nvSpPr>
          <p:cNvPr id="5" name="Date Placeholder 4">
            <a:extLst>
              <a:ext uri="{FF2B5EF4-FFF2-40B4-BE49-F238E27FC236}">
                <a16:creationId xmlns:a16="http://schemas.microsoft.com/office/drawing/2014/main" id="{DCD5FD0F-73C6-482E-8F90-14E3B34CF879}"/>
              </a:ext>
            </a:extLst>
          </p:cNvPr>
          <p:cNvSpPr>
            <a:spLocks noGrp="1"/>
          </p:cNvSpPr>
          <p:nvPr>
            <p:ph type="dt" sz="half" idx="10"/>
          </p:nvPr>
        </p:nvSpPr>
        <p:spPr/>
        <p:txBody>
          <a:bodyPr/>
          <a:lstStyle/>
          <a:p>
            <a:fld id="{A6103BC8-F6D9-49A0-A321-C89AEDD5696C}" type="datetimeFigureOut">
              <a:rPr lang="de-DE" smtClean="0"/>
              <a:t>28.03.2022</a:t>
            </a:fld>
            <a:endParaRPr lang="de-DE"/>
          </a:p>
        </p:txBody>
      </p:sp>
      <p:sp>
        <p:nvSpPr>
          <p:cNvPr id="6" name="Footer Placeholder 5">
            <a:extLst>
              <a:ext uri="{FF2B5EF4-FFF2-40B4-BE49-F238E27FC236}">
                <a16:creationId xmlns:a16="http://schemas.microsoft.com/office/drawing/2014/main" id="{C4927DC6-BE50-4852-83D9-54972DD9BD6B}"/>
              </a:ext>
            </a:extLst>
          </p:cNvPr>
          <p:cNvSpPr>
            <a:spLocks noGrp="1"/>
          </p:cNvSpPr>
          <p:nvPr>
            <p:ph type="ftr" sz="quarter" idx="11"/>
          </p:nvPr>
        </p:nvSpPr>
        <p:spPr/>
        <p:txBody>
          <a:bodyPr/>
          <a:lstStyle/>
          <a:p>
            <a:endParaRPr lang="de-DE"/>
          </a:p>
        </p:txBody>
      </p:sp>
      <p:sp>
        <p:nvSpPr>
          <p:cNvPr id="7" name="Slide Number Placeholder 6">
            <a:extLst>
              <a:ext uri="{FF2B5EF4-FFF2-40B4-BE49-F238E27FC236}">
                <a16:creationId xmlns:a16="http://schemas.microsoft.com/office/drawing/2014/main" id="{6BD8AF39-B9A9-47D8-9CC2-0DB5D9C12FAE}"/>
              </a:ext>
            </a:extLst>
          </p:cNvPr>
          <p:cNvSpPr>
            <a:spLocks noGrp="1"/>
          </p:cNvSpPr>
          <p:nvPr>
            <p:ph type="sldNum" sz="quarter" idx="12"/>
          </p:nvPr>
        </p:nvSpPr>
        <p:spPr/>
        <p:txBody>
          <a:bodyPr/>
          <a:lstStyle/>
          <a:p>
            <a:fld id="{D2D4C1F1-1733-4D21-9470-8E072283F5D4}" type="slidenum">
              <a:rPr lang="de-DE" smtClean="0"/>
              <a:t>‹#›</a:t>
            </a:fld>
            <a:endParaRPr lang="de-DE"/>
          </a:p>
        </p:txBody>
      </p:sp>
    </p:spTree>
    <p:extLst>
      <p:ext uri="{BB962C8B-B14F-4D97-AF65-F5344CB8AC3E}">
        <p14:creationId xmlns:p14="http://schemas.microsoft.com/office/powerpoint/2010/main" val="2405725995"/>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C8839-1DDB-4A06-A778-EE1D1CBBE2BA}"/>
              </a:ext>
            </a:extLst>
          </p:cNvPr>
          <p:cNvSpPr>
            <a:spLocks noGrp="1"/>
          </p:cNvSpPr>
          <p:nvPr>
            <p:ph type="title"/>
          </p:nvPr>
        </p:nvSpPr>
        <p:spPr>
          <a:xfrm>
            <a:off x="856628" y="466302"/>
            <a:ext cx="4011087" cy="1632056"/>
          </a:xfrm>
        </p:spPr>
        <p:txBody>
          <a:bodyPr anchor="b"/>
          <a:lstStyle>
            <a:lvl1pPr>
              <a:defRPr sz="3264"/>
            </a:lvl1pPr>
          </a:lstStyle>
          <a:p>
            <a:r>
              <a:rPr lang="en-US"/>
              <a:t>Click to edit Master title style</a:t>
            </a:r>
            <a:endParaRPr lang="de-DE"/>
          </a:p>
        </p:txBody>
      </p:sp>
      <p:sp>
        <p:nvSpPr>
          <p:cNvPr id="3" name="Picture Placeholder 2">
            <a:extLst>
              <a:ext uri="{FF2B5EF4-FFF2-40B4-BE49-F238E27FC236}">
                <a16:creationId xmlns:a16="http://schemas.microsoft.com/office/drawing/2014/main" id="{3B39740D-5A39-4F35-94F5-6E917C4E24E8}"/>
              </a:ext>
            </a:extLst>
          </p:cNvPr>
          <p:cNvSpPr>
            <a:spLocks noGrp="1"/>
          </p:cNvSpPr>
          <p:nvPr>
            <p:ph type="pic" idx="1"/>
          </p:nvPr>
        </p:nvSpPr>
        <p:spPr>
          <a:xfrm>
            <a:off x="5287122" y="1007083"/>
            <a:ext cx="6295965" cy="4970646"/>
          </a:xfrm>
        </p:spPr>
        <p:txBody>
          <a:bodyPr/>
          <a:lstStyle>
            <a:lvl1pPr marL="0" indent="0">
              <a:buNone/>
              <a:defRPr sz="3264"/>
            </a:lvl1pPr>
            <a:lvl2pPr marL="466298" indent="0">
              <a:buNone/>
              <a:defRPr sz="2856"/>
            </a:lvl2pPr>
            <a:lvl3pPr marL="932597" indent="0">
              <a:buNone/>
              <a:defRPr sz="2448"/>
            </a:lvl3pPr>
            <a:lvl4pPr marL="1398895" indent="0">
              <a:buNone/>
              <a:defRPr sz="2040"/>
            </a:lvl4pPr>
            <a:lvl5pPr marL="1865193" indent="0">
              <a:buNone/>
              <a:defRPr sz="2040"/>
            </a:lvl5pPr>
            <a:lvl6pPr marL="2331491" indent="0">
              <a:buNone/>
              <a:defRPr sz="2040"/>
            </a:lvl6pPr>
            <a:lvl7pPr marL="2797790" indent="0">
              <a:buNone/>
              <a:defRPr sz="2040"/>
            </a:lvl7pPr>
            <a:lvl8pPr marL="3264088" indent="0">
              <a:buNone/>
              <a:defRPr sz="2040"/>
            </a:lvl8pPr>
            <a:lvl9pPr marL="3730386" indent="0">
              <a:buNone/>
              <a:defRPr sz="2040"/>
            </a:lvl9pPr>
          </a:lstStyle>
          <a:p>
            <a:endParaRPr lang="de-DE"/>
          </a:p>
        </p:txBody>
      </p:sp>
      <p:sp>
        <p:nvSpPr>
          <p:cNvPr id="4" name="Text Placeholder 3">
            <a:extLst>
              <a:ext uri="{FF2B5EF4-FFF2-40B4-BE49-F238E27FC236}">
                <a16:creationId xmlns:a16="http://schemas.microsoft.com/office/drawing/2014/main" id="{59FF651F-2A46-45C3-8B86-113615A81A03}"/>
              </a:ext>
            </a:extLst>
          </p:cNvPr>
          <p:cNvSpPr>
            <a:spLocks noGrp="1"/>
          </p:cNvSpPr>
          <p:nvPr>
            <p:ph type="body" sz="half" idx="2"/>
          </p:nvPr>
        </p:nvSpPr>
        <p:spPr>
          <a:xfrm>
            <a:off x="856628" y="2098357"/>
            <a:ext cx="4011087" cy="3887467"/>
          </a:xfrm>
        </p:spPr>
        <p:txBody>
          <a:bodyPr/>
          <a:lstStyle>
            <a:lvl1pPr marL="0" indent="0">
              <a:buNone/>
              <a:defRPr sz="1632"/>
            </a:lvl1pPr>
            <a:lvl2pPr marL="466298" indent="0">
              <a:buNone/>
              <a:defRPr sz="1428"/>
            </a:lvl2pPr>
            <a:lvl3pPr marL="932597" indent="0">
              <a:buNone/>
              <a:defRPr sz="1224"/>
            </a:lvl3pPr>
            <a:lvl4pPr marL="1398895" indent="0">
              <a:buNone/>
              <a:defRPr sz="1020"/>
            </a:lvl4pPr>
            <a:lvl5pPr marL="1865193" indent="0">
              <a:buNone/>
              <a:defRPr sz="1020"/>
            </a:lvl5pPr>
            <a:lvl6pPr marL="2331491" indent="0">
              <a:buNone/>
              <a:defRPr sz="1020"/>
            </a:lvl6pPr>
            <a:lvl7pPr marL="2797790" indent="0">
              <a:buNone/>
              <a:defRPr sz="1020"/>
            </a:lvl7pPr>
            <a:lvl8pPr marL="3264088" indent="0">
              <a:buNone/>
              <a:defRPr sz="1020"/>
            </a:lvl8pPr>
            <a:lvl9pPr marL="3730386" indent="0">
              <a:buNone/>
              <a:defRPr sz="1020"/>
            </a:lvl9pPr>
          </a:lstStyle>
          <a:p>
            <a:pPr lvl="0"/>
            <a:r>
              <a:rPr lang="en-US"/>
              <a:t>Click to edit Master text styles</a:t>
            </a:r>
          </a:p>
        </p:txBody>
      </p:sp>
      <p:sp>
        <p:nvSpPr>
          <p:cNvPr id="5" name="Date Placeholder 4">
            <a:extLst>
              <a:ext uri="{FF2B5EF4-FFF2-40B4-BE49-F238E27FC236}">
                <a16:creationId xmlns:a16="http://schemas.microsoft.com/office/drawing/2014/main" id="{E8EF4A70-9034-481D-A5A2-6B3D80F27888}"/>
              </a:ext>
            </a:extLst>
          </p:cNvPr>
          <p:cNvSpPr>
            <a:spLocks noGrp="1"/>
          </p:cNvSpPr>
          <p:nvPr>
            <p:ph type="dt" sz="half" idx="10"/>
          </p:nvPr>
        </p:nvSpPr>
        <p:spPr/>
        <p:txBody>
          <a:bodyPr/>
          <a:lstStyle/>
          <a:p>
            <a:fld id="{A6103BC8-F6D9-49A0-A321-C89AEDD5696C}" type="datetimeFigureOut">
              <a:rPr lang="de-DE" smtClean="0"/>
              <a:t>28.03.2022</a:t>
            </a:fld>
            <a:endParaRPr lang="de-DE"/>
          </a:p>
        </p:txBody>
      </p:sp>
      <p:sp>
        <p:nvSpPr>
          <p:cNvPr id="6" name="Footer Placeholder 5">
            <a:extLst>
              <a:ext uri="{FF2B5EF4-FFF2-40B4-BE49-F238E27FC236}">
                <a16:creationId xmlns:a16="http://schemas.microsoft.com/office/drawing/2014/main" id="{3AC61B9A-3AC2-4F5C-85C2-621B12B7ACB4}"/>
              </a:ext>
            </a:extLst>
          </p:cNvPr>
          <p:cNvSpPr>
            <a:spLocks noGrp="1"/>
          </p:cNvSpPr>
          <p:nvPr>
            <p:ph type="ftr" sz="quarter" idx="11"/>
          </p:nvPr>
        </p:nvSpPr>
        <p:spPr/>
        <p:txBody>
          <a:bodyPr/>
          <a:lstStyle/>
          <a:p>
            <a:endParaRPr lang="de-DE"/>
          </a:p>
        </p:txBody>
      </p:sp>
      <p:sp>
        <p:nvSpPr>
          <p:cNvPr id="7" name="Slide Number Placeholder 6">
            <a:extLst>
              <a:ext uri="{FF2B5EF4-FFF2-40B4-BE49-F238E27FC236}">
                <a16:creationId xmlns:a16="http://schemas.microsoft.com/office/drawing/2014/main" id="{AF996BA3-4375-4BD9-B46D-66F1315DC4E2}"/>
              </a:ext>
            </a:extLst>
          </p:cNvPr>
          <p:cNvSpPr>
            <a:spLocks noGrp="1"/>
          </p:cNvSpPr>
          <p:nvPr>
            <p:ph type="sldNum" sz="quarter" idx="12"/>
          </p:nvPr>
        </p:nvSpPr>
        <p:spPr/>
        <p:txBody>
          <a:bodyPr/>
          <a:lstStyle/>
          <a:p>
            <a:fld id="{D2D4C1F1-1733-4D21-9470-8E072283F5D4}" type="slidenum">
              <a:rPr lang="de-DE" smtClean="0"/>
              <a:t>‹#›</a:t>
            </a:fld>
            <a:endParaRPr lang="de-DE"/>
          </a:p>
        </p:txBody>
      </p:sp>
    </p:spTree>
    <p:extLst>
      <p:ext uri="{BB962C8B-B14F-4D97-AF65-F5344CB8AC3E}">
        <p14:creationId xmlns:p14="http://schemas.microsoft.com/office/powerpoint/2010/main" val="1205394058"/>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32.xml"/></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45.xml"/><Relationship Id="rId18" Type="http://schemas.openxmlformats.org/officeDocument/2006/relationships/slideLayout" Target="../slideLayouts/slideLayout50.xml"/><Relationship Id="rId26" Type="http://schemas.openxmlformats.org/officeDocument/2006/relationships/slideLayout" Target="../slideLayouts/slideLayout58.xml"/><Relationship Id="rId3" Type="http://schemas.openxmlformats.org/officeDocument/2006/relationships/slideLayout" Target="../slideLayouts/slideLayout35.xml"/><Relationship Id="rId21" Type="http://schemas.openxmlformats.org/officeDocument/2006/relationships/slideLayout" Target="../slideLayouts/slideLayout53.xml"/><Relationship Id="rId7" Type="http://schemas.openxmlformats.org/officeDocument/2006/relationships/slideLayout" Target="../slideLayouts/slideLayout39.xml"/><Relationship Id="rId12" Type="http://schemas.openxmlformats.org/officeDocument/2006/relationships/slideLayout" Target="../slideLayouts/slideLayout44.xml"/><Relationship Id="rId17" Type="http://schemas.openxmlformats.org/officeDocument/2006/relationships/slideLayout" Target="../slideLayouts/slideLayout49.xml"/><Relationship Id="rId25" Type="http://schemas.openxmlformats.org/officeDocument/2006/relationships/slideLayout" Target="../slideLayouts/slideLayout57.xml"/><Relationship Id="rId33" Type="http://schemas.openxmlformats.org/officeDocument/2006/relationships/image" Target="../media/image29.emf"/><Relationship Id="rId2" Type="http://schemas.openxmlformats.org/officeDocument/2006/relationships/slideLayout" Target="../slideLayouts/slideLayout34.xml"/><Relationship Id="rId16" Type="http://schemas.openxmlformats.org/officeDocument/2006/relationships/slideLayout" Target="../slideLayouts/slideLayout48.xml"/><Relationship Id="rId20" Type="http://schemas.openxmlformats.org/officeDocument/2006/relationships/slideLayout" Target="../slideLayouts/slideLayout52.xml"/><Relationship Id="rId29" Type="http://schemas.openxmlformats.org/officeDocument/2006/relationships/slideLayout" Target="../slideLayouts/slideLayout61.xml"/><Relationship Id="rId1" Type="http://schemas.openxmlformats.org/officeDocument/2006/relationships/slideLayout" Target="../slideLayouts/slideLayout33.xml"/><Relationship Id="rId6" Type="http://schemas.openxmlformats.org/officeDocument/2006/relationships/slideLayout" Target="../slideLayouts/slideLayout38.xml"/><Relationship Id="rId11" Type="http://schemas.openxmlformats.org/officeDocument/2006/relationships/slideLayout" Target="../slideLayouts/slideLayout43.xml"/><Relationship Id="rId24" Type="http://schemas.openxmlformats.org/officeDocument/2006/relationships/slideLayout" Target="../slideLayouts/slideLayout56.xml"/><Relationship Id="rId32" Type="http://schemas.openxmlformats.org/officeDocument/2006/relationships/theme" Target="../theme/theme3.xml"/><Relationship Id="rId5" Type="http://schemas.openxmlformats.org/officeDocument/2006/relationships/slideLayout" Target="../slideLayouts/slideLayout37.xml"/><Relationship Id="rId15" Type="http://schemas.openxmlformats.org/officeDocument/2006/relationships/slideLayout" Target="../slideLayouts/slideLayout47.xml"/><Relationship Id="rId23" Type="http://schemas.openxmlformats.org/officeDocument/2006/relationships/slideLayout" Target="../slideLayouts/slideLayout55.xml"/><Relationship Id="rId28" Type="http://schemas.openxmlformats.org/officeDocument/2006/relationships/slideLayout" Target="../slideLayouts/slideLayout60.xml"/><Relationship Id="rId10" Type="http://schemas.openxmlformats.org/officeDocument/2006/relationships/slideLayout" Target="../slideLayouts/slideLayout42.xml"/><Relationship Id="rId19" Type="http://schemas.openxmlformats.org/officeDocument/2006/relationships/slideLayout" Target="../slideLayouts/slideLayout51.xml"/><Relationship Id="rId31" Type="http://schemas.openxmlformats.org/officeDocument/2006/relationships/slideLayout" Target="../slideLayouts/slideLayout63.xml"/><Relationship Id="rId4" Type="http://schemas.openxmlformats.org/officeDocument/2006/relationships/slideLayout" Target="../slideLayouts/slideLayout36.xml"/><Relationship Id="rId9" Type="http://schemas.openxmlformats.org/officeDocument/2006/relationships/slideLayout" Target="../slideLayouts/slideLayout41.xml"/><Relationship Id="rId14" Type="http://schemas.openxmlformats.org/officeDocument/2006/relationships/slideLayout" Target="../slideLayouts/slideLayout46.xml"/><Relationship Id="rId22" Type="http://schemas.openxmlformats.org/officeDocument/2006/relationships/slideLayout" Target="../slideLayouts/slideLayout54.xml"/><Relationship Id="rId27" Type="http://schemas.openxmlformats.org/officeDocument/2006/relationships/slideLayout" Target="../slideLayouts/slideLayout59.xml"/><Relationship Id="rId30" Type="http://schemas.openxmlformats.org/officeDocument/2006/relationships/slideLayout" Target="../slideLayouts/slideLayout62.xml"/><Relationship Id="rId8" Type="http://schemas.openxmlformats.org/officeDocument/2006/relationships/slideLayout" Target="../slideLayouts/slideLayout40.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71.xml"/><Relationship Id="rId13" Type="http://schemas.openxmlformats.org/officeDocument/2006/relationships/slideLayout" Target="../slideLayouts/slideLayout76.xml"/><Relationship Id="rId18" Type="http://schemas.openxmlformats.org/officeDocument/2006/relationships/slideLayout" Target="../slideLayouts/slideLayout81.xml"/><Relationship Id="rId26" Type="http://schemas.openxmlformats.org/officeDocument/2006/relationships/slideLayout" Target="../slideLayouts/slideLayout89.xml"/><Relationship Id="rId3" Type="http://schemas.openxmlformats.org/officeDocument/2006/relationships/slideLayout" Target="../slideLayouts/slideLayout66.xml"/><Relationship Id="rId21" Type="http://schemas.openxmlformats.org/officeDocument/2006/relationships/slideLayout" Target="../slideLayouts/slideLayout84.xml"/><Relationship Id="rId7" Type="http://schemas.openxmlformats.org/officeDocument/2006/relationships/slideLayout" Target="../slideLayouts/slideLayout70.xml"/><Relationship Id="rId12" Type="http://schemas.openxmlformats.org/officeDocument/2006/relationships/slideLayout" Target="../slideLayouts/slideLayout75.xml"/><Relationship Id="rId17" Type="http://schemas.openxmlformats.org/officeDocument/2006/relationships/slideLayout" Target="../slideLayouts/slideLayout80.xml"/><Relationship Id="rId25" Type="http://schemas.openxmlformats.org/officeDocument/2006/relationships/slideLayout" Target="../slideLayouts/slideLayout88.xml"/><Relationship Id="rId2" Type="http://schemas.openxmlformats.org/officeDocument/2006/relationships/slideLayout" Target="../slideLayouts/slideLayout65.xml"/><Relationship Id="rId16" Type="http://schemas.openxmlformats.org/officeDocument/2006/relationships/slideLayout" Target="../slideLayouts/slideLayout79.xml"/><Relationship Id="rId20" Type="http://schemas.openxmlformats.org/officeDocument/2006/relationships/slideLayout" Target="../slideLayouts/slideLayout83.xml"/><Relationship Id="rId29" Type="http://schemas.openxmlformats.org/officeDocument/2006/relationships/image" Target="../media/image41.emf"/><Relationship Id="rId1" Type="http://schemas.openxmlformats.org/officeDocument/2006/relationships/slideLayout" Target="../slideLayouts/slideLayout64.xml"/><Relationship Id="rId6" Type="http://schemas.openxmlformats.org/officeDocument/2006/relationships/slideLayout" Target="../slideLayouts/slideLayout69.xml"/><Relationship Id="rId11" Type="http://schemas.openxmlformats.org/officeDocument/2006/relationships/slideLayout" Target="../slideLayouts/slideLayout74.xml"/><Relationship Id="rId24" Type="http://schemas.openxmlformats.org/officeDocument/2006/relationships/slideLayout" Target="../slideLayouts/slideLayout87.xml"/><Relationship Id="rId5" Type="http://schemas.openxmlformats.org/officeDocument/2006/relationships/slideLayout" Target="../slideLayouts/slideLayout68.xml"/><Relationship Id="rId15" Type="http://schemas.openxmlformats.org/officeDocument/2006/relationships/slideLayout" Target="../slideLayouts/slideLayout78.xml"/><Relationship Id="rId23" Type="http://schemas.openxmlformats.org/officeDocument/2006/relationships/slideLayout" Target="../slideLayouts/slideLayout86.xml"/><Relationship Id="rId28" Type="http://schemas.openxmlformats.org/officeDocument/2006/relationships/theme" Target="../theme/theme4.xml"/><Relationship Id="rId10" Type="http://schemas.openxmlformats.org/officeDocument/2006/relationships/slideLayout" Target="../slideLayouts/slideLayout73.xml"/><Relationship Id="rId19" Type="http://schemas.openxmlformats.org/officeDocument/2006/relationships/slideLayout" Target="../slideLayouts/slideLayout82.xml"/><Relationship Id="rId4" Type="http://schemas.openxmlformats.org/officeDocument/2006/relationships/slideLayout" Target="../slideLayouts/slideLayout67.xml"/><Relationship Id="rId9" Type="http://schemas.openxmlformats.org/officeDocument/2006/relationships/slideLayout" Target="../slideLayouts/slideLayout72.xml"/><Relationship Id="rId14" Type="http://schemas.openxmlformats.org/officeDocument/2006/relationships/slideLayout" Target="../slideLayouts/slideLayout77.xml"/><Relationship Id="rId22" Type="http://schemas.openxmlformats.org/officeDocument/2006/relationships/slideLayout" Target="../slideLayouts/slideLayout85.xml"/><Relationship Id="rId27" Type="http://schemas.openxmlformats.org/officeDocument/2006/relationships/slideLayout" Target="../slideLayouts/slideLayout90.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98.xml"/><Relationship Id="rId13" Type="http://schemas.openxmlformats.org/officeDocument/2006/relationships/slideLayout" Target="../slideLayouts/slideLayout103.xml"/><Relationship Id="rId3" Type="http://schemas.openxmlformats.org/officeDocument/2006/relationships/slideLayout" Target="../slideLayouts/slideLayout93.xml"/><Relationship Id="rId7" Type="http://schemas.openxmlformats.org/officeDocument/2006/relationships/slideLayout" Target="../slideLayouts/slideLayout97.xml"/><Relationship Id="rId12" Type="http://schemas.openxmlformats.org/officeDocument/2006/relationships/slideLayout" Target="../slideLayouts/slideLayout102.xml"/><Relationship Id="rId2" Type="http://schemas.openxmlformats.org/officeDocument/2006/relationships/slideLayout" Target="../slideLayouts/slideLayout92.xml"/><Relationship Id="rId1" Type="http://schemas.openxmlformats.org/officeDocument/2006/relationships/slideLayout" Target="../slideLayouts/slideLayout91.xml"/><Relationship Id="rId6" Type="http://schemas.openxmlformats.org/officeDocument/2006/relationships/slideLayout" Target="../slideLayouts/slideLayout96.xml"/><Relationship Id="rId11" Type="http://schemas.openxmlformats.org/officeDocument/2006/relationships/slideLayout" Target="../slideLayouts/slideLayout101.xml"/><Relationship Id="rId5" Type="http://schemas.openxmlformats.org/officeDocument/2006/relationships/slideLayout" Target="../slideLayouts/slideLayout95.xml"/><Relationship Id="rId15" Type="http://schemas.openxmlformats.org/officeDocument/2006/relationships/theme" Target="../theme/theme5.xml"/><Relationship Id="rId10" Type="http://schemas.openxmlformats.org/officeDocument/2006/relationships/slideLayout" Target="../slideLayouts/slideLayout100.xml"/><Relationship Id="rId4" Type="http://schemas.openxmlformats.org/officeDocument/2006/relationships/slideLayout" Target="../slideLayouts/slideLayout94.xml"/><Relationship Id="rId9" Type="http://schemas.openxmlformats.org/officeDocument/2006/relationships/slideLayout" Target="../slideLayouts/slideLayout99.xml"/><Relationship Id="rId14" Type="http://schemas.openxmlformats.org/officeDocument/2006/relationships/slideLayout" Target="../slideLayouts/slideLayout10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65138" y="567457"/>
            <a:ext cx="11530584" cy="830020"/>
          </a:xfrm>
          <a:prstGeom prst="rect">
            <a:avLst/>
          </a:prstGeom>
        </p:spPr>
        <p:txBody>
          <a:bodyPr vert="horz" wrap="square" lIns="0" tIns="91440" rIns="146304" bIns="91440" rtlCol="0" anchor="t">
            <a:noAutofit/>
          </a:bodyPr>
          <a:lstStyle/>
          <a:p>
            <a:r>
              <a:rPr lang="en-US" dirty="0"/>
              <a:t>Heading Segoe UI </a:t>
            </a:r>
            <a:r>
              <a:rPr lang="en-US" dirty="0" err="1"/>
              <a:t>Semibold</a:t>
            </a:r>
            <a:r>
              <a:rPr lang="en-US" dirty="0"/>
              <a:t> 28/32</a:t>
            </a:r>
          </a:p>
        </p:txBody>
      </p:sp>
      <p:sp>
        <p:nvSpPr>
          <p:cNvPr id="4" name="Text Placeholder 3"/>
          <p:cNvSpPr>
            <a:spLocks noGrp="1"/>
          </p:cNvSpPr>
          <p:nvPr>
            <p:ph type="body" idx="1"/>
          </p:nvPr>
        </p:nvSpPr>
        <p:spPr>
          <a:xfrm>
            <a:off x="465138" y="1853742"/>
            <a:ext cx="11456988" cy="2062103"/>
          </a:xfrm>
          <a:prstGeom prst="rect">
            <a:avLst/>
          </a:prstGeom>
        </p:spPr>
        <p:txBody>
          <a:bodyPr vert="horz" wrap="square" lIns="0" tIns="91440" rIns="146304" bIns="91440" rtlCol="0">
            <a:spAutoFit/>
          </a:bodyPr>
          <a:lstStyle/>
          <a:p>
            <a:pPr lvl="1"/>
            <a:r>
              <a:rPr lang="en-US" dirty="0"/>
              <a:t>Large: subhead Segoe UI Regular 20/24</a:t>
            </a:r>
          </a:p>
          <a:p>
            <a:pPr lvl="1"/>
            <a:endParaRPr lang="en-US" dirty="0"/>
          </a:p>
          <a:p>
            <a:pPr lvl="2"/>
            <a:r>
              <a:rPr lang="en-US" dirty="0"/>
              <a:t>Medium: paragraph heading Segoe UI </a:t>
            </a:r>
            <a:r>
              <a:rPr lang="en-US" dirty="0" err="1"/>
              <a:t>Semibold</a:t>
            </a:r>
            <a:r>
              <a:rPr lang="en-US" dirty="0"/>
              <a:t> 14/18</a:t>
            </a:r>
          </a:p>
          <a:p>
            <a:pPr lvl="3"/>
            <a:r>
              <a:rPr lang="en-US" dirty="0"/>
              <a:t>Medium: paragraph body copy Segoe UI Regular 14/18</a:t>
            </a:r>
          </a:p>
          <a:p>
            <a:pPr lvl="3"/>
            <a:endParaRPr lang="en-US" dirty="0"/>
          </a:p>
          <a:p>
            <a:pPr lvl="4"/>
            <a:r>
              <a:rPr lang="en-US" dirty="0"/>
              <a:t>Small: caption heading Segoe UI Bold 10/12</a:t>
            </a:r>
          </a:p>
          <a:p>
            <a:pPr lvl="6"/>
            <a:r>
              <a:rPr lang="en-US" dirty="0"/>
              <a:t>Small: caption body copy Segoe UI Regular 10/12</a:t>
            </a:r>
          </a:p>
          <a:p>
            <a:pPr lvl="6"/>
            <a:endParaRPr lang="en-US" dirty="0"/>
          </a:p>
          <a:p>
            <a:pPr lvl="6"/>
            <a:endParaRPr lang="en-US" dirty="0"/>
          </a:p>
        </p:txBody>
      </p:sp>
      <p:pic>
        <p:nvPicPr>
          <p:cNvPr id="7" name="Picture 6"/>
          <p:cNvPicPr>
            <a:picLocks noChangeAspect="1"/>
          </p:cNvPicPr>
          <p:nvPr userDrawn="1"/>
        </p:nvPicPr>
        <p:blipFill>
          <a:blip r:embed="rId33" cstate="email">
            <a:extLst>
              <a:ext uri="{28A0092B-C50C-407E-A947-70E740481C1C}">
                <a14:useLocalDpi xmlns:a14="http://schemas.microsoft.com/office/drawing/2010/main"/>
              </a:ext>
            </a:extLst>
          </a:blip>
          <a:stretch>
            <a:fillRect/>
          </a:stretch>
        </p:blipFill>
        <p:spPr>
          <a:xfrm rot="5400000">
            <a:off x="9621908" y="2898552"/>
            <a:ext cx="6979503" cy="1188133"/>
          </a:xfrm>
          <a:prstGeom prst="rect">
            <a:avLst/>
          </a:prstGeom>
        </p:spPr>
      </p:pic>
    </p:spTree>
    <p:extLst>
      <p:ext uri="{BB962C8B-B14F-4D97-AF65-F5344CB8AC3E}">
        <p14:creationId xmlns:p14="http://schemas.microsoft.com/office/powerpoint/2010/main" val="1881724970"/>
      </p:ext>
    </p:extLst>
  </p:cSld>
  <p:clrMap bg1="lt1" tx1="dk1" bg2="lt2" tx2="dk2" accent1="accent1" accent2="accent2" accent3="accent3" accent4="accent4" accent5="accent5" accent6="accent6" hlink="hlink" folHlink="folHlink"/>
  <p:sldLayoutIdLst>
    <p:sldLayoutId id="2147484552" r:id="rId1"/>
    <p:sldLayoutId id="2147484553" r:id="rId2"/>
    <p:sldLayoutId id="2147484581" r:id="rId3"/>
    <p:sldLayoutId id="2147484583" r:id="rId4"/>
    <p:sldLayoutId id="2147484585" r:id="rId5"/>
    <p:sldLayoutId id="2147484586" r:id="rId6"/>
    <p:sldLayoutId id="2147484587" r:id="rId7"/>
    <p:sldLayoutId id="2147484588" r:id="rId8"/>
    <p:sldLayoutId id="2147484589" r:id="rId9"/>
    <p:sldLayoutId id="2147484590" r:id="rId10"/>
    <p:sldLayoutId id="2147484591" r:id="rId11"/>
    <p:sldLayoutId id="2147484592" r:id="rId12"/>
    <p:sldLayoutId id="2147484556" r:id="rId13"/>
    <p:sldLayoutId id="2147484557" r:id="rId14"/>
    <p:sldLayoutId id="2147484610" r:id="rId15"/>
    <p:sldLayoutId id="2147484558" r:id="rId16"/>
    <p:sldLayoutId id="2147484559" r:id="rId17"/>
    <p:sldLayoutId id="2147484560" r:id="rId18"/>
    <p:sldLayoutId id="2147484561" r:id="rId19"/>
    <p:sldLayoutId id="2147484562" r:id="rId20"/>
    <p:sldLayoutId id="2147484580" r:id="rId21"/>
    <p:sldLayoutId id="2147484563" r:id="rId22"/>
    <p:sldLayoutId id="2147484564" r:id="rId23"/>
    <p:sldLayoutId id="2147484566" r:id="rId24"/>
    <p:sldLayoutId id="2147484567" r:id="rId25"/>
    <p:sldLayoutId id="2147484568" r:id="rId26"/>
    <p:sldLayoutId id="2147484577" r:id="rId27"/>
    <p:sldLayoutId id="2147484570" r:id="rId28"/>
    <p:sldLayoutId id="2147484571" r:id="rId29"/>
    <p:sldLayoutId id="2147484572" r:id="rId30"/>
    <p:sldLayoutId id="2147484576" r:id="rId31"/>
  </p:sldLayoutIdLst>
  <p:transition>
    <p:fade/>
  </p:transition>
  <p:hf hdr="0" dt="0"/>
  <p:txStyles>
    <p:titleStyle>
      <a:lvl1pPr algn="l" defTabSz="932742" rtl="0" eaLnBrk="1" latinLnBrk="0" hangingPunct="1">
        <a:lnSpc>
          <a:spcPct val="90000"/>
        </a:lnSpc>
        <a:spcBef>
          <a:spcPct val="0"/>
        </a:spcBef>
        <a:buNone/>
        <a:defRPr lang="en-US" sz="2800" b="0" kern="1200" cap="none" spc="-50" baseline="0" dirty="0" smtClean="0">
          <a:ln w="3175">
            <a:noFill/>
          </a:ln>
          <a:solidFill>
            <a:srgbClr val="000000"/>
          </a:solidFill>
          <a:effectLst/>
          <a:latin typeface="+mj-lt"/>
          <a:ea typeface="+mn-ea"/>
          <a:cs typeface="Segoe UI" pitchFamily="34" charset="0"/>
        </a:defRPr>
      </a:lvl1pPr>
    </p:titleStyle>
    <p:body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49" userDrawn="1">
          <p15:clr>
            <a:srgbClr val="C35EA4"/>
          </p15:clr>
        </p15:guide>
        <p15:guide id="32" pos="1528" userDrawn="1">
          <p15:clr>
            <a:srgbClr val="C35EA4"/>
          </p15:clr>
        </p15:guide>
        <p15:guide id="33" pos="2621" userDrawn="1">
          <p15:clr>
            <a:srgbClr val="C35EA4"/>
          </p15:clr>
        </p15:guide>
        <p15:guide id="34" pos="2765" userDrawn="1">
          <p15:clr>
            <a:srgbClr val="C35EA4"/>
          </p15:clr>
        </p15:guide>
        <p15:guide id="35" pos="3854" userDrawn="1">
          <p15:clr>
            <a:srgbClr val="C35EA4"/>
          </p15:clr>
        </p15:guide>
        <p15:guide id="36" pos="4003" userDrawn="1">
          <p15:clr>
            <a:srgbClr val="C35EA4"/>
          </p15:clr>
        </p15:guide>
        <p15:guide id="37" pos="5083" userDrawn="1">
          <p15:clr>
            <a:srgbClr val="C35EA4"/>
          </p15:clr>
        </p15:guide>
        <p15:guide id="38" pos="5230" userDrawn="1">
          <p15:clr>
            <a:srgbClr val="C35EA4"/>
          </p15:clr>
        </p15:guide>
        <p15:guide id="39" pos="6323" userDrawn="1">
          <p15:clr>
            <a:srgbClr val="C35EA4"/>
          </p15:clr>
        </p15:guide>
        <p15:guide id="40" pos="6469" userDrawn="1">
          <p15:clr>
            <a:srgbClr val="C35EA4"/>
          </p15:clr>
        </p15:guide>
        <p15:guide id="41" pos="269" userDrawn="1">
          <p15:clr>
            <a:srgbClr val="F26B43"/>
          </p15:clr>
        </p15:guide>
        <p15:guide id="42" pos="7565" userDrawn="1">
          <p15:clr>
            <a:srgbClr val="F26B43"/>
          </p15:clr>
        </p15:guide>
        <p15:guide id="43" orient="horz" pos="751" userDrawn="1">
          <p15:clr>
            <a:srgbClr val="5ACBF0"/>
          </p15:clr>
        </p15:guide>
        <p15:guide id="44" orient="horz" pos="1387" userDrawn="1">
          <p15:clr>
            <a:srgbClr val="5ACBF0"/>
          </p15:clr>
        </p15:guide>
        <p15:guide id="45" orient="horz" pos="605" userDrawn="1">
          <p15:clr>
            <a:srgbClr val="5ACBF0"/>
          </p15:clr>
        </p15:guide>
        <p15:guide id="46" orient="horz" pos="1514" userDrawn="1">
          <p15:clr>
            <a:srgbClr val="5ACBF0"/>
          </p15:clr>
        </p15:guide>
        <p15:guide id="47" orient="horz" pos="2130" userDrawn="1">
          <p15:clr>
            <a:srgbClr val="5ACBF0"/>
          </p15:clr>
        </p15:guide>
        <p15:guide id="48" orient="horz" pos="2299" userDrawn="1">
          <p15:clr>
            <a:srgbClr val="5ACBF0"/>
          </p15:clr>
        </p15:guide>
        <p15:guide id="49" orient="horz" pos="283" userDrawn="1">
          <p15:clr>
            <a:srgbClr val="F26B43"/>
          </p15:clr>
        </p15:guide>
        <p15:guide id="50" orient="horz" pos="4123" userDrawn="1">
          <p15:clr>
            <a:srgbClr val="F26B43"/>
          </p15:clr>
        </p15:guide>
        <p15:guide id="51" orient="horz" pos="2891" userDrawn="1">
          <p15:clr>
            <a:srgbClr val="5ACBF0"/>
          </p15:clr>
        </p15:guide>
        <p15:guide id="52" orient="horz" pos="3019" userDrawn="1">
          <p15:clr>
            <a:srgbClr val="5ACBF0"/>
          </p15:clr>
        </p15:guide>
        <p15:guide id="53" orient="horz" pos="3643" userDrawn="1">
          <p15:clr>
            <a:srgbClr val="5ACBF0"/>
          </p15:clr>
        </p15:guide>
        <p15:guide id="54" orient="horz" pos="3763" userDrawn="1">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65138" y="567457"/>
            <a:ext cx="11530584" cy="830020"/>
          </a:xfrm>
          <a:prstGeom prst="rect">
            <a:avLst/>
          </a:prstGeom>
        </p:spPr>
        <p:txBody>
          <a:bodyPr vert="horz" wrap="square" lIns="0" tIns="91440" rIns="146304" bIns="91440" rtlCol="0" anchor="t">
            <a:noAutofit/>
          </a:bodyPr>
          <a:lstStyle/>
          <a:p>
            <a:r>
              <a:rPr lang="en-US" dirty="0"/>
              <a:t>Heading Segoe UI </a:t>
            </a:r>
            <a:r>
              <a:rPr lang="en-US" dirty="0" err="1"/>
              <a:t>Semibold</a:t>
            </a:r>
            <a:r>
              <a:rPr lang="en-US" dirty="0"/>
              <a:t> 28/32</a:t>
            </a:r>
          </a:p>
        </p:txBody>
      </p:sp>
      <p:pic>
        <p:nvPicPr>
          <p:cNvPr id="7" name="Picture 6"/>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rot="5400000">
            <a:off x="9621908" y="2898552"/>
            <a:ext cx="6979503" cy="1188133"/>
          </a:xfrm>
          <a:prstGeom prst="rect">
            <a:avLst/>
          </a:prstGeom>
        </p:spPr>
      </p:pic>
      <p:sp>
        <p:nvSpPr>
          <p:cNvPr id="5" name="Text Placeholder 4">
            <a:extLst>
              <a:ext uri="{FF2B5EF4-FFF2-40B4-BE49-F238E27FC236}">
                <a16:creationId xmlns:a16="http://schemas.microsoft.com/office/drawing/2014/main" id="{58032683-9535-EA4A-933A-0D812239AE62}"/>
              </a:ext>
            </a:extLst>
          </p:cNvPr>
          <p:cNvSpPr txBox="1">
            <a:spLocks/>
          </p:cNvSpPr>
          <p:nvPr userDrawn="1"/>
        </p:nvSpPr>
        <p:spPr>
          <a:xfrm>
            <a:off x="465138" y="1853742"/>
            <a:ext cx="11456988" cy="1815882"/>
          </a:xfrm>
          <a:prstGeom prst="rect">
            <a:avLst/>
          </a:prstGeom>
        </p:spPr>
        <p:txBody>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ts val="2400"/>
              </a:lnSpc>
            </a:pPr>
            <a:r>
              <a:rPr lang="en-US" sz="2000" dirty="0">
                <a:latin typeface="Consolas" charset="0"/>
                <a:ea typeface="Consolas" charset="0"/>
                <a:cs typeface="Consolas" charset="0"/>
              </a:rPr>
              <a:t>This slide layout uses Consolas 20/24pt, a monotype font which is ideal for showing software code. </a:t>
            </a:r>
          </a:p>
        </p:txBody>
      </p:sp>
    </p:spTree>
    <p:extLst>
      <p:ext uri="{BB962C8B-B14F-4D97-AF65-F5344CB8AC3E}">
        <p14:creationId xmlns:p14="http://schemas.microsoft.com/office/powerpoint/2010/main" val="3294407995"/>
      </p:ext>
    </p:extLst>
  </p:cSld>
  <p:clrMap bg1="lt1" tx1="dk1" bg2="lt2" tx2="dk2" accent1="accent1" accent2="accent2" accent3="accent3" accent4="accent4" accent5="accent5" accent6="accent6" hlink="hlink" folHlink="folHlink"/>
  <p:sldLayoutIdLst>
    <p:sldLayoutId id="2147484609" r:id="rId1"/>
  </p:sldLayoutIdLst>
  <p:transition>
    <p:fade/>
  </p:transition>
  <p:hf hdr="0" dt="0"/>
  <p:txStyles>
    <p:titleStyle>
      <a:lvl1pPr algn="l" defTabSz="932742" rtl="0" eaLnBrk="1" latinLnBrk="0" hangingPunct="1">
        <a:lnSpc>
          <a:spcPct val="90000"/>
        </a:lnSpc>
        <a:spcBef>
          <a:spcPct val="0"/>
        </a:spcBef>
        <a:buNone/>
        <a:defRPr lang="en-US" sz="2800" b="0" kern="1200" cap="none" spc="-50" baseline="0" dirty="0" smtClean="0">
          <a:ln w="3175">
            <a:noFill/>
          </a:ln>
          <a:solidFill>
            <a:srgbClr val="000000"/>
          </a:solidFill>
          <a:effectLst/>
          <a:latin typeface="+mj-lt"/>
          <a:ea typeface="+mn-ea"/>
          <a:cs typeface="Segoe UI" pitchFamily="34" charset="0"/>
        </a:defRPr>
      </a:lvl1pPr>
    </p:titleStyle>
    <p:body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49">
          <p15:clr>
            <a:srgbClr val="C35EA4"/>
          </p15:clr>
        </p15:guide>
        <p15:guide id="32" pos="1528">
          <p15:clr>
            <a:srgbClr val="C35EA4"/>
          </p15:clr>
        </p15:guide>
        <p15:guide id="33" pos="2621">
          <p15:clr>
            <a:srgbClr val="C35EA4"/>
          </p15:clr>
        </p15:guide>
        <p15:guide id="34" pos="2765">
          <p15:clr>
            <a:srgbClr val="C35EA4"/>
          </p15:clr>
        </p15:guide>
        <p15:guide id="35" pos="3854">
          <p15:clr>
            <a:srgbClr val="C35EA4"/>
          </p15:clr>
        </p15:guide>
        <p15:guide id="36" pos="4003">
          <p15:clr>
            <a:srgbClr val="C35EA4"/>
          </p15:clr>
        </p15:guide>
        <p15:guide id="37" pos="5083">
          <p15:clr>
            <a:srgbClr val="C35EA4"/>
          </p15:clr>
        </p15:guide>
        <p15:guide id="38" pos="5230">
          <p15:clr>
            <a:srgbClr val="C35EA4"/>
          </p15:clr>
        </p15:guide>
        <p15:guide id="39" pos="6323">
          <p15:clr>
            <a:srgbClr val="C35EA4"/>
          </p15:clr>
        </p15:guide>
        <p15:guide id="40" pos="6469">
          <p15:clr>
            <a:srgbClr val="C35EA4"/>
          </p15:clr>
        </p15:guide>
        <p15:guide id="41" pos="269">
          <p15:clr>
            <a:srgbClr val="F26B43"/>
          </p15:clr>
        </p15:guide>
        <p15:guide id="42" pos="7565">
          <p15:clr>
            <a:srgbClr val="F26B43"/>
          </p15:clr>
        </p15:guide>
        <p15:guide id="43" orient="horz" pos="751">
          <p15:clr>
            <a:srgbClr val="5ACBF0"/>
          </p15:clr>
        </p15:guide>
        <p15:guide id="44" orient="horz" pos="1387">
          <p15:clr>
            <a:srgbClr val="5ACBF0"/>
          </p15:clr>
        </p15:guide>
        <p15:guide id="45" orient="horz" pos="605">
          <p15:clr>
            <a:srgbClr val="5ACBF0"/>
          </p15:clr>
        </p15:guide>
        <p15:guide id="46" orient="horz" pos="1514">
          <p15:clr>
            <a:srgbClr val="5ACBF0"/>
          </p15:clr>
        </p15:guide>
        <p15:guide id="47" orient="horz" pos="2130">
          <p15:clr>
            <a:srgbClr val="5ACBF0"/>
          </p15:clr>
        </p15:guide>
        <p15:guide id="48" orient="horz" pos="2299">
          <p15:clr>
            <a:srgbClr val="5ACBF0"/>
          </p15:clr>
        </p15:guide>
        <p15:guide id="49" orient="horz" pos="283">
          <p15:clr>
            <a:srgbClr val="F26B43"/>
          </p15:clr>
        </p15:guide>
        <p15:guide id="50" orient="horz" pos="4123">
          <p15:clr>
            <a:srgbClr val="F26B43"/>
          </p15:clr>
        </p15:guide>
        <p15:guide id="51" orient="horz" pos="2891">
          <p15:clr>
            <a:srgbClr val="5ACBF0"/>
          </p15:clr>
        </p15:guide>
        <p15:guide id="52" orient="horz" pos="3019">
          <p15:clr>
            <a:srgbClr val="5ACBF0"/>
          </p15:clr>
        </p15:guide>
        <p15:guide id="53" orient="horz" pos="3643">
          <p15:clr>
            <a:srgbClr val="5ACBF0"/>
          </p15:clr>
        </p15:guide>
        <p15:guide id="54" orient="horz" pos="3763">
          <p15:clr>
            <a:srgbClr val="5ACBF0"/>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600059" y="466301"/>
            <a:ext cx="11239464" cy="565027"/>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95915" y="1464080"/>
            <a:ext cx="11239464" cy="1644855"/>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436475" cy="6994525"/>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96951" cy="59686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8475" cy="298433"/>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3" cstate="email">
            <a:extLst>
              <a:ext uri="{28A0092B-C50C-407E-A947-70E740481C1C}">
                <a14:useLocalDpi xmlns:a14="http://schemas.microsoft.com/office/drawing/2010/main"/>
              </a:ext>
            </a:extLst>
          </a:blip>
          <a:srcRect l="762"/>
          <a:stretch/>
        </p:blipFill>
        <p:spPr>
          <a:xfrm rot="5400000">
            <a:off x="9654779" y="2900301"/>
            <a:ext cx="6994525" cy="1193925"/>
          </a:xfrm>
          <a:prstGeom prst="rect">
            <a:avLst/>
          </a:prstGeom>
        </p:spPr>
      </p:pic>
    </p:spTree>
    <p:extLst>
      <p:ext uri="{BB962C8B-B14F-4D97-AF65-F5344CB8AC3E}">
        <p14:creationId xmlns:p14="http://schemas.microsoft.com/office/powerpoint/2010/main" val="2504150955"/>
      </p:ext>
    </p:extLst>
  </p:cSld>
  <p:clrMap bg1="lt1" tx1="dk1" bg2="lt2" tx2="dk2" accent1="accent1" accent2="accent2" accent3="accent3" accent4="accent4" accent5="accent5" accent6="accent6" hlink="hlink" folHlink="folHlink"/>
  <p:sldLayoutIdLst>
    <p:sldLayoutId id="2147484612" r:id="rId1"/>
    <p:sldLayoutId id="2147484613" r:id="rId2"/>
    <p:sldLayoutId id="2147484614" r:id="rId3"/>
    <p:sldLayoutId id="2147484615" r:id="rId4"/>
    <p:sldLayoutId id="2147484616" r:id="rId5"/>
    <p:sldLayoutId id="2147484617" r:id="rId6"/>
    <p:sldLayoutId id="2147484618" r:id="rId7"/>
    <p:sldLayoutId id="2147484619" r:id="rId8"/>
    <p:sldLayoutId id="2147484620" r:id="rId9"/>
    <p:sldLayoutId id="2147484621" r:id="rId10"/>
    <p:sldLayoutId id="2147484622" r:id="rId11"/>
    <p:sldLayoutId id="2147484623" r:id="rId12"/>
    <p:sldLayoutId id="2147484624" r:id="rId13"/>
    <p:sldLayoutId id="2147484625" r:id="rId14"/>
    <p:sldLayoutId id="2147484626" r:id="rId15"/>
    <p:sldLayoutId id="2147484627" r:id="rId16"/>
    <p:sldLayoutId id="2147484628" r:id="rId17"/>
    <p:sldLayoutId id="2147484629" r:id="rId18"/>
    <p:sldLayoutId id="2147484630" r:id="rId19"/>
    <p:sldLayoutId id="2147484631" r:id="rId20"/>
    <p:sldLayoutId id="2147484632" r:id="rId21"/>
    <p:sldLayoutId id="2147484633" r:id="rId22"/>
    <p:sldLayoutId id="2147484634" r:id="rId23"/>
    <p:sldLayoutId id="2147484635" r:id="rId24"/>
    <p:sldLayoutId id="2147484636" r:id="rId25"/>
    <p:sldLayoutId id="2147484637" r:id="rId26"/>
    <p:sldLayoutId id="2147484638" r:id="rId27"/>
    <p:sldLayoutId id="2147484639" r:id="rId28"/>
    <p:sldLayoutId id="2147484640" r:id="rId29"/>
    <p:sldLayoutId id="2147484641" r:id="rId30"/>
    <p:sldLayoutId id="2147484642" r:id="rId31"/>
  </p:sldLayoutIdLst>
  <p:transition>
    <p:fade/>
  </p:transition>
  <p:hf sldNum="0" hdr="0" ftr="0" dt="0"/>
  <p:txStyles>
    <p:titleStyle>
      <a:lvl1pPr algn="l" defTabSz="951304" rtl="0" eaLnBrk="1" latinLnBrk="0" hangingPunct="1">
        <a:lnSpc>
          <a:spcPct val="100000"/>
        </a:lnSpc>
        <a:spcBef>
          <a:spcPct val="0"/>
        </a:spcBef>
        <a:buNone/>
        <a:defRPr lang="en-US" sz="3672" b="0" kern="1200" cap="none" spc="-51" baseline="0" dirty="0" smtClean="0">
          <a:ln w="3175">
            <a:noFill/>
          </a:ln>
          <a:solidFill>
            <a:schemeClr val="tx1"/>
          </a:solidFill>
          <a:effectLst/>
          <a:latin typeface="+mj-lt"/>
          <a:ea typeface="+mn-ea"/>
          <a:cs typeface="Segoe UI" pitchFamily="34" charset="0"/>
        </a:defRPr>
      </a:lvl1pPr>
    </p:titleStyle>
    <p:bodyStyle>
      <a:lvl1pPr marL="233149" marR="0" indent="-233149"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56"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66298" marR="0" indent="-233149"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40" kern="1200" spc="0" baseline="0">
          <a:gradFill>
            <a:gsLst>
              <a:gs pos="1250">
                <a:schemeClr val="tx1"/>
              </a:gs>
              <a:gs pos="100000">
                <a:schemeClr val="tx1"/>
              </a:gs>
            </a:gsLst>
            <a:lin ang="5400000" scaled="0"/>
          </a:gradFill>
          <a:latin typeface="+mn-lt"/>
          <a:ea typeface="+mn-ea"/>
          <a:cs typeface="+mn-cs"/>
        </a:defRPr>
      </a:lvl2pPr>
      <a:lvl3pPr marL="670304" marR="0" indent="-204005"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32" kern="1200" spc="0" baseline="0">
          <a:gradFill>
            <a:gsLst>
              <a:gs pos="1250">
                <a:schemeClr val="tx1"/>
              </a:gs>
              <a:gs pos="100000">
                <a:schemeClr val="tx1"/>
              </a:gs>
            </a:gsLst>
            <a:lin ang="5400000" scaled="0"/>
          </a:gradFill>
          <a:latin typeface="+mn-lt"/>
          <a:ea typeface="+mn-ea"/>
          <a:cs typeface="+mn-cs"/>
        </a:defRPr>
      </a:lvl3pPr>
      <a:lvl4pPr marL="859738" marR="0" indent="-184576"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8" kern="1200" spc="0" baseline="0">
          <a:gradFill>
            <a:gsLst>
              <a:gs pos="1250">
                <a:schemeClr val="tx1"/>
              </a:gs>
              <a:gs pos="100000">
                <a:schemeClr val="tx1"/>
              </a:gs>
            </a:gsLst>
            <a:lin ang="5400000" scaled="0"/>
          </a:gradFill>
          <a:latin typeface="+mn-lt"/>
          <a:ea typeface="+mn-ea"/>
          <a:cs typeface="+mn-cs"/>
        </a:defRPr>
      </a:lvl4pPr>
      <a:lvl5pPr marL="1044314" marR="0" indent="-171624"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8" kern="1200" spc="0" baseline="0">
          <a:gradFill>
            <a:gsLst>
              <a:gs pos="1250">
                <a:schemeClr val="tx1"/>
              </a:gs>
              <a:gs pos="100000">
                <a:schemeClr val="tx1"/>
              </a:gs>
            </a:gsLst>
            <a:lin ang="5400000" scaled="0"/>
          </a:gradFill>
          <a:latin typeface="+mn-lt"/>
          <a:ea typeface="+mn-ea"/>
          <a:cs typeface="+mn-cs"/>
        </a:defRPr>
      </a:lvl5pPr>
      <a:lvl6pPr marL="2616084" indent="-237826" algn="l" defTabSz="951304" rtl="0" eaLnBrk="1" latinLnBrk="0" hangingPunct="1">
        <a:spcBef>
          <a:spcPct val="20000"/>
        </a:spcBef>
        <a:buFont typeface="Arial" pitchFamily="34" charset="0"/>
        <a:buChar char="•"/>
        <a:defRPr sz="2040" kern="1200">
          <a:solidFill>
            <a:schemeClr val="tx1"/>
          </a:solidFill>
          <a:latin typeface="+mn-lt"/>
          <a:ea typeface="+mn-ea"/>
          <a:cs typeface="+mn-cs"/>
        </a:defRPr>
      </a:lvl6pPr>
      <a:lvl7pPr marL="3091737" indent="-237826" algn="l" defTabSz="951304" rtl="0" eaLnBrk="1" latinLnBrk="0" hangingPunct="1">
        <a:spcBef>
          <a:spcPct val="20000"/>
        </a:spcBef>
        <a:buFont typeface="Arial" pitchFamily="34" charset="0"/>
        <a:buChar char="•"/>
        <a:defRPr sz="2040" kern="1200">
          <a:solidFill>
            <a:schemeClr val="tx1"/>
          </a:solidFill>
          <a:latin typeface="+mn-lt"/>
          <a:ea typeface="+mn-ea"/>
          <a:cs typeface="+mn-cs"/>
        </a:defRPr>
      </a:lvl7pPr>
      <a:lvl8pPr marL="3567389" indent="-237826" algn="l" defTabSz="951304" rtl="0" eaLnBrk="1" latinLnBrk="0" hangingPunct="1">
        <a:spcBef>
          <a:spcPct val="20000"/>
        </a:spcBef>
        <a:buFont typeface="Arial" pitchFamily="34" charset="0"/>
        <a:buChar char="•"/>
        <a:defRPr sz="2040" kern="1200">
          <a:solidFill>
            <a:schemeClr val="tx1"/>
          </a:solidFill>
          <a:latin typeface="+mn-lt"/>
          <a:ea typeface="+mn-ea"/>
          <a:cs typeface="+mn-cs"/>
        </a:defRPr>
      </a:lvl8pPr>
      <a:lvl9pPr marL="4043042" indent="-237826" algn="l" defTabSz="951304" rtl="0" eaLnBrk="1" latinLnBrk="0" hangingPunct="1">
        <a:spcBef>
          <a:spcPct val="20000"/>
        </a:spcBef>
        <a:buFont typeface="Arial" pitchFamily="34" charset="0"/>
        <a:buChar char="•"/>
        <a:defRPr sz="2040" kern="1200">
          <a:solidFill>
            <a:schemeClr val="tx1"/>
          </a:solidFill>
          <a:latin typeface="+mn-lt"/>
          <a:ea typeface="+mn-ea"/>
          <a:cs typeface="+mn-cs"/>
        </a:defRPr>
      </a:lvl9pPr>
    </p:bodyStyle>
    <p:otherStyle>
      <a:defPPr>
        <a:defRPr lang="en-US"/>
      </a:defPPr>
      <a:lvl1pPr marL="0" algn="l" defTabSz="951304" rtl="0" eaLnBrk="1" latinLnBrk="0" hangingPunct="1">
        <a:defRPr sz="1836" kern="1200">
          <a:solidFill>
            <a:schemeClr val="tx1"/>
          </a:solidFill>
          <a:latin typeface="+mn-lt"/>
          <a:ea typeface="+mn-ea"/>
          <a:cs typeface="+mn-cs"/>
        </a:defRPr>
      </a:lvl1pPr>
      <a:lvl2pPr marL="475652" algn="l" defTabSz="951304" rtl="0" eaLnBrk="1" latinLnBrk="0" hangingPunct="1">
        <a:defRPr sz="1836" kern="1200">
          <a:solidFill>
            <a:schemeClr val="tx1"/>
          </a:solidFill>
          <a:latin typeface="+mn-lt"/>
          <a:ea typeface="+mn-ea"/>
          <a:cs typeface="+mn-cs"/>
        </a:defRPr>
      </a:lvl2pPr>
      <a:lvl3pPr marL="951304" algn="l" defTabSz="951304" rtl="0" eaLnBrk="1" latinLnBrk="0" hangingPunct="1">
        <a:defRPr sz="1836" kern="1200">
          <a:solidFill>
            <a:schemeClr val="tx1"/>
          </a:solidFill>
          <a:latin typeface="+mn-lt"/>
          <a:ea typeface="+mn-ea"/>
          <a:cs typeface="+mn-cs"/>
        </a:defRPr>
      </a:lvl3pPr>
      <a:lvl4pPr marL="1426955" algn="l" defTabSz="951304" rtl="0" eaLnBrk="1" latinLnBrk="0" hangingPunct="1">
        <a:defRPr sz="1836" kern="1200">
          <a:solidFill>
            <a:schemeClr val="tx1"/>
          </a:solidFill>
          <a:latin typeface="+mn-lt"/>
          <a:ea typeface="+mn-ea"/>
          <a:cs typeface="+mn-cs"/>
        </a:defRPr>
      </a:lvl4pPr>
      <a:lvl5pPr marL="1902607" algn="l" defTabSz="951304" rtl="0" eaLnBrk="1" latinLnBrk="0" hangingPunct="1">
        <a:defRPr sz="1836" kern="1200">
          <a:solidFill>
            <a:schemeClr val="tx1"/>
          </a:solidFill>
          <a:latin typeface="+mn-lt"/>
          <a:ea typeface="+mn-ea"/>
          <a:cs typeface="+mn-cs"/>
        </a:defRPr>
      </a:lvl5pPr>
      <a:lvl6pPr marL="2378260" algn="l" defTabSz="951304" rtl="0" eaLnBrk="1" latinLnBrk="0" hangingPunct="1">
        <a:defRPr sz="1836" kern="1200">
          <a:solidFill>
            <a:schemeClr val="tx1"/>
          </a:solidFill>
          <a:latin typeface="+mn-lt"/>
          <a:ea typeface="+mn-ea"/>
          <a:cs typeface="+mn-cs"/>
        </a:defRPr>
      </a:lvl6pPr>
      <a:lvl7pPr marL="2853911" algn="l" defTabSz="951304" rtl="0" eaLnBrk="1" latinLnBrk="0" hangingPunct="1">
        <a:defRPr sz="1836" kern="1200">
          <a:solidFill>
            <a:schemeClr val="tx1"/>
          </a:solidFill>
          <a:latin typeface="+mn-lt"/>
          <a:ea typeface="+mn-ea"/>
          <a:cs typeface="+mn-cs"/>
        </a:defRPr>
      </a:lvl7pPr>
      <a:lvl8pPr marL="3329562" algn="l" defTabSz="951304" rtl="0" eaLnBrk="1" latinLnBrk="0" hangingPunct="1">
        <a:defRPr sz="1836" kern="1200">
          <a:solidFill>
            <a:schemeClr val="tx1"/>
          </a:solidFill>
          <a:latin typeface="+mn-lt"/>
          <a:ea typeface="+mn-ea"/>
          <a:cs typeface="+mn-cs"/>
        </a:defRPr>
      </a:lvl8pPr>
      <a:lvl9pPr marL="3805215" algn="l" defTabSz="951304" rtl="0" eaLnBrk="1" latinLnBrk="0" hangingPunct="1">
        <a:defRPr sz="1836"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600059" y="466301"/>
            <a:ext cx="11239464" cy="565027"/>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95915" y="1464080"/>
            <a:ext cx="11239464" cy="1644855"/>
          </a:xfrm>
          <a:prstGeom prst="rect">
            <a:avLst/>
          </a:prstGeom>
        </p:spPr>
        <p:txBody>
          <a:bodyPr vert="horz" wrap="square" lIns="0" tIns="0" rIns="0" bIns="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49" name="NEW Brand Colors 2018">
            <a:extLst>
              <a:ext uri="{FF2B5EF4-FFF2-40B4-BE49-F238E27FC236}">
                <a16:creationId xmlns:a16="http://schemas.microsoft.com/office/drawing/2014/main" id="{9D5783B5-1069-4509-929A-C02C0B0887F7}"/>
              </a:ext>
            </a:extLst>
          </p:cNvPr>
          <p:cNvPicPr>
            <a:picLocks noChangeAspect="1"/>
          </p:cNvPicPr>
          <p:nvPr userDrawn="1"/>
        </p:nvPicPr>
        <p:blipFill>
          <a:blip r:embed="rId29" cstate="email">
            <a:extLst>
              <a:ext uri="{28A0092B-C50C-407E-A947-70E740481C1C}">
                <a14:useLocalDpi xmlns:a14="http://schemas.microsoft.com/office/drawing/2010/main"/>
              </a:ext>
            </a:extLst>
          </a:blip>
          <a:stretch>
            <a:fillRect/>
          </a:stretch>
        </p:blipFill>
        <p:spPr>
          <a:xfrm rot="5400000">
            <a:off x="9475748" y="3001154"/>
            <a:ext cx="6994525" cy="992217"/>
          </a:xfrm>
          <a:prstGeom prst="rect">
            <a:avLst/>
          </a:prstGeom>
        </p:spPr>
      </p:pic>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436475" cy="6994525"/>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96951" cy="59686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8475" cy="298433"/>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692991567"/>
      </p:ext>
    </p:extLst>
  </p:cSld>
  <p:clrMap bg1="lt1" tx1="dk1" bg2="lt2" tx2="dk2" accent1="accent1" accent2="accent2" accent3="accent3" accent4="accent4" accent5="accent5" accent6="accent6" hlink="hlink" folHlink="folHlink"/>
  <p:sldLayoutIdLst>
    <p:sldLayoutId id="2147484672" r:id="rId1"/>
    <p:sldLayoutId id="2147484673" r:id="rId2"/>
    <p:sldLayoutId id="2147484674" r:id="rId3"/>
    <p:sldLayoutId id="2147484675" r:id="rId4"/>
    <p:sldLayoutId id="2147484676" r:id="rId5"/>
    <p:sldLayoutId id="2147484677" r:id="rId6"/>
    <p:sldLayoutId id="2147484678" r:id="rId7"/>
    <p:sldLayoutId id="2147484679" r:id="rId8"/>
    <p:sldLayoutId id="2147484680" r:id="rId9"/>
    <p:sldLayoutId id="2147484681" r:id="rId10"/>
    <p:sldLayoutId id="2147484682" r:id="rId11"/>
    <p:sldLayoutId id="2147484683" r:id="rId12"/>
    <p:sldLayoutId id="2147484684" r:id="rId13"/>
    <p:sldLayoutId id="2147484685" r:id="rId14"/>
    <p:sldLayoutId id="2147484686" r:id="rId15"/>
    <p:sldLayoutId id="2147484687" r:id="rId16"/>
    <p:sldLayoutId id="2147484688" r:id="rId17"/>
    <p:sldLayoutId id="2147484689" r:id="rId18"/>
    <p:sldLayoutId id="2147484690" r:id="rId19"/>
    <p:sldLayoutId id="2147484691" r:id="rId20"/>
    <p:sldLayoutId id="2147484692" r:id="rId21"/>
    <p:sldLayoutId id="2147484693" r:id="rId22"/>
    <p:sldLayoutId id="2147484694" r:id="rId23"/>
    <p:sldLayoutId id="2147484695" r:id="rId24"/>
    <p:sldLayoutId id="2147484696" r:id="rId25"/>
    <p:sldLayoutId id="2147484697" r:id="rId26"/>
    <p:sldLayoutId id="2147484713" r:id="rId27"/>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hf sldNum="0" hdr="0" ftr="0" dt="0"/>
  <p:txStyles>
    <p:titleStyle>
      <a:lvl1pPr algn="l" defTabSz="951304" rtl="0" eaLnBrk="1" latinLnBrk="0" hangingPunct="1">
        <a:lnSpc>
          <a:spcPct val="100000"/>
        </a:lnSpc>
        <a:spcBef>
          <a:spcPct val="0"/>
        </a:spcBef>
        <a:buNone/>
        <a:defRPr lang="en-US" sz="3672" b="0" kern="1200" cap="none" spc="-51"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33149" marR="0" indent="-233149"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56"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66298" marR="0" indent="-233149"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40" kern="1200" spc="0" baseline="0">
          <a:gradFill>
            <a:gsLst>
              <a:gs pos="1250">
                <a:schemeClr val="tx1"/>
              </a:gs>
              <a:gs pos="100000">
                <a:schemeClr val="tx1"/>
              </a:gs>
            </a:gsLst>
            <a:lin ang="5400000" scaled="0"/>
          </a:gradFill>
          <a:latin typeface="+mn-lt"/>
          <a:ea typeface="+mn-ea"/>
          <a:cs typeface="+mn-cs"/>
        </a:defRPr>
      </a:lvl2pPr>
      <a:lvl3pPr marL="670304" marR="0" indent="-204005"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32" kern="1200" spc="0" baseline="0">
          <a:gradFill>
            <a:gsLst>
              <a:gs pos="1250">
                <a:schemeClr val="tx1"/>
              </a:gs>
              <a:gs pos="100000">
                <a:schemeClr val="tx1"/>
              </a:gs>
            </a:gsLst>
            <a:lin ang="5400000" scaled="0"/>
          </a:gradFill>
          <a:latin typeface="+mn-lt"/>
          <a:ea typeface="+mn-ea"/>
          <a:cs typeface="+mn-cs"/>
        </a:defRPr>
      </a:lvl3pPr>
      <a:lvl4pPr marL="859738" marR="0" indent="-184576"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8" kern="1200" spc="0" baseline="0">
          <a:gradFill>
            <a:gsLst>
              <a:gs pos="1250">
                <a:schemeClr val="tx1"/>
              </a:gs>
              <a:gs pos="100000">
                <a:schemeClr val="tx1"/>
              </a:gs>
            </a:gsLst>
            <a:lin ang="5400000" scaled="0"/>
          </a:gradFill>
          <a:latin typeface="+mn-lt"/>
          <a:ea typeface="+mn-ea"/>
          <a:cs typeface="+mn-cs"/>
        </a:defRPr>
      </a:lvl4pPr>
      <a:lvl5pPr marL="1044314" marR="0" indent="-171624"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8" kern="1200" spc="0" baseline="0">
          <a:gradFill>
            <a:gsLst>
              <a:gs pos="1250">
                <a:schemeClr val="tx1"/>
              </a:gs>
              <a:gs pos="100000">
                <a:schemeClr val="tx1"/>
              </a:gs>
            </a:gsLst>
            <a:lin ang="5400000" scaled="0"/>
          </a:gradFill>
          <a:latin typeface="+mn-lt"/>
          <a:ea typeface="+mn-ea"/>
          <a:cs typeface="+mn-cs"/>
        </a:defRPr>
      </a:lvl5pPr>
      <a:lvl6pPr marL="2616084" indent="-237826" algn="l" defTabSz="951304" rtl="0" eaLnBrk="1" latinLnBrk="0" hangingPunct="1">
        <a:spcBef>
          <a:spcPct val="20000"/>
        </a:spcBef>
        <a:buFont typeface="Arial" pitchFamily="34" charset="0"/>
        <a:buChar char="•"/>
        <a:defRPr sz="2040" kern="1200">
          <a:solidFill>
            <a:schemeClr val="tx1"/>
          </a:solidFill>
          <a:latin typeface="+mn-lt"/>
          <a:ea typeface="+mn-ea"/>
          <a:cs typeface="+mn-cs"/>
        </a:defRPr>
      </a:lvl6pPr>
      <a:lvl7pPr marL="3091737" indent="-237826" algn="l" defTabSz="951304" rtl="0" eaLnBrk="1" latinLnBrk="0" hangingPunct="1">
        <a:spcBef>
          <a:spcPct val="20000"/>
        </a:spcBef>
        <a:buFont typeface="Arial" pitchFamily="34" charset="0"/>
        <a:buChar char="•"/>
        <a:defRPr sz="2040" kern="1200">
          <a:solidFill>
            <a:schemeClr val="tx1"/>
          </a:solidFill>
          <a:latin typeface="+mn-lt"/>
          <a:ea typeface="+mn-ea"/>
          <a:cs typeface="+mn-cs"/>
        </a:defRPr>
      </a:lvl7pPr>
      <a:lvl8pPr marL="3567389" indent="-237826" algn="l" defTabSz="951304" rtl="0" eaLnBrk="1" latinLnBrk="0" hangingPunct="1">
        <a:spcBef>
          <a:spcPct val="20000"/>
        </a:spcBef>
        <a:buFont typeface="Arial" pitchFamily="34" charset="0"/>
        <a:buChar char="•"/>
        <a:defRPr sz="2040" kern="1200">
          <a:solidFill>
            <a:schemeClr val="tx1"/>
          </a:solidFill>
          <a:latin typeface="+mn-lt"/>
          <a:ea typeface="+mn-ea"/>
          <a:cs typeface="+mn-cs"/>
        </a:defRPr>
      </a:lvl8pPr>
      <a:lvl9pPr marL="4043042" indent="-237826" algn="l" defTabSz="951304" rtl="0" eaLnBrk="1" latinLnBrk="0" hangingPunct="1">
        <a:spcBef>
          <a:spcPct val="20000"/>
        </a:spcBef>
        <a:buFont typeface="Arial" pitchFamily="34" charset="0"/>
        <a:buChar char="•"/>
        <a:defRPr sz="2040" kern="1200">
          <a:solidFill>
            <a:schemeClr val="tx1"/>
          </a:solidFill>
          <a:latin typeface="+mn-lt"/>
          <a:ea typeface="+mn-ea"/>
          <a:cs typeface="+mn-cs"/>
        </a:defRPr>
      </a:lvl9pPr>
    </p:bodyStyle>
    <p:otherStyle>
      <a:defPPr>
        <a:defRPr lang="en-US"/>
      </a:defPPr>
      <a:lvl1pPr marL="0" algn="l" defTabSz="951304" rtl="0" eaLnBrk="1" latinLnBrk="0" hangingPunct="1">
        <a:defRPr sz="1836" kern="1200">
          <a:solidFill>
            <a:schemeClr val="tx1"/>
          </a:solidFill>
          <a:latin typeface="+mn-lt"/>
          <a:ea typeface="+mn-ea"/>
          <a:cs typeface="+mn-cs"/>
        </a:defRPr>
      </a:lvl1pPr>
      <a:lvl2pPr marL="475652" algn="l" defTabSz="951304" rtl="0" eaLnBrk="1" latinLnBrk="0" hangingPunct="1">
        <a:defRPr sz="1836" kern="1200">
          <a:solidFill>
            <a:schemeClr val="tx1"/>
          </a:solidFill>
          <a:latin typeface="+mn-lt"/>
          <a:ea typeface="+mn-ea"/>
          <a:cs typeface="+mn-cs"/>
        </a:defRPr>
      </a:lvl2pPr>
      <a:lvl3pPr marL="951304" algn="l" defTabSz="951304" rtl="0" eaLnBrk="1" latinLnBrk="0" hangingPunct="1">
        <a:defRPr sz="1836" kern="1200">
          <a:solidFill>
            <a:schemeClr val="tx1"/>
          </a:solidFill>
          <a:latin typeface="+mn-lt"/>
          <a:ea typeface="+mn-ea"/>
          <a:cs typeface="+mn-cs"/>
        </a:defRPr>
      </a:lvl3pPr>
      <a:lvl4pPr marL="1426955" algn="l" defTabSz="951304" rtl="0" eaLnBrk="1" latinLnBrk="0" hangingPunct="1">
        <a:defRPr sz="1836" kern="1200">
          <a:solidFill>
            <a:schemeClr val="tx1"/>
          </a:solidFill>
          <a:latin typeface="+mn-lt"/>
          <a:ea typeface="+mn-ea"/>
          <a:cs typeface="+mn-cs"/>
        </a:defRPr>
      </a:lvl4pPr>
      <a:lvl5pPr marL="1902607" algn="l" defTabSz="951304" rtl="0" eaLnBrk="1" latinLnBrk="0" hangingPunct="1">
        <a:defRPr sz="1836" kern="1200">
          <a:solidFill>
            <a:schemeClr val="tx1"/>
          </a:solidFill>
          <a:latin typeface="+mn-lt"/>
          <a:ea typeface="+mn-ea"/>
          <a:cs typeface="+mn-cs"/>
        </a:defRPr>
      </a:lvl5pPr>
      <a:lvl6pPr marL="2378260" algn="l" defTabSz="951304" rtl="0" eaLnBrk="1" latinLnBrk="0" hangingPunct="1">
        <a:defRPr sz="1836" kern="1200">
          <a:solidFill>
            <a:schemeClr val="tx1"/>
          </a:solidFill>
          <a:latin typeface="+mn-lt"/>
          <a:ea typeface="+mn-ea"/>
          <a:cs typeface="+mn-cs"/>
        </a:defRPr>
      </a:lvl6pPr>
      <a:lvl7pPr marL="2853911" algn="l" defTabSz="951304" rtl="0" eaLnBrk="1" latinLnBrk="0" hangingPunct="1">
        <a:defRPr sz="1836" kern="1200">
          <a:solidFill>
            <a:schemeClr val="tx1"/>
          </a:solidFill>
          <a:latin typeface="+mn-lt"/>
          <a:ea typeface="+mn-ea"/>
          <a:cs typeface="+mn-cs"/>
        </a:defRPr>
      </a:lvl7pPr>
      <a:lvl8pPr marL="3329562" algn="l" defTabSz="951304" rtl="0" eaLnBrk="1" latinLnBrk="0" hangingPunct="1">
        <a:defRPr sz="1836" kern="1200">
          <a:solidFill>
            <a:schemeClr val="tx1"/>
          </a:solidFill>
          <a:latin typeface="+mn-lt"/>
          <a:ea typeface="+mn-ea"/>
          <a:cs typeface="+mn-cs"/>
        </a:defRPr>
      </a:lvl8pPr>
      <a:lvl9pPr marL="3805215" algn="l" defTabSz="951304" rtl="0" eaLnBrk="1" latinLnBrk="0" hangingPunct="1">
        <a:defRPr sz="1836"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23F1492-28D0-4287-AFFE-B1445BEEC8E6}"/>
              </a:ext>
            </a:extLst>
          </p:cNvPr>
          <p:cNvSpPr>
            <a:spLocks noGrp="1"/>
          </p:cNvSpPr>
          <p:nvPr>
            <p:ph type="title"/>
          </p:nvPr>
        </p:nvSpPr>
        <p:spPr>
          <a:xfrm>
            <a:off x="855008" y="372394"/>
            <a:ext cx="10726460" cy="1351952"/>
          </a:xfrm>
          <a:prstGeom prst="rect">
            <a:avLst/>
          </a:prstGeom>
        </p:spPr>
        <p:txBody>
          <a:bodyPr vert="horz" lIns="91440" tIns="45720" rIns="91440" bIns="45720" rtlCol="0" anchor="ctr">
            <a:normAutofit/>
          </a:bodyPr>
          <a:lstStyle/>
          <a:p>
            <a:r>
              <a:rPr lang="en-US"/>
              <a:t>Click to edit Master title style</a:t>
            </a:r>
            <a:endParaRPr lang="de-DE"/>
          </a:p>
        </p:txBody>
      </p:sp>
      <p:sp>
        <p:nvSpPr>
          <p:cNvPr id="3" name="Text Placeholder 2">
            <a:extLst>
              <a:ext uri="{FF2B5EF4-FFF2-40B4-BE49-F238E27FC236}">
                <a16:creationId xmlns:a16="http://schemas.microsoft.com/office/drawing/2014/main" id="{F670B1B2-04B9-4073-BD3F-6759F14F1932}"/>
              </a:ext>
            </a:extLst>
          </p:cNvPr>
          <p:cNvSpPr>
            <a:spLocks noGrp="1"/>
          </p:cNvSpPr>
          <p:nvPr>
            <p:ph type="body" idx="1"/>
          </p:nvPr>
        </p:nvSpPr>
        <p:spPr>
          <a:xfrm>
            <a:off x="855008" y="1861968"/>
            <a:ext cx="10726460" cy="443796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Date Placeholder 3">
            <a:extLst>
              <a:ext uri="{FF2B5EF4-FFF2-40B4-BE49-F238E27FC236}">
                <a16:creationId xmlns:a16="http://schemas.microsoft.com/office/drawing/2014/main" id="{6E231ABF-D36F-4323-8CAB-6EC24C959E09}"/>
              </a:ext>
            </a:extLst>
          </p:cNvPr>
          <p:cNvSpPr>
            <a:spLocks noGrp="1"/>
          </p:cNvSpPr>
          <p:nvPr>
            <p:ph type="dt" sz="half" idx="2"/>
          </p:nvPr>
        </p:nvSpPr>
        <p:spPr>
          <a:xfrm>
            <a:off x="855008" y="6482889"/>
            <a:ext cx="2798207" cy="372394"/>
          </a:xfrm>
          <a:prstGeom prst="rect">
            <a:avLst/>
          </a:prstGeom>
        </p:spPr>
        <p:txBody>
          <a:bodyPr vert="horz" lIns="91440" tIns="45720" rIns="91440" bIns="45720" rtlCol="0" anchor="ctr"/>
          <a:lstStyle>
            <a:lvl1pPr algn="l">
              <a:defRPr sz="1224">
                <a:solidFill>
                  <a:schemeClr val="tx1">
                    <a:tint val="75000"/>
                  </a:schemeClr>
                </a:solidFill>
              </a:defRPr>
            </a:lvl1pPr>
          </a:lstStyle>
          <a:p>
            <a:fld id="{A6103BC8-F6D9-49A0-A321-C89AEDD5696C}" type="datetimeFigureOut">
              <a:rPr lang="de-DE" smtClean="0"/>
              <a:t>28.03.2022</a:t>
            </a:fld>
            <a:endParaRPr lang="de-DE"/>
          </a:p>
        </p:txBody>
      </p:sp>
      <p:sp>
        <p:nvSpPr>
          <p:cNvPr id="5" name="Footer Placeholder 4">
            <a:extLst>
              <a:ext uri="{FF2B5EF4-FFF2-40B4-BE49-F238E27FC236}">
                <a16:creationId xmlns:a16="http://schemas.microsoft.com/office/drawing/2014/main" id="{515BCBEE-7F9D-4AB8-A4BE-D997798914E1}"/>
              </a:ext>
            </a:extLst>
          </p:cNvPr>
          <p:cNvSpPr>
            <a:spLocks noGrp="1"/>
          </p:cNvSpPr>
          <p:nvPr>
            <p:ph type="ftr" sz="quarter" idx="3"/>
          </p:nvPr>
        </p:nvSpPr>
        <p:spPr>
          <a:xfrm>
            <a:off x="4119583" y="6482889"/>
            <a:ext cx="4197310" cy="372394"/>
          </a:xfrm>
          <a:prstGeom prst="rect">
            <a:avLst/>
          </a:prstGeom>
        </p:spPr>
        <p:txBody>
          <a:bodyPr vert="horz" lIns="91440" tIns="45720" rIns="91440" bIns="45720" rtlCol="0" anchor="ctr"/>
          <a:lstStyle>
            <a:lvl1pPr algn="ctr">
              <a:defRPr sz="1224">
                <a:solidFill>
                  <a:schemeClr val="tx1">
                    <a:tint val="75000"/>
                  </a:schemeClr>
                </a:solidFill>
              </a:defRPr>
            </a:lvl1pPr>
          </a:lstStyle>
          <a:p>
            <a:endParaRPr lang="de-DE"/>
          </a:p>
        </p:txBody>
      </p:sp>
      <p:sp>
        <p:nvSpPr>
          <p:cNvPr id="6" name="Slide Number Placeholder 5">
            <a:extLst>
              <a:ext uri="{FF2B5EF4-FFF2-40B4-BE49-F238E27FC236}">
                <a16:creationId xmlns:a16="http://schemas.microsoft.com/office/drawing/2014/main" id="{46300A46-F8F7-4466-A71B-2809CFAF649A}"/>
              </a:ext>
            </a:extLst>
          </p:cNvPr>
          <p:cNvSpPr>
            <a:spLocks noGrp="1"/>
          </p:cNvSpPr>
          <p:nvPr>
            <p:ph type="sldNum" sz="quarter" idx="4"/>
          </p:nvPr>
        </p:nvSpPr>
        <p:spPr>
          <a:xfrm>
            <a:off x="8783260" y="6482889"/>
            <a:ext cx="2798207" cy="372394"/>
          </a:xfrm>
          <a:prstGeom prst="rect">
            <a:avLst/>
          </a:prstGeom>
        </p:spPr>
        <p:txBody>
          <a:bodyPr vert="horz" lIns="91440" tIns="45720" rIns="91440" bIns="45720" rtlCol="0" anchor="ctr"/>
          <a:lstStyle>
            <a:lvl1pPr algn="r">
              <a:defRPr sz="1224">
                <a:solidFill>
                  <a:schemeClr val="tx1">
                    <a:tint val="75000"/>
                  </a:schemeClr>
                </a:solidFill>
              </a:defRPr>
            </a:lvl1pPr>
          </a:lstStyle>
          <a:p>
            <a:fld id="{D2D4C1F1-1733-4D21-9470-8E072283F5D4}" type="slidenum">
              <a:rPr lang="de-DE" smtClean="0"/>
              <a:t>‹#›</a:t>
            </a:fld>
            <a:endParaRPr lang="de-DE"/>
          </a:p>
        </p:txBody>
      </p:sp>
    </p:spTree>
    <p:extLst>
      <p:ext uri="{BB962C8B-B14F-4D97-AF65-F5344CB8AC3E}">
        <p14:creationId xmlns:p14="http://schemas.microsoft.com/office/powerpoint/2010/main" val="1525912651"/>
      </p:ext>
    </p:extLst>
  </p:cSld>
  <p:clrMap bg1="lt1" tx1="dk1" bg2="lt2" tx2="dk2" accent1="accent1" accent2="accent2" accent3="accent3" accent4="accent4" accent5="accent5" accent6="accent6" hlink="hlink" folHlink="folHlink"/>
  <p:sldLayoutIdLst>
    <p:sldLayoutId id="2147484699" r:id="rId1"/>
    <p:sldLayoutId id="2147484700" r:id="rId2"/>
    <p:sldLayoutId id="2147484701" r:id="rId3"/>
    <p:sldLayoutId id="2147484702" r:id="rId4"/>
    <p:sldLayoutId id="2147484703" r:id="rId5"/>
    <p:sldLayoutId id="2147484704" r:id="rId6"/>
    <p:sldLayoutId id="2147484705" r:id="rId7"/>
    <p:sldLayoutId id="2147484706" r:id="rId8"/>
    <p:sldLayoutId id="2147484707" r:id="rId9"/>
    <p:sldLayoutId id="2147484708" r:id="rId10"/>
    <p:sldLayoutId id="2147484709" r:id="rId11"/>
    <p:sldLayoutId id="2147484710" r:id="rId12"/>
    <p:sldLayoutId id="2147484711" r:id="rId13"/>
    <p:sldLayoutId id="2147484712" r:id="rId14"/>
  </p:sldLayoutIdLst>
  <p:txStyles>
    <p:titleStyle>
      <a:lvl1pPr algn="l" defTabSz="932597" rtl="0" eaLnBrk="1" latinLnBrk="0" hangingPunct="1">
        <a:lnSpc>
          <a:spcPct val="90000"/>
        </a:lnSpc>
        <a:spcBef>
          <a:spcPct val="0"/>
        </a:spcBef>
        <a:buNone/>
        <a:defRPr sz="4488" kern="1200">
          <a:solidFill>
            <a:schemeClr val="tx1"/>
          </a:solidFill>
          <a:latin typeface="+mj-lt"/>
          <a:ea typeface="+mj-ea"/>
          <a:cs typeface="+mj-cs"/>
        </a:defRPr>
      </a:lvl1pPr>
    </p:titleStyle>
    <p:bodyStyle>
      <a:lvl1pPr marL="233149" indent="-233149" algn="l" defTabSz="932597" rtl="0" eaLnBrk="1" latinLnBrk="0" hangingPunct="1">
        <a:lnSpc>
          <a:spcPct val="90000"/>
        </a:lnSpc>
        <a:spcBef>
          <a:spcPts val="1020"/>
        </a:spcBef>
        <a:buFont typeface="Arial" panose="020B0604020202020204" pitchFamily="34" charset="0"/>
        <a:buChar char="•"/>
        <a:defRPr sz="2856" kern="1200">
          <a:solidFill>
            <a:schemeClr val="tx1"/>
          </a:solidFill>
          <a:latin typeface="+mn-lt"/>
          <a:ea typeface="+mn-ea"/>
          <a:cs typeface="+mn-cs"/>
        </a:defRPr>
      </a:lvl1pPr>
      <a:lvl2pPr marL="699447" indent="-233149" algn="l" defTabSz="932597" rtl="0" eaLnBrk="1" latinLnBrk="0" hangingPunct="1">
        <a:lnSpc>
          <a:spcPct val="90000"/>
        </a:lnSpc>
        <a:spcBef>
          <a:spcPts val="510"/>
        </a:spcBef>
        <a:buFont typeface="Arial" panose="020B0604020202020204" pitchFamily="34" charset="0"/>
        <a:buChar char="•"/>
        <a:defRPr sz="2448" kern="1200">
          <a:solidFill>
            <a:schemeClr val="tx1"/>
          </a:solidFill>
          <a:latin typeface="+mn-lt"/>
          <a:ea typeface="+mn-ea"/>
          <a:cs typeface="+mn-cs"/>
        </a:defRPr>
      </a:lvl2pPr>
      <a:lvl3pPr marL="1165746" indent="-233149" algn="l" defTabSz="932597" rtl="0" eaLnBrk="1" latinLnBrk="0" hangingPunct="1">
        <a:lnSpc>
          <a:spcPct val="90000"/>
        </a:lnSpc>
        <a:spcBef>
          <a:spcPts val="510"/>
        </a:spcBef>
        <a:buFont typeface="Arial" panose="020B0604020202020204" pitchFamily="34" charset="0"/>
        <a:buChar char="•"/>
        <a:defRPr sz="2040" kern="1200">
          <a:solidFill>
            <a:schemeClr val="tx1"/>
          </a:solidFill>
          <a:latin typeface="+mn-lt"/>
          <a:ea typeface="+mn-ea"/>
          <a:cs typeface="+mn-cs"/>
        </a:defRPr>
      </a:lvl3pPr>
      <a:lvl4pPr marL="1632044"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4pPr>
      <a:lvl5pPr marL="2098342"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5pPr>
      <a:lvl6pPr marL="2564641"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6pPr>
      <a:lvl7pPr marL="3030939"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7pPr>
      <a:lvl8pPr marL="3497237"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8pPr>
      <a:lvl9pPr marL="3963535"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9pPr>
    </p:bodyStyle>
    <p:otherStyle>
      <a:defPPr>
        <a:defRPr lang="de-DE"/>
      </a:defPPr>
      <a:lvl1pPr marL="0" algn="l" defTabSz="932597" rtl="0" eaLnBrk="1" latinLnBrk="0" hangingPunct="1">
        <a:defRPr sz="1836" kern="1200">
          <a:solidFill>
            <a:schemeClr val="tx1"/>
          </a:solidFill>
          <a:latin typeface="+mn-lt"/>
          <a:ea typeface="+mn-ea"/>
          <a:cs typeface="+mn-cs"/>
        </a:defRPr>
      </a:lvl1pPr>
      <a:lvl2pPr marL="466298" algn="l" defTabSz="932597" rtl="0" eaLnBrk="1" latinLnBrk="0" hangingPunct="1">
        <a:defRPr sz="1836" kern="1200">
          <a:solidFill>
            <a:schemeClr val="tx1"/>
          </a:solidFill>
          <a:latin typeface="+mn-lt"/>
          <a:ea typeface="+mn-ea"/>
          <a:cs typeface="+mn-cs"/>
        </a:defRPr>
      </a:lvl2pPr>
      <a:lvl3pPr marL="932597" algn="l" defTabSz="932597" rtl="0" eaLnBrk="1" latinLnBrk="0" hangingPunct="1">
        <a:defRPr sz="1836" kern="1200">
          <a:solidFill>
            <a:schemeClr val="tx1"/>
          </a:solidFill>
          <a:latin typeface="+mn-lt"/>
          <a:ea typeface="+mn-ea"/>
          <a:cs typeface="+mn-cs"/>
        </a:defRPr>
      </a:lvl3pPr>
      <a:lvl4pPr marL="1398895" algn="l" defTabSz="932597" rtl="0" eaLnBrk="1" latinLnBrk="0" hangingPunct="1">
        <a:defRPr sz="1836" kern="1200">
          <a:solidFill>
            <a:schemeClr val="tx1"/>
          </a:solidFill>
          <a:latin typeface="+mn-lt"/>
          <a:ea typeface="+mn-ea"/>
          <a:cs typeface="+mn-cs"/>
        </a:defRPr>
      </a:lvl4pPr>
      <a:lvl5pPr marL="1865193" algn="l" defTabSz="932597" rtl="0" eaLnBrk="1" latinLnBrk="0" hangingPunct="1">
        <a:defRPr sz="1836" kern="1200">
          <a:solidFill>
            <a:schemeClr val="tx1"/>
          </a:solidFill>
          <a:latin typeface="+mn-lt"/>
          <a:ea typeface="+mn-ea"/>
          <a:cs typeface="+mn-cs"/>
        </a:defRPr>
      </a:lvl5pPr>
      <a:lvl6pPr marL="2331491" algn="l" defTabSz="932597" rtl="0" eaLnBrk="1" latinLnBrk="0" hangingPunct="1">
        <a:defRPr sz="1836" kern="1200">
          <a:solidFill>
            <a:schemeClr val="tx1"/>
          </a:solidFill>
          <a:latin typeface="+mn-lt"/>
          <a:ea typeface="+mn-ea"/>
          <a:cs typeface="+mn-cs"/>
        </a:defRPr>
      </a:lvl6pPr>
      <a:lvl7pPr marL="2797790" algn="l" defTabSz="932597" rtl="0" eaLnBrk="1" latinLnBrk="0" hangingPunct="1">
        <a:defRPr sz="1836" kern="1200">
          <a:solidFill>
            <a:schemeClr val="tx1"/>
          </a:solidFill>
          <a:latin typeface="+mn-lt"/>
          <a:ea typeface="+mn-ea"/>
          <a:cs typeface="+mn-cs"/>
        </a:defRPr>
      </a:lvl7pPr>
      <a:lvl8pPr marL="3264088" algn="l" defTabSz="932597" rtl="0" eaLnBrk="1" latinLnBrk="0" hangingPunct="1">
        <a:defRPr sz="1836" kern="1200">
          <a:solidFill>
            <a:schemeClr val="tx1"/>
          </a:solidFill>
          <a:latin typeface="+mn-lt"/>
          <a:ea typeface="+mn-ea"/>
          <a:cs typeface="+mn-cs"/>
        </a:defRPr>
      </a:lvl8pPr>
      <a:lvl9pPr marL="3730386" algn="l" defTabSz="932597" rtl="0" eaLnBrk="1" latinLnBrk="0" hangingPunct="1">
        <a:defRPr sz="183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0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5.xml.rels><?xml version="1.0" encoding="UTF-8" standalone="yes"?>
<Relationships xmlns="http://schemas.openxmlformats.org/package/2006/relationships"><Relationship Id="rId8" Type="http://schemas.openxmlformats.org/officeDocument/2006/relationships/image" Target="../media/image55.png"/><Relationship Id="rId13" Type="http://schemas.openxmlformats.org/officeDocument/2006/relationships/image" Target="../media/image60.png"/><Relationship Id="rId3" Type="http://schemas.openxmlformats.org/officeDocument/2006/relationships/image" Target="../media/image50.png"/><Relationship Id="rId7" Type="http://schemas.openxmlformats.org/officeDocument/2006/relationships/image" Target="../media/image54.svg"/><Relationship Id="rId12" Type="http://schemas.openxmlformats.org/officeDocument/2006/relationships/image" Target="../media/image59.png"/><Relationship Id="rId2" Type="http://schemas.openxmlformats.org/officeDocument/2006/relationships/image" Target="../media/image49.png"/><Relationship Id="rId1" Type="http://schemas.openxmlformats.org/officeDocument/2006/relationships/slideLayout" Target="../slideLayouts/slideLayout71.xml"/><Relationship Id="rId6" Type="http://schemas.openxmlformats.org/officeDocument/2006/relationships/image" Target="../media/image53.svg"/><Relationship Id="rId11" Type="http://schemas.openxmlformats.org/officeDocument/2006/relationships/image" Target="../media/image58.png"/><Relationship Id="rId5" Type="http://schemas.openxmlformats.org/officeDocument/2006/relationships/image" Target="../media/image52.png"/><Relationship Id="rId10" Type="http://schemas.openxmlformats.org/officeDocument/2006/relationships/image" Target="../media/image57.png"/><Relationship Id="rId4" Type="http://schemas.openxmlformats.org/officeDocument/2006/relationships/image" Target="../media/image51.svg"/><Relationship Id="rId9" Type="http://schemas.openxmlformats.org/officeDocument/2006/relationships/image" Target="../media/image56.png"/><Relationship Id="rId14" Type="http://schemas.openxmlformats.org/officeDocument/2006/relationships/image" Target="../media/image61.png"/></Relationships>
</file>

<file path=ppt/slides/_rels/slide16.xml.rels><?xml version="1.0" encoding="UTF-8" standalone="yes"?>
<Relationships xmlns="http://schemas.openxmlformats.org/package/2006/relationships"><Relationship Id="rId8" Type="http://schemas.openxmlformats.org/officeDocument/2006/relationships/image" Target="../media/image61.png"/><Relationship Id="rId3" Type="http://schemas.openxmlformats.org/officeDocument/2006/relationships/image" Target="../media/image63.png"/><Relationship Id="rId7" Type="http://schemas.openxmlformats.org/officeDocument/2006/relationships/image" Target="../media/image60.png"/><Relationship Id="rId2" Type="http://schemas.openxmlformats.org/officeDocument/2006/relationships/image" Target="../media/image62.png"/><Relationship Id="rId1" Type="http://schemas.openxmlformats.org/officeDocument/2006/relationships/slideLayout" Target="../slideLayouts/slideLayout71.xml"/><Relationship Id="rId6" Type="http://schemas.openxmlformats.org/officeDocument/2006/relationships/image" Target="../media/image59.png"/><Relationship Id="rId5" Type="http://schemas.openxmlformats.org/officeDocument/2006/relationships/image" Target="../media/image58.png"/><Relationship Id="rId4" Type="http://schemas.openxmlformats.org/officeDocument/2006/relationships/image" Target="../media/image6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0.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25A7097-F128-44C8-9EE0-1A9AAF0AF864}"/>
              </a:ext>
            </a:extLst>
          </p:cNvPr>
          <p:cNvSpPr>
            <a:spLocks noGrp="1"/>
          </p:cNvSpPr>
          <p:nvPr>
            <p:ph type="title"/>
          </p:nvPr>
        </p:nvSpPr>
        <p:spPr>
          <a:xfrm>
            <a:off x="596711" y="2587076"/>
            <a:ext cx="4663017" cy="1017048"/>
          </a:xfrm>
        </p:spPr>
        <p:txBody>
          <a:bodyPr/>
          <a:lstStyle/>
          <a:p>
            <a:r>
              <a:rPr lang="en-US" dirty="0"/>
              <a:t>CAF-Expert</a:t>
            </a:r>
            <a:br>
              <a:rPr lang="en-US" dirty="0"/>
            </a:br>
            <a:r>
              <a:rPr lang="en-US" dirty="0"/>
              <a:t>Hackathon Migrate</a:t>
            </a:r>
          </a:p>
        </p:txBody>
      </p:sp>
      <p:sp>
        <p:nvSpPr>
          <p:cNvPr id="5" name="Text Placeholder 4">
            <a:extLst>
              <a:ext uri="{FF2B5EF4-FFF2-40B4-BE49-F238E27FC236}">
                <a16:creationId xmlns:a16="http://schemas.microsoft.com/office/drawing/2014/main" id="{C58039A1-50D4-4C5F-9F97-DB66C0E13CC7}"/>
              </a:ext>
            </a:extLst>
          </p:cNvPr>
          <p:cNvSpPr>
            <a:spLocks noGrp="1"/>
          </p:cNvSpPr>
          <p:nvPr>
            <p:ph type="body" sz="quarter" idx="12"/>
          </p:nvPr>
        </p:nvSpPr>
        <p:spPr>
          <a:xfrm>
            <a:off x="596711" y="4041281"/>
            <a:ext cx="4663017" cy="461046"/>
          </a:xfrm>
        </p:spPr>
        <p:txBody>
          <a:bodyPr/>
          <a:lstStyle/>
          <a:p>
            <a:r>
              <a:rPr lang="en-US" dirty="0"/>
              <a:t>March 2022</a:t>
            </a:r>
          </a:p>
          <a:p>
            <a:endParaRPr lang="en-US" sz="1224" dirty="0"/>
          </a:p>
        </p:txBody>
      </p:sp>
    </p:spTree>
    <p:extLst>
      <p:ext uri="{BB962C8B-B14F-4D97-AF65-F5344CB8AC3E}">
        <p14:creationId xmlns:p14="http://schemas.microsoft.com/office/powerpoint/2010/main" val="27997749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F9FAFE0F-BEB5-4C7B-A2D9-4BEF707A1F11}"/>
              </a:ext>
            </a:extLst>
          </p:cNvPr>
          <p:cNvSpPr>
            <a:spLocks noGrp="1"/>
          </p:cNvSpPr>
          <p:nvPr>
            <p:ph type="title"/>
          </p:nvPr>
        </p:nvSpPr>
        <p:spPr/>
        <p:txBody>
          <a:bodyPr/>
          <a:lstStyle/>
          <a:p>
            <a:r>
              <a:rPr lang="en-US" dirty="0"/>
              <a:t>Agenda</a:t>
            </a:r>
          </a:p>
        </p:txBody>
      </p:sp>
      <p:sp>
        <p:nvSpPr>
          <p:cNvPr id="5" name="Textplatzhalter 4">
            <a:extLst>
              <a:ext uri="{FF2B5EF4-FFF2-40B4-BE49-F238E27FC236}">
                <a16:creationId xmlns:a16="http://schemas.microsoft.com/office/drawing/2014/main" id="{4010D8B2-5B4E-4D23-BB8E-728DB9904504}"/>
              </a:ext>
            </a:extLst>
          </p:cNvPr>
          <p:cNvSpPr>
            <a:spLocks noGrp="1"/>
          </p:cNvSpPr>
          <p:nvPr>
            <p:ph type="body" sz="quarter" idx="10"/>
          </p:nvPr>
        </p:nvSpPr>
        <p:spPr>
          <a:xfrm>
            <a:off x="4389437" y="1186998"/>
            <a:ext cx="562365" cy="3862387"/>
          </a:xfrm>
        </p:spPr>
        <p:txBody>
          <a:bodyPr/>
          <a:lstStyle/>
          <a:p>
            <a:r>
              <a:rPr lang="en-US" dirty="0"/>
              <a:t>1.</a:t>
            </a:r>
          </a:p>
          <a:p>
            <a:r>
              <a:rPr lang="en-US" dirty="0"/>
              <a:t>2.</a:t>
            </a:r>
          </a:p>
          <a:p>
            <a:r>
              <a:rPr lang="en-US" dirty="0"/>
              <a:t>3.</a:t>
            </a:r>
            <a:br>
              <a:rPr lang="en-US" dirty="0"/>
            </a:br>
            <a:endParaRPr lang="en-US" dirty="0"/>
          </a:p>
          <a:p>
            <a:r>
              <a:rPr lang="en-US" dirty="0"/>
              <a:t>4.</a:t>
            </a:r>
          </a:p>
        </p:txBody>
      </p:sp>
      <p:sp>
        <p:nvSpPr>
          <p:cNvPr id="6" name="Textplatzhalter 5">
            <a:extLst>
              <a:ext uri="{FF2B5EF4-FFF2-40B4-BE49-F238E27FC236}">
                <a16:creationId xmlns:a16="http://schemas.microsoft.com/office/drawing/2014/main" id="{77D6AD58-80C1-4A2C-BED7-1178E4748632}"/>
              </a:ext>
            </a:extLst>
          </p:cNvPr>
          <p:cNvSpPr>
            <a:spLocks noGrp="1"/>
          </p:cNvSpPr>
          <p:nvPr>
            <p:ph type="body" sz="quarter" idx="11"/>
          </p:nvPr>
        </p:nvSpPr>
        <p:spPr>
          <a:xfrm>
            <a:off x="4947851" y="1186997"/>
            <a:ext cx="7061587" cy="3862387"/>
          </a:xfrm>
        </p:spPr>
        <p:txBody>
          <a:bodyPr/>
          <a:lstStyle/>
          <a:p>
            <a:r>
              <a:rPr lang="en-US" dirty="0">
                <a:solidFill>
                  <a:schemeClr val="accent2">
                    <a:lumMod val="40000"/>
                    <a:lumOff val="60000"/>
                  </a:schemeClr>
                </a:solidFill>
              </a:rPr>
              <a:t>Introducing the MS Cloud Adoption Framework for Azure
Getting to know the Strategy-Plan-Ready Workshop Format
First look at Azure Migrate as a possible tool for assessment and migration
</a:t>
            </a:r>
            <a:r>
              <a:rPr lang="en-US" dirty="0" err="1">
                <a:solidFill>
                  <a:schemeClr val="tx1"/>
                </a:solidFill>
              </a:rPr>
              <a:t>HandsOn</a:t>
            </a:r>
            <a:r>
              <a:rPr lang="en-US" dirty="0">
                <a:solidFill>
                  <a:schemeClr val="tx1"/>
                </a:solidFill>
              </a:rPr>
              <a:t> - Assessments and Migration of a First Application 
</a:t>
            </a:r>
          </a:p>
        </p:txBody>
      </p:sp>
    </p:spTree>
    <p:extLst>
      <p:ext uri="{BB962C8B-B14F-4D97-AF65-F5344CB8AC3E}">
        <p14:creationId xmlns:p14="http://schemas.microsoft.com/office/powerpoint/2010/main" val="93247311"/>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CD6380D1-4693-4D4C-A0AA-D371B6F534DF}"/>
              </a:ext>
            </a:extLst>
          </p:cNvPr>
          <p:cNvSpPr>
            <a:spLocks noGrp="1"/>
          </p:cNvSpPr>
          <p:nvPr>
            <p:ph type="title"/>
          </p:nvPr>
        </p:nvSpPr>
        <p:spPr/>
        <p:txBody>
          <a:bodyPr/>
          <a:lstStyle/>
          <a:p>
            <a:r>
              <a:rPr lang="en-US" dirty="0"/>
              <a:t>Hands on…</a:t>
            </a:r>
          </a:p>
        </p:txBody>
      </p:sp>
      <p:sp>
        <p:nvSpPr>
          <p:cNvPr id="4" name="Textplatzhalter 3">
            <a:extLst>
              <a:ext uri="{FF2B5EF4-FFF2-40B4-BE49-F238E27FC236}">
                <a16:creationId xmlns:a16="http://schemas.microsoft.com/office/drawing/2014/main" id="{4B09A3D5-7AC3-492B-BD8F-CCAB26A46B0A}"/>
              </a:ext>
            </a:extLst>
          </p:cNvPr>
          <p:cNvSpPr>
            <a:spLocks noGrp="1"/>
          </p:cNvSpPr>
          <p:nvPr>
            <p:ph type="body" sz="quarter" idx="15"/>
          </p:nvPr>
        </p:nvSpPr>
        <p:spPr>
          <a:xfrm>
            <a:off x="451338" y="4436713"/>
            <a:ext cx="5521944" cy="461665"/>
          </a:xfrm>
        </p:spPr>
        <p:txBody>
          <a:bodyPr/>
          <a:lstStyle/>
          <a:p>
            <a:r>
              <a:rPr lang="en-US" dirty="0"/>
              <a:t>Challenge 1</a:t>
            </a:r>
          </a:p>
        </p:txBody>
      </p:sp>
    </p:spTree>
    <p:extLst>
      <p:ext uri="{BB962C8B-B14F-4D97-AF65-F5344CB8AC3E}">
        <p14:creationId xmlns:p14="http://schemas.microsoft.com/office/powerpoint/2010/main" val="749279316"/>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CD6380D1-4693-4D4C-A0AA-D371B6F534DF}"/>
              </a:ext>
            </a:extLst>
          </p:cNvPr>
          <p:cNvSpPr>
            <a:spLocks noGrp="1"/>
          </p:cNvSpPr>
          <p:nvPr>
            <p:ph type="title"/>
          </p:nvPr>
        </p:nvSpPr>
        <p:spPr/>
        <p:txBody>
          <a:bodyPr/>
          <a:lstStyle/>
          <a:p>
            <a:r>
              <a:rPr lang="en-US" dirty="0"/>
              <a:t>Hands on…</a:t>
            </a:r>
          </a:p>
        </p:txBody>
      </p:sp>
      <p:sp>
        <p:nvSpPr>
          <p:cNvPr id="4" name="Textplatzhalter 3">
            <a:extLst>
              <a:ext uri="{FF2B5EF4-FFF2-40B4-BE49-F238E27FC236}">
                <a16:creationId xmlns:a16="http://schemas.microsoft.com/office/drawing/2014/main" id="{4B09A3D5-7AC3-492B-BD8F-CCAB26A46B0A}"/>
              </a:ext>
            </a:extLst>
          </p:cNvPr>
          <p:cNvSpPr>
            <a:spLocks noGrp="1"/>
          </p:cNvSpPr>
          <p:nvPr>
            <p:ph type="body" sz="quarter" idx="15"/>
          </p:nvPr>
        </p:nvSpPr>
        <p:spPr>
          <a:xfrm>
            <a:off x="451338" y="4436713"/>
            <a:ext cx="5521944" cy="461665"/>
          </a:xfrm>
        </p:spPr>
        <p:txBody>
          <a:bodyPr/>
          <a:lstStyle/>
          <a:p>
            <a:r>
              <a:rPr lang="en-US" dirty="0"/>
              <a:t>Challenge 2</a:t>
            </a:r>
          </a:p>
        </p:txBody>
      </p:sp>
    </p:spTree>
    <p:extLst>
      <p:ext uri="{BB962C8B-B14F-4D97-AF65-F5344CB8AC3E}">
        <p14:creationId xmlns:p14="http://schemas.microsoft.com/office/powerpoint/2010/main" val="1220724050"/>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166BC3F-6A16-DB4C-8A9C-2C7E6887FED3}"/>
              </a:ext>
            </a:extLst>
          </p:cNvPr>
          <p:cNvSpPr>
            <a:spLocks noGrp="1"/>
          </p:cNvSpPr>
          <p:nvPr>
            <p:ph type="title"/>
          </p:nvPr>
        </p:nvSpPr>
        <p:spPr>
          <a:xfrm>
            <a:off x="437276" y="2582862"/>
            <a:ext cx="11505803" cy="1828800"/>
          </a:xfrm>
        </p:spPr>
        <p:txBody>
          <a:bodyPr/>
          <a:lstStyle/>
          <a:p>
            <a:r>
              <a:rPr lang="en-US" dirty="0"/>
              <a:t>Cloud Adoption Framework:</a:t>
            </a:r>
            <a:br>
              <a:rPr lang="en-US" dirty="0"/>
            </a:br>
            <a:r>
              <a:rPr lang="en-US" dirty="0"/>
              <a:t>Azure Migration</a:t>
            </a:r>
            <a:endParaRPr lang="en-US" b="1" dirty="0"/>
          </a:p>
        </p:txBody>
      </p:sp>
      <p:sp>
        <p:nvSpPr>
          <p:cNvPr id="7" name="Textfeld 6">
            <a:extLst>
              <a:ext uri="{FF2B5EF4-FFF2-40B4-BE49-F238E27FC236}">
                <a16:creationId xmlns:a16="http://schemas.microsoft.com/office/drawing/2014/main" id="{3E86B8D3-80F5-4195-8820-ADC5E772D3FF}"/>
              </a:ext>
            </a:extLst>
          </p:cNvPr>
          <p:cNvSpPr txBox="1"/>
          <p:nvPr/>
        </p:nvSpPr>
        <p:spPr>
          <a:xfrm>
            <a:off x="378460" y="1362194"/>
            <a:ext cx="6852920" cy="646331"/>
          </a:xfrm>
          <a:prstGeom prst="rect">
            <a:avLst/>
          </a:prstGeom>
          <a:noFill/>
        </p:spPr>
        <p:txBody>
          <a:bodyPr wrap="square">
            <a:spAutoFit/>
          </a:bodyPr>
          <a:lstStyle/>
          <a:p>
            <a:r>
              <a:rPr lang="en-US" sz="3600" b="1" dirty="0">
                <a:solidFill>
                  <a:schemeClr val="tx2"/>
                </a:solidFill>
              </a:rPr>
              <a:t>Day 2</a:t>
            </a:r>
            <a:endParaRPr lang="en-US" sz="3600" dirty="0">
              <a:solidFill>
                <a:schemeClr val="tx2"/>
              </a:solidFill>
            </a:endParaRPr>
          </a:p>
        </p:txBody>
      </p:sp>
    </p:spTree>
    <p:extLst>
      <p:ext uri="{BB962C8B-B14F-4D97-AF65-F5344CB8AC3E}">
        <p14:creationId xmlns:p14="http://schemas.microsoft.com/office/powerpoint/2010/main" val="21915110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61A50777-B616-4D55-ADFC-739F3485F7DC}"/>
              </a:ext>
            </a:extLst>
          </p:cNvPr>
          <p:cNvSpPr>
            <a:spLocks noGrp="1"/>
          </p:cNvSpPr>
          <p:nvPr>
            <p:ph type="title"/>
          </p:nvPr>
        </p:nvSpPr>
        <p:spPr/>
        <p:txBody>
          <a:bodyPr/>
          <a:lstStyle/>
          <a:p>
            <a:r>
              <a:rPr lang="en-US" dirty="0"/>
              <a:t>Review Day 1
</a:t>
            </a:r>
          </a:p>
        </p:txBody>
      </p:sp>
    </p:spTree>
    <p:extLst>
      <p:ext uri="{BB962C8B-B14F-4D97-AF65-F5344CB8AC3E}">
        <p14:creationId xmlns:p14="http://schemas.microsoft.com/office/powerpoint/2010/main" val="3879861774"/>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F149C798-06CC-4342-B667-9A07E8A9CEB5}"/>
              </a:ext>
            </a:extLst>
          </p:cNvPr>
          <p:cNvSpPr/>
          <p:nvPr/>
        </p:nvSpPr>
        <p:spPr bwMode="auto">
          <a:xfrm>
            <a:off x="7660457" y="1407540"/>
            <a:ext cx="2037876" cy="4494095"/>
          </a:xfrm>
          <a:prstGeom prst="rect">
            <a:avLst/>
          </a:prstGeom>
          <a:ln w="12700">
            <a:prstDash val="sysDash"/>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fontAlgn="base">
              <a:spcBef>
                <a:spcPct val="0"/>
              </a:spcBef>
              <a:spcAft>
                <a:spcPct val="0"/>
              </a:spcAft>
              <a:defRPr/>
            </a:pPr>
            <a:endParaRPr lang="en-US" sz="204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4" name="TextBox 3">
            <a:extLst>
              <a:ext uri="{FF2B5EF4-FFF2-40B4-BE49-F238E27FC236}">
                <a16:creationId xmlns:a16="http://schemas.microsoft.com/office/drawing/2014/main" id="{025623F5-7553-4C44-8520-D8E29B5EEE66}"/>
              </a:ext>
            </a:extLst>
          </p:cNvPr>
          <p:cNvSpPr txBox="1"/>
          <p:nvPr/>
        </p:nvSpPr>
        <p:spPr>
          <a:xfrm>
            <a:off x="7587342" y="1340871"/>
            <a:ext cx="3578531" cy="549685"/>
          </a:xfrm>
          <a:prstGeom prst="rect">
            <a:avLst/>
          </a:prstGeom>
          <a:noFill/>
        </p:spPr>
        <p:txBody>
          <a:bodyPr wrap="square" lIns="146283" tIns="146283" rIns="146283" bIns="146283" rtlCol="0" anchor="ctr">
            <a:spAutoFit/>
          </a:bodyPr>
          <a:lstStyle/>
          <a:p>
            <a:pPr defTabSz="914050">
              <a:lnSpc>
                <a:spcPct val="90000"/>
              </a:lnSpc>
              <a:spcAft>
                <a:spcPts val="600"/>
              </a:spcAft>
              <a:defRPr/>
            </a:pPr>
            <a:r>
              <a:rPr lang="en-US" sz="1836" b="1" spc="-150">
                <a:ln w="3175">
                  <a:noFill/>
                </a:ln>
                <a:solidFill>
                  <a:srgbClr val="1A1A1A"/>
                </a:solidFill>
                <a:latin typeface="Segoe UI Semibold"/>
                <a:cs typeface="Segoe UI" pitchFamily="34" charset="0"/>
              </a:rPr>
              <a:t>LOB App</a:t>
            </a:r>
          </a:p>
        </p:txBody>
      </p:sp>
      <p:sp>
        <p:nvSpPr>
          <p:cNvPr id="5" name="Rectangle 4">
            <a:extLst>
              <a:ext uri="{FF2B5EF4-FFF2-40B4-BE49-F238E27FC236}">
                <a16:creationId xmlns:a16="http://schemas.microsoft.com/office/drawing/2014/main" id="{508DF655-DCD5-46F5-9BBC-66443DE90E6D}"/>
              </a:ext>
            </a:extLst>
          </p:cNvPr>
          <p:cNvSpPr/>
          <p:nvPr/>
        </p:nvSpPr>
        <p:spPr bwMode="auto">
          <a:xfrm>
            <a:off x="1974933" y="1407540"/>
            <a:ext cx="2037876" cy="4494095"/>
          </a:xfrm>
          <a:prstGeom prst="rect">
            <a:avLst/>
          </a:prstGeom>
          <a:ln w="12700">
            <a:prstDash val="sysDash"/>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fontAlgn="base">
              <a:spcBef>
                <a:spcPct val="0"/>
              </a:spcBef>
              <a:spcAft>
                <a:spcPct val="0"/>
              </a:spcAft>
              <a:defRPr/>
            </a:pPr>
            <a:endParaRPr lang="en-US" sz="204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6" name="Rectangle 5">
            <a:extLst>
              <a:ext uri="{FF2B5EF4-FFF2-40B4-BE49-F238E27FC236}">
                <a16:creationId xmlns:a16="http://schemas.microsoft.com/office/drawing/2014/main" id="{DE3DCBB8-BDA8-41AF-B96E-B1FF4D16F708}"/>
              </a:ext>
            </a:extLst>
          </p:cNvPr>
          <p:cNvSpPr/>
          <p:nvPr/>
        </p:nvSpPr>
        <p:spPr bwMode="auto">
          <a:xfrm>
            <a:off x="2084777" y="2153858"/>
            <a:ext cx="1824619" cy="1657961"/>
          </a:xfrm>
          <a:prstGeom prst="rect">
            <a:avLst/>
          </a:prstGeom>
          <a:ln>
            <a:prstDash val="sysDash"/>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fontAlgn="base">
              <a:spcBef>
                <a:spcPct val="0"/>
              </a:spcBef>
              <a:spcAft>
                <a:spcPct val="0"/>
              </a:spcAft>
              <a:defRPr/>
            </a:pPr>
            <a:endParaRPr lang="en-US" sz="204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7" name="Rectangle 6">
            <a:extLst>
              <a:ext uri="{FF2B5EF4-FFF2-40B4-BE49-F238E27FC236}">
                <a16:creationId xmlns:a16="http://schemas.microsoft.com/office/drawing/2014/main" id="{C280DED1-43FF-40D8-BD59-00333D0FFF96}"/>
              </a:ext>
            </a:extLst>
          </p:cNvPr>
          <p:cNvSpPr/>
          <p:nvPr/>
        </p:nvSpPr>
        <p:spPr bwMode="auto">
          <a:xfrm>
            <a:off x="2084777" y="4094308"/>
            <a:ext cx="1824619" cy="1657961"/>
          </a:xfrm>
          <a:prstGeom prst="rect">
            <a:avLst/>
          </a:prstGeom>
          <a:ln>
            <a:prstDash val="sysDash"/>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fontAlgn="base">
              <a:spcBef>
                <a:spcPct val="0"/>
              </a:spcBef>
              <a:spcAft>
                <a:spcPct val="0"/>
              </a:spcAft>
              <a:defRPr/>
            </a:pPr>
            <a:endParaRPr lang="en-US" sz="2040" err="1">
              <a:gradFill>
                <a:gsLst>
                  <a:gs pos="0">
                    <a:srgbClr val="FFFFFF"/>
                  </a:gs>
                  <a:gs pos="100000">
                    <a:srgbClr val="FFFFFF"/>
                  </a:gs>
                </a:gsLst>
                <a:lin ang="5400000" scaled="0"/>
              </a:gradFill>
              <a:latin typeface="Segoe UI"/>
              <a:ea typeface="Segoe UI" pitchFamily="34" charset="0"/>
              <a:cs typeface="Segoe UI" pitchFamily="34" charset="0"/>
            </a:endParaRPr>
          </a:p>
        </p:txBody>
      </p:sp>
      <p:grpSp>
        <p:nvGrpSpPr>
          <p:cNvPr id="8" name="Group 7">
            <a:extLst>
              <a:ext uri="{FF2B5EF4-FFF2-40B4-BE49-F238E27FC236}">
                <a16:creationId xmlns:a16="http://schemas.microsoft.com/office/drawing/2014/main" id="{8CD15D59-0553-4B0D-8F1A-F49F50FBB4B0}"/>
              </a:ext>
            </a:extLst>
          </p:cNvPr>
          <p:cNvGrpSpPr/>
          <p:nvPr/>
        </p:nvGrpSpPr>
        <p:grpSpPr>
          <a:xfrm>
            <a:off x="621108" y="4746405"/>
            <a:ext cx="1403763" cy="1403762"/>
            <a:chOff x="3679825" y="5024438"/>
            <a:chExt cx="1376363" cy="1376362"/>
          </a:xfrm>
        </p:grpSpPr>
        <p:sp>
          <p:nvSpPr>
            <p:cNvPr id="9" name="AutoShape 3">
              <a:extLst>
                <a:ext uri="{FF2B5EF4-FFF2-40B4-BE49-F238E27FC236}">
                  <a16:creationId xmlns:a16="http://schemas.microsoft.com/office/drawing/2014/main" id="{944FCA46-0237-46DD-BD5C-75C3F5371E30}"/>
                </a:ext>
              </a:extLst>
            </p:cNvPr>
            <p:cNvSpPr>
              <a:spLocks noChangeAspect="1" noChangeArrowheads="1" noTextEdit="1"/>
            </p:cNvSpPr>
            <p:nvPr/>
          </p:nvSpPr>
          <p:spPr bwMode="auto">
            <a:xfrm>
              <a:off x="3679825" y="5024438"/>
              <a:ext cx="1376363" cy="1376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pPr defTabSz="932563">
                <a:defRPr/>
              </a:pPr>
              <a:endParaRPr lang="en-US">
                <a:solidFill>
                  <a:srgbClr val="1A1A1A"/>
                </a:solidFill>
                <a:latin typeface="Segoe UI"/>
              </a:endParaRPr>
            </a:p>
          </p:txBody>
        </p:sp>
        <p:sp>
          <p:nvSpPr>
            <p:cNvPr id="10" name="Freeform 5">
              <a:extLst>
                <a:ext uri="{FF2B5EF4-FFF2-40B4-BE49-F238E27FC236}">
                  <a16:creationId xmlns:a16="http://schemas.microsoft.com/office/drawing/2014/main" id="{07E04F43-56E3-4462-9DF1-90FC804EA3B2}"/>
                </a:ext>
              </a:extLst>
            </p:cNvPr>
            <p:cNvSpPr>
              <a:spLocks noEditPoints="1"/>
            </p:cNvSpPr>
            <p:nvPr/>
          </p:nvSpPr>
          <p:spPr bwMode="auto">
            <a:xfrm>
              <a:off x="3846513" y="5348288"/>
              <a:ext cx="544513" cy="950912"/>
            </a:xfrm>
            <a:custGeom>
              <a:avLst/>
              <a:gdLst>
                <a:gd name="T0" fmla="*/ 54 w 163"/>
                <a:gd name="T1" fmla="*/ 54 h 285"/>
                <a:gd name="T2" fmla="*/ 54 w 163"/>
                <a:gd name="T3" fmla="*/ 54 h 285"/>
                <a:gd name="T4" fmla="*/ 27 w 163"/>
                <a:gd name="T5" fmla="*/ 54 h 285"/>
                <a:gd name="T6" fmla="*/ 27 w 163"/>
                <a:gd name="T7" fmla="*/ 27 h 285"/>
                <a:gd name="T8" fmla="*/ 54 w 163"/>
                <a:gd name="T9" fmla="*/ 27 h 285"/>
                <a:gd name="T10" fmla="*/ 54 w 163"/>
                <a:gd name="T11" fmla="*/ 54 h 285"/>
                <a:gd name="T12" fmla="*/ 54 w 163"/>
                <a:gd name="T13" fmla="*/ 108 h 285"/>
                <a:gd name="T14" fmla="*/ 54 w 163"/>
                <a:gd name="T15" fmla="*/ 108 h 285"/>
                <a:gd name="T16" fmla="*/ 27 w 163"/>
                <a:gd name="T17" fmla="*/ 108 h 285"/>
                <a:gd name="T18" fmla="*/ 27 w 163"/>
                <a:gd name="T19" fmla="*/ 81 h 285"/>
                <a:gd name="T20" fmla="*/ 54 w 163"/>
                <a:gd name="T21" fmla="*/ 81 h 285"/>
                <a:gd name="T22" fmla="*/ 54 w 163"/>
                <a:gd name="T23" fmla="*/ 108 h 285"/>
                <a:gd name="T24" fmla="*/ 54 w 163"/>
                <a:gd name="T25" fmla="*/ 163 h 285"/>
                <a:gd name="T26" fmla="*/ 54 w 163"/>
                <a:gd name="T27" fmla="*/ 163 h 285"/>
                <a:gd name="T28" fmla="*/ 27 w 163"/>
                <a:gd name="T29" fmla="*/ 163 h 285"/>
                <a:gd name="T30" fmla="*/ 27 w 163"/>
                <a:gd name="T31" fmla="*/ 135 h 285"/>
                <a:gd name="T32" fmla="*/ 54 w 163"/>
                <a:gd name="T33" fmla="*/ 135 h 285"/>
                <a:gd name="T34" fmla="*/ 54 w 163"/>
                <a:gd name="T35" fmla="*/ 163 h 285"/>
                <a:gd name="T36" fmla="*/ 54 w 163"/>
                <a:gd name="T37" fmla="*/ 217 h 285"/>
                <a:gd name="T38" fmla="*/ 54 w 163"/>
                <a:gd name="T39" fmla="*/ 217 h 285"/>
                <a:gd name="T40" fmla="*/ 27 w 163"/>
                <a:gd name="T41" fmla="*/ 217 h 285"/>
                <a:gd name="T42" fmla="*/ 27 w 163"/>
                <a:gd name="T43" fmla="*/ 190 h 285"/>
                <a:gd name="T44" fmla="*/ 54 w 163"/>
                <a:gd name="T45" fmla="*/ 190 h 285"/>
                <a:gd name="T46" fmla="*/ 54 w 163"/>
                <a:gd name="T47" fmla="*/ 217 h 285"/>
                <a:gd name="T48" fmla="*/ 54 w 163"/>
                <a:gd name="T49" fmla="*/ 271 h 285"/>
                <a:gd name="T50" fmla="*/ 54 w 163"/>
                <a:gd name="T51" fmla="*/ 271 h 285"/>
                <a:gd name="T52" fmla="*/ 27 w 163"/>
                <a:gd name="T53" fmla="*/ 271 h 285"/>
                <a:gd name="T54" fmla="*/ 27 w 163"/>
                <a:gd name="T55" fmla="*/ 244 h 285"/>
                <a:gd name="T56" fmla="*/ 54 w 163"/>
                <a:gd name="T57" fmla="*/ 244 h 285"/>
                <a:gd name="T58" fmla="*/ 54 w 163"/>
                <a:gd name="T59" fmla="*/ 271 h 285"/>
                <a:gd name="T60" fmla="*/ 81 w 163"/>
                <a:gd name="T61" fmla="*/ 27 h 285"/>
                <a:gd name="T62" fmla="*/ 81 w 163"/>
                <a:gd name="T63" fmla="*/ 27 h 285"/>
                <a:gd name="T64" fmla="*/ 163 w 163"/>
                <a:gd name="T65" fmla="*/ 27 h 285"/>
                <a:gd name="T66" fmla="*/ 163 w 163"/>
                <a:gd name="T67" fmla="*/ 0 h 285"/>
                <a:gd name="T68" fmla="*/ 0 w 163"/>
                <a:gd name="T69" fmla="*/ 0 h 285"/>
                <a:gd name="T70" fmla="*/ 0 w 163"/>
                <a:gd name="T71" fmla="*/ 285 h 285"/>
                <a:gd name="T72" fmla="*/ 81 w 163"/>
                <a:gd name="T73" fmla="*/ 285 h 285"/>
                <a:gd name="T74" fmla="*/ 81 w 163"/>
                <a:gd name="T75" fmla="*/ 27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63" h="285">
                  <a:moveTo>
                    <a:pt x="54" y="54"/>
                  </a:moveTo>
                  <a:lnTo>
                    <a:pt x="54" y="54"/>
                  </a:lnTo>
                  <a:lnTo>
                    <a:pt x="27" y="54"/>
                  </a:lnTo>
                  <a:lnTo>
                    <a:pt x="27" y="27"/>
                  </a:lnTo>
                  <a:lnTo>
                    <a:pt x="54" y="27"/>
                  </a:lnTo>
                  <a:lnTo>
                    <a:pt x="54" y="54"/>
                  </a:lnTo>
                  <a:close/>
                  <a:moveTo>
                    <a:pt x="54" y="108"/>
                  </a:moveTo>
                  <a:lnTo>
                    <a:pt x="54" y="108"/>
                  </a:lnTo>
                  <a:lnTo>
                    <a:pt x="27" y="108"/>
                  </a:lnTo>
                  <a:lnTo>
                    <a:pt x="27" y="81"/>
                  </a:lnTo>
                  <a:lnTo>
                    <a:pt x="54" y="81"/>
                  </a:lnTo>
                  <a:lnTo>
                    <a:pt x="54" y="108"/>
                  </a:lnTo>
                  <a:close/>
                  <a:moveTo>
                    <a:pt x="54" y="163"/>
                  </a:moveTo>
                  <a:lnTo>
                    <a:pt x="54" y="163"/>
                  </a:lnTo>
                  <a:lnTo>
                    <a:pt x="27" y="163"/>
                  </a:lnTo>
                  <a:lnTo>
                    <a:pt x="27" y="135"/>
                  </a:lnTo>
                  <a:lnTo>
                    <a:pt x="54" y="135"/>
                  </a:lnTo>
                  <a:lnTo>
                    <a:pt x="54" y="163"/>
                  </a:lnTo>
                  <a:close/>
                  <a:moveTo>
                    <a:pt x="54" y="217"/>
                  </a:moveTo>
                  <a:lnTo>
                    <a:pt x="54" y="217"/>
                  </a:lnTo>
                  <a:lnTo>
                    <a:pt x="27" y="217"/>
                  </a:lnTo>
                  <a:lnTo>
                    <a:pt x="27" y="190"/>
                  </a:lnTo>
                  <a:lnTo>
                    <a:pt x="54" y="190"/>
                  </a:lnTo>
                  <a:lnTo>
                    <a:pt x="54" y="217"/>
                  </a:lnTo>
                  <a:close/>
                  <a:moveTo>
                    <a:pt x="54" y="271"/>
                  </a:moveTo>
                  <a:lnTo>
                    <a:pt x="54" y="271"/>
                  </a:lnTo>
                  <a:lnTo>
                    <a:pt x="27" y="271"/>
                  </a:lnTo>
                  <a:lnTo>
                    <a:pt x="27" y="244"/>
                  </a:lnTo>
                  <a:lnTo>
                    <a:pt x="54" y="244"/>
                  </a:lnTo>
                  <a:lnTo>
                    <a:pt x="54" y="271"/>
                  </a:lnTo>
                  <a:close/>
                  <a:moveTo>
                    <a:pt x="81" y="27"/>
                  </a:moveTo>
                  <a:lnTo>
                    <a:pt x="81" y="27"/>
                  </a:lnTo>
                  <a:lnTo>
                    <a:pt x="163" y="27"/>
                  </a:lnTo>
                  <a:lnTo>
                    <a:pt x="163" y="0"/>
                  </a:lnTo>
                  <a:lnTo>
                    <a:pt x="0" y="0"/>
                  </a:lnTo>
                  <a:lnTo>
                    <a:pt x="0" y="285"/>
                  </a:lnTo>
                  <a:lnTo>
                    <a:pt x="81" y="285"/>
                  </a:lnTo>
                  <a:lnTo>
                    <a:pt x="81" y="27"/>
                  </a:lnTo>
                  <a:close/>
                </a:path>
              </a:pathLst>
            </a:custGeom>
            <a:solidFill>
              <a:schemeClr val="accent6">
                <a:lumMod val="75000"/>
              </a:schemeClr>
            </a:solidFill>
            <a:ln w="0">
              <a:solidFill>
                <a:schemeClr val="accent6">
                  <a:lumMod val="75000"/>
                </a:schemeClr>
              </a:solidFill>
              <a:prstDash val="solid"/>
              <a:round/>
              <a:headEnd/>
              <a:tailEnd/>
            </a:ln>
          </p:spPr>
          <p:txBody>
            <a:bodyPr vert="horz" wrap="square" lIns="93260" tIns="46630" rIns="93260" bIns="46630" numCol="1" anchor="t" anchorCtr="0" compatLnSpc="1">
              <a:prstTxWarp prst="textNoShape">
                <a:avLst/>
              </a:prstTxWarp>
            </a:bodyPr>
            <a:lstStyle/>
            <a:p>
              <a:pPr defTabSz="932563">
                <a:defRPr/>
              </a:pPr>
              <a:endParaRPr lang="en-US">
                <a:solidFill>
                  <a:srgbClr val="1A1A1A"/>
                </a:solidFill>
                <a:latin typeface="Segoe UI"/>
              </a:endParaRPr>
            </a:p>
          </p:txBody>
        </p:sp>
        <p:sp>
          <p:nvSpPr>
            <p:cNvPr id="11" name="Freeform 6">
              <a:extLst>
                <a:ext uri="{FF2B5EF4-FFF2-40B4-BE49-F238E27FC236}">
                  <a16:creationId xmlns:a16="http://schemas.microsoft.com/office/drawing/2014/main" id="{BE480D19-615F-4358-B1E5-B63B262DEA4D}"/>
                </a:ext>
              </a:extLst>
            </p:cNvPr>
            <p:cNvSpPr>
              <a:spLocks noEditPoints="1"/>
            </p:cNvSpPr>
            <p:nvPr/>
          </p:nvSpPr>
          <p:spPr bwMode="auto">
            <a:xfrm>
              <a:off x="4206875" y="5527675"/>
              <a:ext cx="454025" cy="771525"/>
            </a:xfrm>
            <a:custGeom>
              <a:avLst/>
              <a:gdLst>
                <a:gd name="T0" fmla="*/ 82 w 136"/>
                <a:gd name="T1" fmla="*/ 81 h 231"/>
                <a:gd name="T2" fmla="*/ 82 w 136"/>
                <a:gd name="T3" fmla="*/ 81 h 231"/>
                <a:gd name="T4" fmla="*/ 109 w 136"/>
                <a:gd name="T5" fmla="*/ 81 h 231"/>
                <a:gd name="T6" fmla="*/ 109 w 136"/>
                <a:gd name="T7" fmla="*/ 109 h 231"/>
                <a:gd name="T8" fmla="*/ 82 w 136"/>
                <a:gd name="T9" fmla="*/ 109 h 231"/>
                <a:gd name="T10" fmla="*/ 82 w 136"/>
                <a:gd name="T11" fmla="*/ 81 h 231"/>
                <a:gd name="T12" fmla="*/ 55 w 136"/>
                <a:gd name="T13" fmla="*/ 54 h 231"/>
                <a:gd name="T14" fmla="*/ 55 w 136"/>
                <a:gd name="T15" fmla="*/ 54 h 231"/>
                <a:gd name="T16" fmla="*/ 28 w 136"/>
                <a:gd name="T17" fmla="*/ 54 h 231"/>
                <a:gd name="T18" fmla="*/ 28 w 136"/>
                <a:gd name="T19" fmla="*/ 27 h 231"/>
                <a:gd name="T20" fmla="*/ 55 w 136"/>
                <a:gd name="T21" fmla="*/ 27 h 231"/>
                <a:gd name="T22" fmla="*/ 55 w 136"/>
                <a:gd name="T23" fmla="*/ 54 h 231"/>
                <a:gd name="T24" fmla="*/ 55 w 136"/>
                <a:gd name="T25" fmla="*/ 109 h 231"/>
                <a:gd name="T26" fmla="*/ 55 w 136"/>
                <a:gd name="T27" fmla="*/ 109 h 231"/>
                <a:gd name="T28" fmla="*/ 28 w 136"/>
                <a:gd name="T29" fmla="*/ 109 h 231"/>
                <a:gd name="T30" fmla="*/ 28 w 136"/>
                <a:gd name="T31" fmla="*/ 81 h 231"/>
                <a:gd name="T32" fmla="*/ 55 w 136"/>
                <a:gd name="T33" fmla="*/ 81 h 231"/>
                <a:gd name="T34" fmla="*/ 55 w 136"/>
                <a:gd name="T35" fmla="*/ 109 h 231"/>
                <a:gd name="T36" fmla="*/ 82 w 136"/>
                <a:gd name="T37" fmla="*/ 27 h 231"/>
                <a:gd name="T38" fmla="*/ 82 w 136"/>
                <a:gd name="T39" fmla="*/ 27 h 231"/>
                <a:gd name="T40" fmla="*/ 109 w 136"/>
                <a:gd name="T41" fmla="*/ 27 h 231"/>
                <a:gd name="T42" fmla="*/ 109 w 136"/>
                <a:gd name="T43" fmla="*/ 54 h 231"/>
                <a:gd name="T44" fmla="*/ 82 w 136"/>
                <a:gd name="T45" fmla="*/ 54 h 231"/>
                <a:gd name="T46" fmla="*/ 82 w 136"/>
                <a:gd name="T47" fmla="*/ 27 h 231"/>
                <a:gd name="T48" fmla="*/ 136 w 136"/>
                <a:gd name="T49" fmla="*/ 231 h 231"/>
                <a:gd name="T50" fmla="*/ 136 w 136"/>
                <a:gd name="T51" fmla="*/ 231 h 231"/>
                <a:gd name="T52" fmla="*/ 136 w 136"/>
                <a:gd name="T53" fmla="*/ 0 h 231"/>
                <a:gd name="T54" fmla="*/ 0 w 136"/>
                <a:gd name="T55" fmla="*/ 0 h 231"/>
                <a:gd name="T56" fmla="*/ 0 w 136"/>
                <a:gd name="T57" fmla="*/ 231 h 231"/>
                <a:gd name="T58" fmla="*/ 28 w 136"/>
                <a:gd name="T59" fmla="*/ 231 h 231"/>
                <a:gd name="T60" fmla="*/ 28 w 136"/>
                <a:gd name="T61" fmla="*/ 136 h 231"/>
                <a:gd name="T62" fmla="*/ 109 w 136"/>
                <a:gd name="T63" fmla="*/ 136 h 231"/>
                <a:gd name="T64" fmla="*/ 109 w 136"/>
                <a:gd name="T65" fmla="*/ 231 h 231"/>
                <a:gd name="T66" fmla="*/ 136 w 136"/>
                <a:gd name="T67" fmla="*/ 231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36" h="231">
                  <a:moveTo>
                    <a:pt x="82" y="81"/>
                  </a:moveTo>
                  <a:lnTo>
                    <a:pt x="82" y="81"/>
                  </a:lnTo>
                  <a:lnTo>
                    <a:pt x="109" y="81"/>
                  </a:lnTo>
                  <a:lnTo>
                    <a:pt x="109" y="109"/>
                  </a:lnTo>
                  <a:lnTo>
                    <a:pt x="82" y="109"/>
                  </a:lnTo>
                  <a:lnTo>
                    <a:pt x="82" y="81"/>
                  </a:lnTo>
                  <a:close/>
                  <a:moveTo>
                    <a:pt x="55" y="54"/>
                  </a:moveTo>
                  <a:lnTo>
                    <a:pt x="55" y="54"/>
                  </a:lnTo>
                  <a:lnTo>
                    <a:pt x="28" y="54"/>
                  </a:lnTo>
                  <a:lnTo>
                    <a:pt x="28" y="27"/>
                  </a:lnTo>
                  <a:lnTo>
                    <a:pt x="55" y="27"/>
                  </a:lnTo>
                  <a:lnTo>
                    <a:pt x="55" y="54"/>
                  </a:lnTo>
                  <a:close/>
                  <a:moveTo>
                    <a:pt x="55" y="109"/>
                  </a:moveTo>
                  <a:lnTo>
                    <a:pt x="55" y="109"/>
                  </a:lnTo>
                  <a:lnTo>
                    <a:pt x="28" y="109"/>
                  </a:lnTo>
                  <a:lnTo>
                    <a:pt x="28" y="81"/>
                  </a:lnTo>
                  <a:lnTo>
                    <a:pt x="55" y="81"/>
                  </a:lnTo>
                  <a:lnTo>
                    <a:pt x="55" y="109"/>
                  </a:lnTo>
                  <a:close/>
                  <a:moveTo>
                    <a:pt x="82" y="27"/>
                  </a:moveTo>
                  <a:lnTo>
                    <a:pt x="82" y="27"/>
                  </a:lnTo>
                  <a:lnTo>
                    <a:pt x="109" y="27"/>
                  </a:lnTo>
                  <a:lnTo>
                    <a:pt x="109" y="54"/>
                  </a:lnTo>
                  <a:lnTo>
                    <a:pt x="82" y="54"/>
                  </a:lnTo>
                  <a:lnTo>
                    <a:pt x="82" y="27"/>
                  </a:lnTo>
                  <a:close/>
                  <a:moveTo>
                    <a:pt x="136" y="231"/>
                  </a:moveTo>
                  <a:lnTo>
                    <a:pt x="136" y="231"/>
                  </a:lnTo>
                  <a:lnTo>
                    <a:pt x="136" y="0"/>
                  </a:lnTo>
                  <a:lnTo>
                    <a:pt x="0" y="0"/>
                  </a:lnTo>
                  <a:lnTo>
                    <a:pt x="0" y="231"/>
                  </a:lnTo>
                  <a:lnTo>
                    <a:pt x="28" y="231"/>
                  </a:lnTo>
                  <a:lnTo>
                    <a:pt x="28" y="136"/>
                  </a:lnTo>
                  <a:lnTo>
                    <a:pt x="109" y="136"/>
                  </a:lnTo>
                  <a:lnTo>
                    <a:pt x="109" y="231"/>
                  </a:lnTo>
                  <a:lnTo>
                    <a:pt x="136" y="231"/>
                  </a:lnTo>
                  <a:close/>
                </a:path>
              </a:pathLst>
            </a:custGeom>
            <a:solidFill>
              <a:schemeClr val="accent6">
                <a:lumMod val="75000"/>
              </a:schemeClr>
            </a:solidFill>
            <a:ln w="0">
              <a:solidFill>
                <a:schemeClr val="accent6">
                  <a:lumMod val="75000"/>
                </a:schemeClr>
              </a:solidFill>
              <a:prstDash val="solid"/>
              <a:round/>
              <a:headEnd/>
              <a:tailEnd/>
            </a:ln>
          </p:spPr>
          <p:txBody>
            <a:bodyPr vert="horz" wrap="square" lIns="93260" tIns="46630" rIns="93260" bIns="46630" numCol="1" anchor="t" anchorCtr="0" compatLnSpc="1">
              <a:prstTxWarp prst="textNoShape">
                <a:avLst/>
              </a:prstTxWarp>
            </a:bodyPr>
            <a:lstStyle/>
            <a:p>
              <a:pPr defTabSz="932563">
                <a:defRPr/>
              </a:pPr>
              <a:endParaRPr lang="en-US">
                <a:solidFill>
                  <a:srgbClr val="1A1A1A"/>
                </a:solidFill>
                <a:latin typeface="Segoe UI"/>
              </a:endParaRPr>
            </a:p>
          </p:txBody>
        </p:sp>
        <p:sp>
          <p:nvSpPr>
            <p:cNvPr id="12" name="Freeform 7">
              <a:extLst>
                <a:ext uri="{FF2B5EF4-FFF2-40B4-BE49-F238E27FC236}">
                  <a16:creationId xmlns:a16="http://schemas.microsoft.com/office/drawing/2014/main" id="{BBC735D4-D477-441D-B59F-E81303346017}"/>
                </a:ext>
              </a:extLst>
            </p:cNvPr>
            <p:cNvSpPr>
              <a:spLocks/>
            </p:cNvSpPr>
            <p:nvPr/>
          </p:nvSpPr>
          <p:spPr bwMode="auto">
            <a:xfrm>
              <a:off x="4391025" y="6072188"/>
              <a:ext cx="90488" cy="227012"/>
            </a:xfrm>
            <a:custGeom>
              <a:avLst/>
              <a:gdLst>
                <a:gd name="T0" fmla="*/ 27 w 27"/>
                <a:gd name="T1" fmla="*/ 0 h 68"/>
                <a:gd name="T2" fmla="*/ 27 w 27"/>
                <a:gd name="T3" fmla="*/ 0 h 68"/>
                <a:gd name="T4" fmla="*/ 0 w 27"/>
                <a:gd name="T5" fmla="*/ 0 h 68"/>
                <a:gd name="T6" fmla="*/ 0 w 27"/>
                <a:gd name="T7" fmla="*/ 68 h 68"/>
                <a:gd name="T8" fmla="*/ 27 w 27"/>
                <a:gd name="T9" fmla="*/ 68 h 68"/>
                <a:gd name="T10" fmla="*/ 27 w 27"/>
                <a:gd name="T11" fmla="*/ 0 h 68"/>
              </a:gdLst>
              <a:ahLst/>
              <a:cxnLst>
                <a:cxn ang="0">
                  <a:pos x="T0" y="T1"/>
                </a:cxn>
                <a:cxn ang="0">
                  <a:pos x="T2" y="T3"/>
                </a:cxn>
                <a:cxn ang="0">
                  <a:pos x="T4" y="T5"/>
                </a:cxn>
                <a:cxn ang="0">
                  <a:pos x="T6" y="T7"/>
                </a:cxn>
                <a:cxn ang="0">
                  <a:pos x="T8" y="T9"/>
                </a:cxn>
                <a:cxn ang="0">
                  <a:pos x="T10" y="T11"/>
                </a:cxn>
              </a:cxnLst>
              <a:rect l="0" t="0" r="r" b="b"/>
              <a:pathLst>
                <a:path w="27" h="68">
                  <a:moveTo>
                    <a:pt x="27" y="0"/>
                  </a:moveTo>
                  <a:lnTo>
                    <a:pt x="27" y="0"/>
                  </a:lnTo>
                  <a:lnTo>
                    <a:pt x="0" y="0"/>
                  </a:lnTo>
                  <a:lnTo>
                    <a:pt x="0" y="68"/>
                  </a:lnTo>
                  <a:lnTo>
                    <a:pt x="27" y="68"/>
                  </a:lnTo>
                  <a:lnTo>
                    <a:pt x="27" y="0"/>
                  </a:lnTo>
                  <a:close/>
                </a:path>
              </a:pathLst>
            </a:custGeom>
            <a:solidFill>
              <a:srgbClr val="0078D4"/>
            </a:solidFill>
            <a:ln w="0">
              <a:solidFill>
                <a:srgbClr val="000000"/>
              </a:solidFill>
              <a:prstDash val="solid"/>
              <a:round/>
              <a:headEnd/>
              <a:tailEnd/>
            </a:ln>
          </p:spPr>
          <p:txBody>
            <a:bodyPr vert="horz" wrap="square" lIns="93260" tIns="46630" rIns="93260" bIns="46630" numCol="1" anchor="t" anchorCtr="0" compatLnSpc="1">
              <a:prstTxWarp prst="textNoShape">
                <a:avLst/>
              </a:prstTxWarp>
            </a:bodyPr>
            <a:lstStyle/>
            <a:p>
              <a:pPr defTabSz="932563">
                <a:defRPr/>
              </a:pPr>
              <a:endParaRPr lang="en-US">
                <a:solidFill>
                  <a:srgbClr val="1A1A1A"/>
                </a:solidFill>
                <a:latin typeface="Segoe UI"/>
              </a:endParaRPr>
            </a:p>
          </p:txBody>
        </p:sp>
        <p:sp>
          <p:nvSpPr>
            <p:cNvPr id="13" name="Freeform 8">
              <a:extLst>
                <a:ext uri="{FF2B5EF4-FFF2-40B4-BE49-F238E27FC236}">
                  <a16:creationId xmlns:a16="http://schemas.microsoft.com/office/drawing/2014/main" id="{684DD548-E8F6-47D0-B3EB-C747F0D8611E}"/>
                </a:ext>
              </a:extLst>
            </p:cNvPr>
            <p:cNvSpPr>
              <a:spLocks/>
            </p:cNvSpPr>
            <p:nvPr/>
          </p:nvSpPr>
          <p:spPr bwMode="auto">
            <a:xfrm>
              <a:off x="4660900" y="5137150"/>
              <a:ext cx="274638" cy="1162050"/>
            </a:xfrm>
            <a:custGeom>
              <a:avLst/>
              <a:gdLst>
                <a:gd name="T0" fmla="*/ 82 w 82"/>
                <a:gd name="T1" fmla="*/ 348 h 348"/>
                <a:gd name="T2" fmla="*/ 82 w 82"/>
                <a:gd name="T3" fmla="*/ 348 h 348"/>
                <a:gd name="T4" fmla="*/ 82 w 82"/>
                <a:gd name="T5" fmla="*/ 82 h 348"/>
                <a:gd name="T6" fmla="*/ 0 w 82"/>
                <a:gd name="T7" fmla="*/ 0 h 348"/>
                <a:gd name="T8" fmla="*/ 0 w 82"/>
                <a:gd name="T9" fmla="*/ 90 h 348"/>
                <a:gd name="T10" fmla="*/ 27 w 82"/>
                <a:gd name="T11" fmla="*/ 90 h 348"/>
                <a:gd name="T12" fmla="*/ 27 w 82"/>
                <a:gd name="T13" fmla="*/ 348 h 348"/>
                <a:gd name="T14" fmla="*/ 82 w 82"/>
                <a:gd name="T15" fmla="*/ 348 h 34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2" h="348">
                  <a:moveTo>
                    <a:pt x="82" y="348"/>
                  </a:moveTo>
                  <a:lnTo>
                    <a:pt x="82" y="348"/>
                  </a:lnTo>
                  <a:lnTo>
                    <a:pt x="82" y="82"/>
                  </a:lnTo>
                  <a:lnTo>
                    <a:pt x="0" y="0"/>
                  </a:lnTo>
                  <a:lnTo>
                    <a:pt x="0" y="90"/>
                  </a:lnTo>
                  <a:lnTo>
                    <a:pt x="27" y="90"/>
                  </a:lnTo>
                  <a:lnTo>
                    <a:pt x="27" y="348"/>
                  </a:lnTo>
                  <a:lnTo>
                    <a:pt x="82" y="348"/>
                  </a:lnTo>
                  <a:close/>
                </a:path>
              </a:pathLst>
            </a:custGeom>
            <a:solidFill>
              <a:schemeClr val="accent6">
                <a:lumMod val="75000"/>
              </a:schemeClr>
            </a:solidFill>
            <a:ln w="0">
              <a:solidFill>
                <a:schemeClr val="accent6">
                  <a:lumMod val="75000"/>
                </a:schemeClr>
              </a:solidFill>
              <a:prstDash val="solid"/>
              <a:round/>
              <a:headEnd/>
              <a:tailEnd/>
            </a:ln>
          </p:spPr>
          <p:txBody>
            <a:bodyPr vert="horz" wrap="square" lIns="93260" tIns="46630" rIns="93260" bIns="46630" numCol="1" anchor="t" anchorCtr="0" compatLnSpc="1">
              <a:prstTxWarp prst="textNoShape">
                <a:avLst/>
              </a:prstTxWarp>
            </a:bodyPr>
            <a:lstStyle/>
            <a:p>
              <a:pPr defTabSz="932563">
                <a:defRPr/>
              </a:pPr>
              <a:endParaRPr lang="en-US">
                <a:solidFill>
                  <a:srgbClr val="1A1A1A"/>
                </a:solidFill>
                <a:latin typeface="Segoe UI"/>
              </a:endParaRPr>
            </a:p>
          </p:txBody>
        </p:sp>
        <p:sp>
          <p:nvSpPr>
            <p:cNvPr id="14" name="Freeform 9">
              <a:extLst>
                <a:ext uri="{FF2B5EF4-FFF2-40B4-BE49-F238E27FC236}">
                  <a16:creationId xmlns:a16="http://schemas.microsoft.com/office/drawing/2014/main" id="{ACDB3FEC-7AC0-4086-BFD4-FF3E9170BE1F}"/>
                </a:ext>
              </a:extLst>
            </p:cNvPr>
            <p:cNvSpPr>
              <a:spLocks/>
            </p:cNvSpPr>
            <p:nvPr/>
          </p:nvSpPr>
          <p:spPr bwMode="auto">
            <a:xfrm>
              <a:off x="3937000" y="5618163"/>
              <a:ext cx="90488" cy="90487"/>
            </a:xfrm>
            <a:custGeom>
              <a:avLst/>
              <a:gdLst>
                <a:gd name="T0" fmla="*/ 0 w 27"/>
                <a:gd name="T1" fmla="*/ 27 h 27"/>
                <a:gd name="T2" fmla="*/ 0 w 27"/>
                <a:gd name="T3" fmla="*/ 27 h 27"/>
                <a:gd name="T4" fmla="*/ 27 w 27"/>
                <a:gd name="T5" fmla="*/ 27 h 27"/>
                <a:gd name="T6" fmla="*/ 27 w 27"/>
                <a:gd name="T7" fmla="*/ 0 h 27"/>
                <a:gd name="T8" fmla="*/ 0 w 27"/>
                <a:gd name="T9" fmla="*/ 0 h 27"/>
                <a:gd name="T10" fmla="*/ 0 w 27"/>
                <a:gd name="T11" fmla="*/ 27 h 27"/>
              </a:gdLst>
              <a:ahLst/>
              <a:cxnLst>
                <a:cxn ang="0">
                  <a:pos x="T0" y="T1"/>
                </a:cxn>
                <a:cxn ang="0">
                  <a:pos x="T2" y="T3"/>
                </a:cxn>
                <a:cxn ang="0">
                  <a:pos x="T4" y="T5"/>
                </a:cxn>
                <a:cxn ang="0">
                  <a:pos x="T6" y="T7"/>
                </a:cxn>
                <a:cxn ang="0">
                  <a:pos x="T8" y="T9"/>
                </a:cxn>
                <a:cxn ang="0">
                  <a:pos x="T10" y="T11"/>
                </a:cxn>
              </a:cxnLst>
              <a:rect l="0" t="0" r="r" b="b"/>
              <a:pathLst>
                <a:path w="27" h="27">
                  <a:moveTo>
                    <a:pt x="0" y="27"/>
                  </a:moveTo>
                  <a:lnTo>
                    <a:pt x="0" y="27"/>
                  </a:lnTo>
                  <a:lnTo>
                    <a:pt x="27" y="27"/>
                  </a:lnTo>
                  <a:lnTo>
                    <a:pt x="27" y="0"/>
                  </a:lnTo>
                  <a:lnTo>
                    <a:pt x="0" y="0"/>
                  </a:lnTo>
                  <a:lnTo>
                    <a:pt x="0" y="27"/>
                  </a:lnTo>
                  <a:close/>
                </a:path>
              </a:pathLst>
            </a:custGeom>
            <a:solidFill>
              <a:srgbClr val="2F2F2F"/>
            </a:solidFill>
            <a:ln w="0">
              <a:solidFill>
                <a:srgbClr val="000000"/>
              </a:solidFill>
              <a:prstDash val="solid"/>
              <a:round/>
              <a:headEnd/>
              <a:tailEnd/>
            </a:ln>
          </p:spPr>
          <p:txBody>
            <a:bodyPr vert="horz" wrap="square" lIns="93260" tIns="46630" rIns="93260" bIns="46630" numCol="1" anchor="t" anchorCtr="0" compatLnSpc="1">
              <a:prstTxWarp prst="textNoShape">
                <a:avLst/>
              </a:prstTxWarp>
            </a:bodyPr>
            <a:lstStyle/>
            <a:p>
              <a:pPr defTabSz="932563">
                <a:defRPr/>
              </a:pPr>
              <a:endParaRPr lang="en-US">
                <a:solidFill>
                  <a:srgbClr val="1A1A1A"/>
                </a:solidFill>
                <a:latin typeface="Segoe UI"/>
              </a:endParaRPr>
            </a:p>
          </p:txBody>
        </p:sp>
        <p:sp>
          <p:nvSpPr>
            <p:cNvPr id="15" name="Freeform 10">
              <a:extLst>
                <a:ext uri="{FF2B5EF4-FFF2-40B4-BE49-F238E27FC236}">
                  <a16:creationId xmlns:a16="http://schemas.microsoft.com/office/drawing/2014/main" id="{7EC753A4-675C-4C04-A8E6-50C5FD931F35}"/>
                </a:ext>
              </a:extLst>
            </p:cNvPr>
            <p:cNvSpPr>
              <a:spLocks/>
            </p:cNvSpPr>
            <p:nvPr/>
          </p:nvSpPr>
          <p:spPr bwMode="auto">
            <a:xfrm>
              <a:off x="4300538" y="5799138"/>
              <a:ext cx="90488" cy="93662"/>
            </a:xfrm>
            <a:custGeom>
              <a:avLst/>
              <a:gdLst>
                <a:gd name="T0" fmla="*/ 0 w 27"/>
                <a:gd name="T1" fmla="*/ 28 h 28"/>
                <a:gd name="T2" fmla="*/ 0 w 27"/>
                <a:gd name="T3" fmla="*/ 28 h 28"/>
                <a:gd name="T4" fmla="*/ 27 w 27"/>
                <a:gd name="T5" fmla="*/ 28 h 28"/>
                <a:gd name="T6" fmla="*/ 27 w 27"/>
                <a:gd name="T7" fmla="*/ 0 h 28"/>
                <a:gd name="T8" fmla="*/ 0 w 27"/>
                <a:gd name="T9" fmla="*/ 0 h 28"/>
                <a:gd name="T10" fmla="*/ 0 w 27"/>
                <a:gd name="T11" fmla="*/ 28 h 28"/>
              </a:gdLst>
              <a:ahLst/>
              <a:cxnLst>
                <a:cxn ang="0">
                  <a:pos x="T0" y="T1"/>
                </a:cxn>
                <a:cxn ang="0">
                  <a:pos x="T2" y="T3"/>
                </a:cxn>
                <a:cxn ang="0">
                  <a:pos x="T4" y="T5"/>
                </a:cxn>
                <a:cxn ang="0">
                  <a:pos x="T6" y="T7"/>
                </a:cxn>
                <a:cxn ang="0">
                  <a:pos x="T8" y="T9"/>
                </a:cxn>
                <a:cxn ang="0">
                  <a:pos x="T10" y="T11"/>
                </a:cxn>
              </a:cxnLst>
              <a:rect l="0" t="0" r="r" b="b"/>
              <a:pathLst>
                <a:path w="27" h="28">
                  <a:moveTo>
                    <a:pt x="0" y="28"/>
                  </a:moveTo>
                  <a:lnTo>
                    <a:pt x="0" y="28"/>
                  </a:lnTo>
                  <a:lnTo>
                    <a:pt x="27" y="28"/>
                  </a:lnTo>
                  <a:lnTo>
                    <a:pt x="27" y="0"/>
                  </a:lnTo>
                  <a:lnTo>
                    <a:pt x="0" y="0"/>
                  </a:lnTo>
                  <a:lnTo>
                    <a:pt x="0" y="28"/>
                  </a:lnTo>
                  <a:close/>
                </a:path>
              </a:pathLst>
            </a:custGeom>
            <a:solidFill>
              <a:srgbClr val="2F2F2F"/>
            </a:solidFill>
            <a:ln w="0">
              <a:solidFill>
                <a:srgbClr val="000000"/>
              </a:solidFill>
              <a:prstDash val="solid"/>
              <a:round/>
              <a:headEnd/>
              <a:tailEnd/>
            </a:ln>
          </p:spPr>
          <p:txBody>
            <a:bodyPr vert="horz" wrap="square" lIns="93260" tIns="46630" rIns="93260" bIns="46630" numCol="1" anchor="t" anchorCtr="0" compatLnSpc="1">
              <a:prstTxWarp prst="textNoShape">
                <a:avLst/>
              </a:prstTxWarp>
            </a:bodyPr>
            <a:lstStyle/>
            <a:p>
              <a:pPr defTabSz="932563">
                <a:defRPr/>
              </a:pPr>
              <a:endParaRPr lang="en-US">
                <a:solidFill>
                  <a:srgbClr val="1A1A1A"/>
                </a:solidFill>
                <a:latin typeface="Segoe UI"/>
              </a:endParaRPr>
            </a:p>
          </p:txBody>
        </p:sp>
        <p:sp>
          <p:nvSpPr>
            <p:cNvPr id="16" name="Freeform 11">
              <a:extLst>
                <a:ext uri="{FF2B5EF4-FFF2-40B4-BE49-F238E27FC236}">
                  <a16:creationId xmlns:a16="http://schemas.microsoft.com/office/drawing/2014/main" id="{E96B34C6-EACF-476E-A498-24B45DFD4E06}"/>
                </a:ext>
              </a:extLst>
            </p:cNvPr>
            <p:cNvSpPr>
              <a:spLocks/>
            </p:cNvSpPr>
            <p:nvPr/>
          </p:nvSpPr>
          <p:spPr bwMode="auto">
            <a:xfrm>
              <a:off x="4481513" y="5618163"/>
              <a:ext cx="88900" cy="90487"/>
            </a:xfrm>
            <a:custGeom>
              <a:avLst/>
              <a:gdLst>
                <a:gd name="T0" fmla="*/ 27 w 27"/>
                <a:gd name="T1" fmla="*/ 0 h 27"/>
                <a:gd name="T2" fmla="*/ 27 w 27"/>
                <a:gd name="T3" fmla="*/ 0 h 27"/>
                <a:gd name="T4" fmla="*/ 0 w 27"/>
                <a:gd name="T5" fmla="*/ 0 h 27"/>
                <a:gd name="T6" fmla="*/ 0 w 27"/>
                <a:gd name="T7" fmla="*/ 27 h 27"/>
                <a:gd name="T8" fmla="*/ 27 w 27"/>
                <a:gd name="T9" fmla="*/ 27 h 27"/>
                <a:gd name="T10" fmla="*/ 27 w 27"/>
                <a:gd name="T11" fmla="*/ 0 h 27"/>
              </a:gdLst>
              <a:ahLst/>
              <a:cxnLst>
                <a:cxn ang="0">
                  <a:pos x="T0" y="T1"/>
                </a:cxn>
                <a:cxn ang="0">
                  <a:pos x="T2" y="T3"/>
                </a:cxn>
                <a:cxn ang="0">
                  <a:pos x="T4" y="T5"/>
                </a:cxn>
                <a:cxn ang="0">
                  <a:pos x="T6" y="T7"/>
                </a:cxn>
                <a:cxn ang="0">
                  <a:pos x="T8" y="T9"/>
                </a:cxn>
                <a:cxn ang="0">
                  <a:pos x="T10" y="T11"/>
                </a:cxn>
              </a:cxnLst>
              <a:rect l="0" t="0" r="r" b="b"/>
              <a:pathLst>
                <a:path w="27" h="27">
                  <a:moveTo>
                    <a:pt x="27" y="0"/>
                  </a:moveTo>
                  <a:lnTo>
                    <a:pt x="27" y="0"/>
                  </a:lnTo>
                  <a:lnTo>
                    <a:pt x="0" y="0"/>
                  </a:lnTo>
                  <a:lnTo>
                    <a:pt x="0" y="27"/>
                  </a:lnTo>
                  <a:lnTo>
                    <a:pt x="27" y="27"/>
                  </a:lnTo>
                  <a:lnTo>
                    <a:pt x="27" y="0"/>
                  </a:lnTo>
                  <a:close/>
                </a:path>
              </a:pathLst>
            </a:custGeom>
            <a:solidFill>
              <a:srgbClr val="2F2F2F"/>
            </a:solidFill>
            <a:ln w="0">
              <a:solidFill>
                <a:srgbClr val="000000"/>
              </a:solidFill>
              <a:prstDash val="solid"/>
              <a:round/>
              <a:headEnd/>
              <a:tailEnd/>
            </a:ln>
          </p:spPr>
          <p:txBody>
            <a:bodyPr vert="horz" wrap="square" lIns="93260" tIns="46630" rIns="93260" bIns="46630" numCol="1" anchor="t" anchorCtr="0" compatLnSpc="1">
              <a:prstTxWarp prst="textNoShape">
                <a:avLst/>
              </a:prstTxWarp>
            </a:bodyPr>
            <a:lstStyle/>
            <a:p>
              <a:pPr defTabSz="932563">
                <a:defRPr/>
              </a:pPr>
              <a:endParaRPr lang="en-US">
                <a:solidFill>
                  <a:srgbClr val="1A1A1A"/>
                </a:solidFill>
                <a:latin typeface="Segoe UI"/>
              </a:endParaRPr>
            </a:p>
          </p:txBody>
        </p:sp>
      </p:grpSp>
      <p:sp>
        <p:nvSpPr>
          <p:cNvPr id="17" name="Picture 32">
            <a:extLst>
              <a:ext uri="{FF2B5EF4-FFF2-40B4-BE49-F238E27FC236}">
                <a16:creationId xmlns:a16="http://schemas.microsoft.com/office/drawing/2014/main" id="{E87F647F-7F9B-440C-9B2C-72E47837746C}"/>
              </a:ext>
            </a:extLst>
          </p:cNvPr>
          <p:cNvSpPr/>
          <p:nvPr/>
        </p:nvSpPr>
        <p:spPr>
          <a:xfrm>
            <a:off x="2393014" y="2436346"/>
            <a:ext cx="1208144" cy="1092984"/>
          </a:xfrm>
          <a:custGeom>
            <a:avLst/>
            <a:gdLst>
              <a:gd name="connsiteX0" fmla="*/ 637836 w 1023095"/>
              <a:gd name="connsiteY0" fmla="*/ 660892 h 925573"/>
              <a:gd name="connsiteX1" fmla="*/ 519541 w 1023095"/>
              <a:gd name="connsiteY1" fmla="*/ 701488 h 925573"/>
              <a:gd name="connsiteX2" fmla="*/ 394851 w 1023095"/>
              <a:gd name="connsiteY2" fmla="*/ 656021 h 925573"/>
              <a:gd name="connsiteX3" fmla="*/ 407640 w 1023095"/>
              <a:gd name="connsiteY3" fmla="*/ 566711 h 925573"/>
              <a:gd name="connsiteX4" fmla="*/ 436414 w 1023095"/>
              <a:gd name="connsiteY4" fmla="*/ 561839 h 925573"/>
              <a:gd name="connsiteX5" fmla="*/ 453999 w 1023095"/>
              <a:gd name="connsiteY5" fmla="*/ 574830 h 925573"/>
              <a:gd name="connsiteX6" fmla="*/ 509949 w 1023095"/>
              <a:gd name="connsiteY6" fmla="*/ 612178 h 925573"/>
              <a:gd name="connsiteX7" fmla="*/ 517942 w 1023095"/>
              <a:gd name="connsiteY7" fmla="*/ 639783 h 925573"/>
              <a:gd name="connsiteX8" fmla="*/ 572294 w 1023095"/>
              <a:gd name="connsiteY8" fmla="*/ 646278 h 925573"/>
              <a:gd name="connsiteX9" fmla="*/ 580287 w 1023095"/>
              <a:gd name="connsiteY9" fmla="*/ 636535 h 925573"/>
              <a:gd name="connsiteX10" fmla="*/ 655420 w 1023095"/>
              <a:gd name="connsiteY10" fmla="*/ 644654 h 925573"/>
              <a:gd name="connsiteX11" fmla="*/ 637836 w 1023095"/>
              <a:gd name="connsiteY11" fmla="*/ 660892 h 925573"/>
              <a:gd name="connsiteX12" fmla="*/ 359682 w 1023095"/>
              <a:gd name="connsiteY12" fmla="*/ 391339 h 925573"/>
              <a:gd name="connsiteX13" fmla="*/ 367675 w 1023095"/>
              <a:gd name="connsiteY13" fmla="*/ 470906 h 925573"/>
              <a:gd name="connsiteX14" fmla="*/ 367675 w 1023095"/>
              <a:gd name="connsiteY14" fmla="*/ 542354 h 925573"/>
              <a:gd name="connsiteX15" fmla="*/ 372471 w 1023095"/>
              <a:gd name="connsiteY15" fmla="*/ 547225 h 925573"/>
              <a:gd name="connsiteX16" fmla="*/ 361281 w 1023095"/>
              <a:gd name="connsiteY16" fmla="*/ 615425 h 925573"/>
              <a:gd name="connsiteX17" fmla="*/ 359682 w 1023095"/>
              <a:gd name="connsiteY17" fmla="*/ 391339 h 925573"/>
              <a:gd name="connsiteX18" fmla="*/ 401245 w 1023095"/>
              <a:gd name="connsiteY18" fmla="*/ 347496 h 925573"/>
              <a:gd name="connsiteX19" fmla="*/ 433217 w 1023095"/>
              <a:gd name="connsiteY19" fmla="*/ 326387 h 925573"/>
              <a:gd name="connsiteX20" fmla="*/ 485970 w 1023095"/>
              <a:gd name="connsiteY20" fmla="*/ 392963 h 925573"/>
              <a:gd name="connsiteX21" fmla="*/ 431618 w 1023095"/>
              <a:gd name="connsiteY21" fmla="*/ 440053 h 925573"/>
              <a:gd name="connsiteX22" fmla="*/ 425224 w 1023095"/>
              <a:gd name="connsiteY22" fmla="*/ 448173 h 925573"/>
              <a:gd name="connsiteX23" fmla="*/ 393252 w 1023095"/>
              <a:gd name="connsiteY23" fmla="*/ 449796 h 925573"/>
              <a:gd name="connsiteX24" fmla="*/ 378865 w 1023095"/>
              <a:gd name="connsiteY24" fmla="*/ 363734 h 925573"/>
              <a:gd name="connsiteX25" fmla="*/ 401245 w 1023095"/>
              <a:gd name="connsiteY25" fmla="*/ 347496 h 925573"/>
              <a:gd name="connsiteX26" fmla="*/ 645829 w 1023095"/>
              <a:gd name="connsiteY26" fmla="*/ 352368 h 925573"/>
              <a:gd name="connsiteX27" fmla="*/ 516343 w 1023095"/>
              <a:gd name="connsiteY27" fmla="*/ 376725 h 925573"/>
              <a:gd name="connsiteX28" fmla="*/ 461991 w 1023095"/>
              <a:gd name="connsiteY28" fmla="*/ 316644 h 925573"/>
              <a:gd name="connsiteX29" fmla="*/ 522738 w 1023095"/>
              <a:gd name="connsiteY29" fmla="*/ 306901 h 925573"/>
              <a:gd name="connsiteX30" fmla="*/ 645829 w 1023095"/>
              <a:gd name="connsiteY30" fmla="*/ 352368 h 925573"/>
              <a:gd name="connsiteX31" fmla="*/ 585083 w 1023095"/>
              <a:gd name="connsiteY31" fmla="*/ 608930 h 925573"/>
              <a:gd name="connsiteX32" fmla="*/ 578688 w 1023095"/>
              <a:gd name="connsiteY32" fmla="*/ 592692 h 925573"/>
              <a:gd name="connsiteX33" fmla="*/ 527534 w 1023095"/>
              <a:gd name="connsiteY33" fmla="*/ 582949 h 925573"/>
              <a:gd name="connsiteX34" fmla="*/ 474780 w 1023095"/>
              <a:gd name="connsiteY34" fmla="*/ 547225 h 925573"/>
              <a:gd name="connsiteX35" fmla="*/ 463590 w 1023095"/>
              <a:gd name="connsiteY35" fmla="*/ 537482 h 925573"/>
              <a:gd name="connsiteX36" fmla="*/ 465189 w 1023095"/>
              <a:gd name="connsiteY36" fmla="*/ 477401 h 925573"/>
              <a:gd name="connsiteX37" fmla="*/ 471583 w 1023095"/>
              <a:gd name="connsiteY37" fmla="*/ 470906 h 925573"/>
              <a:gd name="connsiteX38" fmla="*/ 522738 w 1023095"/>
              <a:gd name="connsiteY38" fmla="*/ 428687 h 925573"/>
              <a:gd name="connsiteX39" fmla="*/ 597871 w 1023095"/>
              <a:gd name="connsiteY39" fmla="*/ 492016 h 925573"/>
              <a:gd name="connsiteX40" fmla="*/ 602667 w 1023095"/>
              <a:gd name="connsiteY40" fmla="*/ 535859 h 925573"/>
              <a:gd name="connsiteX41" fmla="*/ 663413 w 1023095"/>
              <a:gd name="connsiteY41" fmla="*/ 543978 h 925573"/>
              <a:gd name="connsiteX42" fmla="*/ 666611 w 1023095"/>
              <a:gd name="connsiteY42" fmla="*/ 542354 h 925573"/>
              <a:gd name="connsiteX43" fmla="*/ 706575 w 1023095"/>
              <a:gd name="connsiteY43" fmla="*/ 569959 h 925573"/>
              <a:gd name="connsiteX44" fmla="*/ 684195 w 1023095"/>
              <a:gd name="connsiteY44" fmla="*/ 613802 h 925573"/>
              <a:gd name="connsiteX45" fmla="*/ 585083 w 1023095"/>
              <a:gd name="connsiteY45" fmla="*/ 608930 h 925573"/>
              <a:gd name="connsiteX46" fmla="*/ 708174 w 1023095"/>
              <a:gd name="connsiteY46" fmla="*/ 555344 h 925573"/>
              <a:gd name="connsiteX47" fmla="*/ 674603 w 1023095"/>
              <a:gd name="connsiteY47" fmla="*/ 529363 h 925573"/>
              <a:gd name="connsiteX48" fmla="*/ 668209 w 1023095"/>
              <a:gd name="connsiteY48" fmla="*/ 488768 h 925573"/>
              <a:gd name="connsiteX49" fmla="*/ 613857 w 1023095"/>
              <a:gd name="connsiteY49" fmla="*/ 477401 h 925573"/>
              <a:gd name="connsiteX50" fmla="*/ 549914 w 1023095"/>
              <a:gd name="connsiteY50" fmla="*/ 414072 h 925573"/>
              <a:gd name="connsiteX51" fmla="*/ 673005 w 1023095"/>
              <a:gd name="connsiteY51" fmla="*/ 379972 h 925573"/>
              <a:gd name="connsiteX52" fmla="*/ 676202 w 1023095"/>
              <a:gd name="connsiteY52" fmla="*/ 383220 h 925573"/>
              <a:gd name="connsiteX53" fmla="*/ 708174 w 1023095"/>
              <a:gd name="connsiteY53" fmla="*/ 555344 h 925573"/>
              <a:gd name="connsiteX54" fmla="*/ 696984 w 1023095"/>
              <a:gd name="connsiteY54" fmla="*/ 366982 h 925573"/>
              <a:gd name="connsiteX55" fmla="*/ 519541 w 1023095"/>
              <a:gd name="connsiteY55" fmla="*/ 277672 h 925573"/>
              <a:gd name="connsiteX56" fmla="*/ 383661 w 1023095"/>
              <a:gd name="connsiteY56" fmla="*/ 324763 h 925573"/>
              <a:gd name="connsiteX57" fmla="*/ 342097 w 1023095"/>
              <a:gd name="connsiteY57" fmla="*/ 643030 h 925573"/>
              <a:gd name="connsiteX58" fmla="*/ 519541 w 1023095"/>
              <a:gd name="connsiteY58" fmla="*/ 732340 h 925573"/>
              <a:gd name="connsiteX59" fmla="*/ 655420 w 1023095"/>
              <a:gd name="connsiteY59" fmla="*/ 685249 h 925573"/>
              <a:gd name="connsiteX60" fmla="*/ 696984 w 1023095"/>
              <a:gd name="connsiteY60" fmla="*/ 366982 h 925573"/>
              <a:gd name="connsiteX61" fmla="*/ 137478 w 1023095"/>
              <a:gd name="connsiteY61" fmla="*/ 725845 h 925573"/>
              <a:gd name="connsiteX62" fmla="*/ 206218 w 1023095"/>
              <a:gd name="connsiteY62" fmla="*/ 768064 h 925573"/>
              <a:gd name="connsiteX63" fmla="*/ 206218 w 1023095"/>
              <a:gd name="connsiteY63" fmla="*/ 682002 h 925573"/>
              <a:gd name="connsiteX64" fmla="*/ 137478 w 1023095"/>
              <a:gd name="connsiteY64" fmla="*/ 641406 h 925573"/>
              <a:gd name="connsiteX65" fmla="*/ 137478 w 1023095"/>
              <a:gd name="connsiteY65" fmla="*/ 725845 h 925573"/>
              <a:gd name="connsiteX66" fmla="*/ 800892 w 1023095"/>
              <a:gd name="connsiteY66" fmla="*/ 682002 h 925573"/>
              <a:gd name="connsiteX67" fmla="*/ 800892 w 1023095"/>
              <a:gd name="connsiteY67" fmla="*/ 768064 h 925573"/>
              <a:gd name="connsiteX68" fmla="*/ 869631 w 1023095"/>
              <a:gd name="connsiteY68" fmla="*/ 725845 h 925573"/>
              <a:gd name="connsiteX69" fmla="*/ 869631 w 1023095"/>
              <a:gd name="connsiteY69" fmla="*/ 641406 h 925573"/>
              <a:gd name="connsiteX70" fmla="*/ 800892 w 1023095"/>
              <a:gd name="connsiteY70" fmla="*/ 682002 h 925573"/>
              <a:gd name="connsiteX71" fmla="*/ 503555 w 1023095"/>
              <a:gd name="connsiteY71" fmla="*/ 73072 h 925573"/>
              <a:gd name="connsiteX72" fmla="*/ 431618 w 1023095"/>
              <a:gd name="connsiteY72" fmla="*/ 110419 h 925573"/>
              <a:gd name="connsiteX73" fmla="*/ 503555 w 1023095"/>
              <a:gd name="connsiteY73" fmla="*/ 155886 h 925573"/>
              <a:gd name="connsiteX74" fmla="*/ 575491 w 1023095"/>
              <a:gd name="connsiteY74" fmla="*/ 110419 h 925573"/>
              <a:gd name="connsiteX75" fmla="*/ 503555 w 1023095"/>
              <a:gd name="connsiteY75" fmla="*/ 73072 h 925573"/>
              <a:gd name="connsiteX76" fmla="*/ 755652 w 1023095"/>
              <a:gd name="connsiteY76" fmla="*/ 641569 h 925573"/>
              <a:gd name="connsiteX77" fmla="*/ 791300 w 1023095"/>
              <a:gd name="connsiteY77" fmla="*/ 664140 h 925573"/>
              <a:gd name="connsiteX78" fmla="*/ 863237 w 1023095"/>
              <a:gd name="connsiteY78" fmla="*/ 618673 h 925573"/>
              <a:gd name="connsiteX79" fmla="*/ 791300 w 1023095"/>
              <a:gd name="connsiteY79" fmla="*/ 582949 h 925573"/>
              <a:gd name="connsiteX80" fmla="*/ 778352 w 1023095"/>
              <a:gd name="connsiteY80" fmla="*/ 589444 h 925573"/>
              <a:gd name="connsiteX81" fmla="*/ 755652 w 1023095"/>
              <a:gd name="connsiteY81" fmla="*/ 641569 h 925573"/>
              <a:gd name="connsiteX82" fmla="*/ 712970 w 1023095"/>
              <a:gd name="connsiteY82" fmla="*/ 698889 h 925573"/>
              <a:gd name="connsiteX83" fmla="*/ 712970 w 1023095"/>
              <a:gd name="connsiteY83" fmla="*/ 725845 h 925573"/>
              <a:gd name="connsiteX84" fmla="*/ 781709 w 1023095"/>
              <a:gd name="connsiteY84" fmla="*/ 768064 h 925573"/>
              <a:gd name="connsiteX85" fmla="*/ 781709 w 1023095"/>
              <a:gd name="connsiteY85" fmla="*/ 682002 h 925573"/>
              <a:gd name="connsiteX86" fmla="*/ 744462 w 1023095"/>
              <a:gd name="connsiteY86" fmla="*/ 659918 h 925573"/>
              <a:gd name="connsiteX87" fmla="*/ 712970 w 1023095"/>
              <a:gd name="connsiteY87" fmla="*/ 698889 h 925573"/>
              <a:gd name="connsiteX88" fmla="*/ 575491 w 1023095"/>
              <a:gd name="connsiteY88" fmla="*/ 775209 h 925573"/>
              <a:gd name="connsiteX89" fmla="*/ 575491 w 1023095"/>
              <a:gd name="connsiteY89" fmla="*/ 816778 h 925573"/>
              <a:gd name="connsiteX90" fmla="*/ 599470 w 1023095"/>
              <a:gd name="connsiteY90" fmla="*/ 842759 h 925573"/>
              <a:gd name="connsiteX91" fmla="*/ 735350 w 1023095"/>
              <a:gd name="connsiteY91" fmla="*/ 842759 h 925573"/>
              <a:gd name="connsiteX92" fmla="*/ 642632 w 1023095"/>
              <a:gd name="connsiteY92" fmla="*/ 904464 h 925573"/>
              <a:gd name="connsiteX93" fmla="*/ 642632 w 1023095"/>
              <a:gd name="connsiteY93" fmla="*/ 932069 h 925573"/>
              <a:gd name="connsiteX94" fmla="*/ 939969 w 1023095"/>
              <a:gd name="connsiteY94" fmla="*/ 932069 h 925573"/>
              <a:gd name="connsiteX95" fmla="*/ 939969 w 1023095"/>
              <a:gd name="connsiteY95" fmla="*/ 902840 h 925573"/>
              <a:gd name="connsiteX96" fmla="*/ 858441 w 1023095"/>
              <a:gd name="connsiteY96" fmla="*/ 842759 h 925573"/>
              <a:gd name="connsiteX97" fmla="*/ 995919 w 1023095"/>
              <a:gd name="connsiteY97" fmla="*/ 842759 h 925573"/>
              <a:gd name="connsiteX98" fmla="*/ 1023095 w 1023095"/>
              <a:gd name="connsiteY98" fmla="*/ 816778 h 925573"/>
              <a:gd name="connsiteX99" fmla="*/ 1023095 w 1023095"/>
              <a:gd name="connsiteY99" fmla="*/ 534235 h 925573"/>
              <a:gd name="connsiteX100" fmla="*/ 997518 w 1023095"/>
              <a:gd name="connsiteY100" fmla="*/ 508254 h 925573"/>
              <a:gd name="connsiteX101" fmla="*/ 791300 w 1023095"/>
              <a:gd name="connsiteY101" fmla="*/ 508254 h 925573"/>
              <a:gd name="connsiteX102" fmla="*/ 788423 w 1023095"/>
              <a:gd name="connsiteY102" fmla="*/ 545601 h 925573"/>
              <a:gd name="connsiteX103" fmla="*/ 989525 w 1023095"/>
              <a:gd name="connsiteY103" fmla="*/ 545601 h 925573"/>
              <a:gd name="connsiteX104" fmla="*/ 989525 w 1023095"/>
              <a:gd name="connsiteY104" fmla="*/ 808659 h 925573"/>
              <a:gd name="connsiteX105" fmla="*/ 610660 w 1023095"/>
              <a:gd name="connsiteY105" fmla="*/ 808659 h 925573"/>
              <a:gd name="connsiteX106" fmla="*/ 610660 w 1023095"/>
              <a:gd name="connsiteY106" fmla="*/ 765141 h 925573"/>
              <a:gd name="connsiteX107" fmla="*/ 575491 w 1023095"/>
              <a:gd name="connsiteY107" fmla="*/ 775209 h 925573"/>
              <a:gd name="connsiteX108" fmla="*/ 285667 w 1023095"/>
              <a:gd name="connsiteY108" fmla="*/ 645466 h 925573"/>
              <a:gd name="connsiteX109" fmla="*/ 223802 w 1023095"/>
              <a:gd name="connsiteY109" fmla="*/ 682002 h 925573"/>
              <a:gd name="connsiteX110" fmla="*/ 223802 w 1023095"/>
              <a:gd name="connsiteY110" fmla="*/ 768064 h 925573"/>
              <a:gd name="connsiteX111" fmla="*/ 292541 w 1023095"/>
              <a:gd name="connsiteY111" fmla="*/ 725845 h 925573"/>
              <a:gd name="connsiteX112" fmla="*/ 292541 w 1023095"/>
              <a:gd name="connsiteY112" fmla="*/ 656833 h 925573"/>
              <a:gd name="connsiteX113" fmla="*/ 285667 w 1023095"/>
              <a:gd name="connsiteY113" fmla="*/ 645466 h 925573"/>
              <a:gd name="connsiteX114" fmla="*/ 267763 w 1023095"/>
              <a:gd name="connsiteY114" fmla="*/ 608768 h 925573"/>
              <a:gd name="connsiteX115" fmla="*/ 215809 w 1023095"/>
              <a:gd name="connsiteY115" fmla="*/ 582949 h 925573"/>
              <a:gd name="connsiteX116" fmla="*/ 142274 w 1023095"/>
              <a:gd name="connsiteY116" fmla="*/ 618673 h 925573"/>
              <a:gd name="connsiteX117" fmla="*/ 215809 w 1023095"/>
              <a:gd name="connsiteY117" fmla="*/ 664140 h 925573"/>
              <a:gd name="connsiteX118" fmla="*/ 275436 w 1023095"/>
              <a:gd name="connsiteY118" fmla="*/ 626467 h 925573"/>
              <a:gd name="connsiteX119" fmla="*/ 267763 w 1023095"/>
              <a:gd name="connsiteY119" fmla="*/ 608768 h 925573"/>
              <a:gd name="connsiteX120" fmla="*/ 247781 w 1023095"/>
              <a:gd name="connsiteY120" fmla="*/ 508254 h 925573"/>
              <a:gd name="connsiteX121" fmla="*/ 23979 w 1023095"/>
              <a:gd name="connsiteY121" fmla="*/ 508254 h 925573"/>
              <a:gd name="connsiteX122" fmla="*/ 0 w 1023095"/>
              <a:gd name="connsiteY122" fmla="*/ 534235 h 925573"/>
              <a:gd name="connsiteX123" fmla="*/ 0 w 1023095"/>
              <a:gd name="connsiteY123" fmla="*/ 816778 h 925573"/>
              <a:gd name="connsiteX124" fmla="*/ 23979 w 1023095"/>
              <a:gd name="connsiteY124" fmla="*/ 842759 h 925573"/>
              <a:gd name="connsiteX125" fmla="*/ 159859 w 1023095"/>
              <a:gd name="connsiteY125" fmla="*/ 842759 h 925573"/>
              <a:gd name="connsiteX126" fmla="*/ 67141 w 1023095"/>
              <a:gd name="connsiteY126" fmla="*/ 904464 h 925573"/>
              <a:gd name="connsiteX127" fmla="*/ 67141 w 1023095"/>
              <a:gd name="connsiteY127" fmla="*/ 932069 h 925573"/>
              <a:gd name="connsiteX128" fmla="*/ 364478 w 1023095"/>
              <a:gd name="connsiteY128" fmla="*/ 932069 h 925573"/>
              <a:gd name="connsiteX129" fmla="*/ 364478 w 1023095"/>
              <a:gd name="connsiteY129" fmla="*/ 902840 h 925573"/>
              <a:gd name="connsiteX130" fmla="*/ 282950 w 1023095"/>
              <a:gd name="connsiteY130" fmla="*/ 842759 h 925573"/>
              <a:gd name="connsiteX131" fmla="*/ 420428 w 1023095"/>
              <a:gd name="connsiteY131" fmla="*/ 842759 h 925573"/>
              <a:gd name="connsiteX132" fmla="*/ 447604 w 1023095"/>
              <a:gd name="connsiteY132" fmla="*/ 816778 h 925573"/>
              <a:gd name="connsiteX133" fmla="*/ 447604 w 1023095"/>
              <a:gd name="connsiteY133" fmla="*/ 771149 h 925573"/>
              <a:gd name="connsiteX134" fmla="*/ 414034 w 1023095"/>
              <a:gd name="connsiteY134" fmla="*/ 759458 h 925573"/>
              <a:gd name="connsiteX135" fmla="*/ 414034 w 1023095"/>
              <a:gd name="connsiteY135" fmla="*/ 808659 h 925573"/>
              <a:gd name="connsiteX136" fmla="*/ 35169 w 1023095"/>
              <a:gd name="connsiteY136" fmla="*/ 808659 h 925573"/>
              <a:gd name="connsiteX137" fmla="*/ 35169 w 1023095"/>
              <a:gd name="connsiteY137" fmla="*/ 545601 h 925573"/>
              <a:gd name="connsiteX138" fmla="*/ 250658 w 1023095"/>
              <a:gd name="connsiteY138" fmla="*/ 545601 h 925573"/>
              <a:gd name="connsiteX139" fmla="*/ 247781 w 1023095"/>
              <a:gd name="connsiteY139" fmla="*/ 508254 h 925573"/>
              <a:gd name="connsiteX140" fmla="*/ 493963 w 1023095"/>
              <a:gd name="connsiteY140" fmla="*/ 230257 h 925573"/>
              <a:gd name="connsiteX141" fmla="*/ 493963 w 1023095"/>
              <a:gd name="connsiteY141" fmla="*/ 172124 h 925573"/>
              <a:gd name="connsiteX142" fmla="*/ 425224 w 1023095"/>
              <a:gd name="connsiteY142" fmla="*/ 131529 h 925573"/>
              <a:gd name="connsiteX143" fmla="*/ 425224 w 1023095"/>
              <a:gd name="connsiteY143" fmla="*/ 217591 h 925573"/>
              <a:gd name="connsiteX144" fmla="*/ 457036 w 1023095"/>
              <a:gd name="connsiteY144" fmla="*/ 236427 h 925573"/>
              <a:gd name="connsiteX145" fmla="*/ 493963 w 1023095"/>
              <a:gd name="connsiteY145" fmla="*/ 230257 h 925573"/>
              <a:gd name="connsiteX146" fmla="*/ 556628 w 1023095"/>
              <a:gd name="connsiteY146" fmla="*/ 231556 h 925573"/>
              <a:gd name="connsiteX147" fmla="*/ 580287 w 1023095"/>
              <a:gd name="connsiteY147" fmla="*/ 217591 h 925573"/>
              <a:gd name="connsiteX148" fmla="*/ 580287 w 1023095"/>
              <a:gd name="connsiteY148" fmla="*/ 133153 h 925573"/>
              <a:gd name="connsiteX149" fmla="*/ 511548 w 1023095"/>
              <a:gd name="connsiteY149" fmla="*/ 172124 h 925573"/>
              <a:gd name="connsiteX150" fmla="*/ 511548 w 1023095"/>
              <a:gd name="connsiteY150" fmla="*/ 229120 h 925573"/>
              <a:gd name="connsiteX151" fmla="*/ 556628 w 1023095"/>
              <a:gd name="connsiteY151" fmla="*/ 231556 h 925573"/>
              <a:gd name="connsiteX152" fmla="*/ 725439 w 1023095"/>
              <a:gd name="connsiteY152" fmla="*/ 324763 h 925573"/>
              <a:gd name="connsiteX153" fmla="*/ 735350 w 1023095"/>
              <a:gd name="connsiteY153" fmla="*/ 305277 h 925573"/>
              <a:gd name="connsiteX154" fmla="*/ 735350 w 1023095"/>
              <a:gd name="connsiteY154" fmla="*/ 22733 h 925573"/>
              <a:gd name="connsiteX155" fmla="*/ 709772 w 1023095"/>
              <a:gd name="connsiteY155" fmla="*/ 0 h 925573"/>
              <a:gd name="connsiteX156" fmla="*/ 311724 w 1023095"/>
              <a:gd name="connsiteY156" fmla="*/ 0 h 925573"/>
              <a:gd name="connsiteX157" fmla="*/ 287746 w 1023095"/>
              <a:gd name="connsiteY157" fmla="*/ 25981 h 925573"/>
              <a:gd name="connsiteX158" fmla="*/ 287746 w 1023095"/>
              <a:gd name="connsiteY158" fmla="*/ 308525 h 925573"/>
              <a:gd name="connsiteX159" fmla="*/ 306289 w 1023095"/>
              <a:gd name="connsiteY159" fmla="*/ 333856 h 925573"/>
              <a:gd name="connsiteX160" fmla="*/ 338900 w 1023095"/>
              <a:gd name="connsiteY160" fmla="*/ 298782 h 925573"/>
              <a:gd name="connsiteX161" fmla="*/ 322914 w 1023095"/>
              <a:gd name="connsiteY161" fmla="*/ 298782 h 925573"/>
              <a:gd name="connsiteX162" fmla="*/ 322914 w 1023095"/>
              <a:gd name="connsiteY162" fmla="*/ 35724 h 925573"/>
              <a:gd name="connsiteX163" fmla="*/ 701779 w 1023095"/>
              <a:gd name="connsiteY163" fmla="*/ 35724 h 925573"/>
              <a:gd name="connsiteX164" fmla="*/ 701779 w 1023095"/>
              <a:gd name="connsiteY164" fmla="*/ 298782 h 925573"/>
              <a:gd name="connsiteX165" fmla="*/ 700181 w 1023095"/>
              <a:gd name="connsiteY165" fmla="*/ 298782 h 925573"/>
              <a:gd name="connsiteX166" fmla="*/ 725439 w 1023095"/>
              <a:gd name="connsiteY166" fmla="*/ 324763 h 925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Lst>
            <a:rect l="l" t="t" r="r" b="b"/>
            <a:pathLst>
              <a:path w="1023095" h="925573">
                <a:moveTo>
                  <a:pt x="637836" y="660892"/>
                </a:moveTo>
                <a:cubicBezTo>
                  <a:pt x="602667" y="688497"/>
                  <a:pt x="561104" y="701488"/>
                  <a:pt x="519541" y="701488"/>
                </a:cubicBezTo>
                <a:cubicBezTo>
                  <a:pt x="474780" y="701488"/>
                  <a:pt x="431618" y="685249"/>
                  <a:pt x="394851" y="656021"/>
                </a:cubicBezTo>
                <a:cubicBezTo>
                  <a:pt x="393252" y="634911"/>
                  <a:pt x="394851" y="600811"/>
                  <a:pt x="407640" y="566711"/>
                </a:cubicBezTo>
                <a:cubicBezTo>
                  <a:pt x="417231" y="566711"/>
                  <a:pt x="425224" y="566711"/>
                  <a:pt x="436414" y="561839"/>
                </a:cubicBezTo>
                <a:cubicBezTo>
                  <a:pt x="441210" y="566711"/>
                  <a:pt x="446006" y="571582"/>
                  <a:pt x="453999" y="574830"/>
                </a:cubicBezTo>
                <a:cubicBezTo>
                  <a:pt x="473182" y="589444"/>
                  <a:pt x="493963" y="602435"/>
                  <a:pt x="509949" y="612178"/>
                </a:cubicBezTo>
                <a:cubicBezTo>
                  <a:pt x="508350" y="621921"/>
                  <a:pt x="511548" y="631664"/>
                  <a:pt x="517942" y="639783"/>
                </a:cubicBezTo>
                <a:cubicBezTo>
                  <a:pt x="530731" y="657645"/>
                  <a:pt x="556308" y="660892"/>
                  <a:pt x="572294" y="646278"/>
                </a:cubicBezTo>
                <a:cubicBezTo>
                  <a:pt x="575491" y="643030"/>
                  <a:pt x="578688" y="639783"/>
                  <a:pt x="580287" y="636535"/>
                </a:cubicBezTo>
                <a:cubicBezTo>
                  <a:pt x="610660" y="643030"/>
                  <a:pt x="636237" y="644654"/>
                  <a:pt x="655420" y="644654"/>
                </a:cubicBezTo>
                <a:cubicBezTo>
                  <a:pt x="649026" y="651149"/>
                  <a:pt x="645829" y="656021"/>
                  <a:pt x="637836" y="660892"/>
                </a:cubicBezTo>
                <a:close/>
                <a:moveTo>
                  <a:pt x="359682" y="391339"/>
                </a:moveTo>
                <a:cubicBezTo>
                  <a:pt x="354886" y="410825"/>
                  <a:pt x="353288" y="438430"/>
                  <a:pt x="367675" y="470906"/>
                </a:cubicBezTo>
                <a:cubicBezTo>
                  <a:pt x="350090" y="492016"/>
                  <a:pt x="350090" y="521244"/>
                  <a:pt x="367675" y="542354"/>
                </a:cubicBezTo>
                <a:lnTo>
                  <a:pt x="372471" y="547225"/>
                </a:lnTo>
                <a:cubicBezTo>
                  <a:pt x="366076" y="571582"/>
                  <a:pt x="362879" y="595940"/>
                  <a:pt x="361281" y="615425"/>
                </a:cubicBezTo>
                <a:cubicBezTo>
                  <a:pt x="311724" y="547225"/>
                  <a:pt x="314922" y="457915"/>
                  <a:pt x="359682" y="391339"/>
                </a:cubicBezTo>
                <a:close/>
                <a:moveTo>
                  <a:pt x="401245" y="347496"/>
                </a:moveTo>
                <a:cubicBezTo>
                  <a:pt x="410837" y="339377"/>
                  <a:pt x="422027" y="332882"/>
                  <a:pt x="433217" y="326387"/>
                </a:cubicBezTo>
                <a:cubicBezTo>
                  <a:pt x="447604" y="349120"/>
                  <a:pt x="465189" y="371853"/>
                  <a:pt x="485970" y="392963"/>
                </a:cubicBezTo>
                <a:cubicBezTo>
                  <a:pt x="468386" y="405953"/>
                  <a:pt x="450801" y="420568"/>
                  <a:pt x="431618" y="440053"/>
                </a:cubicBezTo>
                <a:cubicBezTo>
                  <a:pt x="430020" y="443301"/>
                  <a:pt x="426823" y="444925"/>
                  <a:pt x="425224" y="448173"/>
                </a:cubicBezTo>
                <a:cubicBezTo>
                  <a:pt x="414034" y="446549"/>
                  <a:pt x="404442" y="446549"/>
                  <a:pt x="393252" y="449796"/>
                </a:cubicBezTo>
                <a:cubicBezTo>
                  <a:pt x="375668" y="412449"/>
                  <a:pt x="375668" y="381596"/>
                  <a:pt x="378865" y="363734"/>
                </a:cubicBezTo>
                <a:cubicBezTo>
                  <a:pt x="386858" y="358863"/>
                  <a:pt x="391654" y="353991"/>
                  <a:pt x="401245" y="347496"/>
                </a:cubicBezTo>
                <a:close/>
                <a:moveTo>
                  <a:pt x="645829" y="352368"/>
                </a:moveTo>
                <a:cubicBezTo>
                  <a:pt x="615456" y="345872"/>
                  <a:pt x="569097" y="347496"/>
                  <a:pt x="516343" y="376725"/>
                </a:cubicBezTo>
                <a:cubicBezTo>
                  <a:pt x="498759" y="357239"/>
                  <a:pt x="481175" y="336129"/>
                  <a:pt x="461991" y="316644"/>
                </a:cubicBezTo>
                <a:cubicBezTo>
                  <a:pt x="481175" y="310148"/>
                  <a:pt x="501956" y="306901"/>
                  <a:pt x="522738" y="306901"/>
                </a:cubicBezTo>
                <a:cubicBezTo>
                  <a:pt x="564301" y="306901"/>
                  <a:pt x="607463" y="323139"/>
                  <a:pt x="645829" y="352368"/>
                </a:cubicBezTo>
                <a:close/>
                <a:moveTo>
                  <a:pt x="585083" y="608930"/>
                </a:moveTo>
                <a:cubicBezTo>
                  <a:pt x="583484" y="604059"/>
                  <a:pt x="581885" y="597563"/>
                  <a:pt x="578688" y="592692"/>
                </a:cubicBezTo>
                <a:cubicBezTo>
                  <a:pt x="565900" y="576454"/>
                  <a:pt x="543519" y="573206"/>
                  <a:pt x="527534" y="582949"/>
                </a:cubicBezTo>
                <a:cubicBezTo>
                  <a:pt x="509949" y="573206"/>
                  <a:pt x="492365" y="561839"/>
                  <a:pt x="474780" y="547225"/>
                </a:cubicBezTo>
                <a:cubicBezTo>
                  <a:pt x="471583" y="543978"/>
                  <a:pt x="468386" y="540730"/>
                  <a:pt x="463590" y="537482"/>
                </a:cubicBezTo>
                <a:cubicBezTo>
                  <a:pt x="474780" y="519620"/>
                  <a:pt x="476379" y="496887"/>
                  <a:pt x="465189" y="477401"/>
                </a:cubicBezTo>
                <a:lnTo>
                  <a:pt x="471583" y="470906"/>
                </a:lnTo>
                <a:cubicBezTo>
                  <a:pt x="489167" y="453044"/>
                  <a:pt x="506752" y="440053"/>
                  <a:pt x="522738" y="428687"/>
                </a:cubicBezTo>
                <a:cubicBezTo>
                  <a:pt x="546717" y="451420"/>
                  <a:pt x="573893" y="472530"/>
                  <a:pt x="597871" y="492016"/>
                </a:cubicBezTo>
                <a:cubicBezTo>
                  <a:pt x="591477" y="506630"/>
                  <a:pt x="593076" y="522868"/>
                  <a:pt x="602667" y="535859"/>
                </a:cubicBezTo>
                <a:cubicBezTo>
                  <a:pt x="617054" y="555344"/>
                  <a:pt x="642632" y="558592"/>
                  <a:pt x="663413" y="543978"/>
                </a:cubicBezTo>
                <a:cubicBezTo>
                  <a:pt x="665012" y="543978"/>
                  <a:pt x="665012" y="542354"/>
                  <a:pt x="666611" y="542354"/>
                </a:cubicBezTo>
                <a:cubicBezTo>
                  <a:pt x="684195" y="555344"/>
                  <a:pt x="698582" y="565087"/>
                  <a:pt x="706575" y="569959"/>
                </a:cubicBezTo>
                <a:cubicBezTo>
                  <a:pt x="701779" y="584573"/>
                  <a:pt x="693787" y="599187"/>
                  <a:pt x="684195" y="613802"/>
                </a:cubicBezTo>
                <a:cubicBezTo>
                  <a:pt x="668209" y="618673"/>
                  <a:pt x="634639" y="623544"/>
                  <a:pt x="585083" y="608930"/>
                </a:cubicBezTo>
                <a:close/>
                <a:moveTo>
                  <a:pt x="708174" y="555344"/>
                </a:moveTo>
                <a:cubicBezTo>
                  <a:pt x="700181" y="548849"/>
                  <a:pt x="688991" y="540730"/>
                  <a:pt x="674603" y="529363"/>
                </a:cubicBezTo>
                <a:cubicBezTo>
                  <a:pt x="679399" y="516373"/>
                  <a:pt x="677801" y="500135"/>
                  <a:pt x="668209" y="488768"/>
                </a:cubicBezTo>
                <a:cubicBezTo>
                  <a:pt x="655420" y="470906"/>
                  <a:pt x="629843" y="467658"/>
                  <a:pt x="613857" y="477401"/>
                </a:cubicBezTo>
                <a:cubicBezTo>
                  <a:pt x="594674" y="459539"/>
                  <a:pt x="572294" y="436806"/>
                  <a:pt x="549914" y="414072"/>
                </a:cubicBezTo>
                <a:cubicBezTo>
                  <a:pt x="617054" y="376725"/>
                  <a:pt x="668209" y="379972"/>
                  <a:pt x="673005" y="379972"/>
                </a:cubicBezTo>
                <a:cubicBezTo>
                  <a:pt x="673005" y="381596"/>
                  <a:pt x="674603" y="381596"/>
                  <a:pt x="676202" y="383220"/>
                </a:cubicBezTo>
                <a:cubicBezTo>
                  <a:pt x="712970" y="433558"/>
                  <a:pt x="722561" y="498511"/>
                  <a:pt x="708174" y="555344"/>
                </a:cubicBezTo>
                <a:close/>
                <a:moveTo>
                  <a:pt x="696984" y="366982"/>
                </a:moveTo>
                <a:cubicBezTo>
                  <a:pt x="653822" y="308525"/>
                  <a:pt x="585083" y="277672"/>
                  <a:pt x="519541" y="277672"/>
                </a:cubicBezTo>
                <a:cubicBezTo>
                  <a:pt x="469984" y="277672"/>
                  <a:pt x="423625" y="292286"/>
                  <a:pt x="383661" y="324763"/>
                </a:cubicBezTo>
                <a:cubicBezTo>
                  <a:pt x="286147" y="401082"/>
                  <a:pt x="265365" y="543978"/>
                  <a:pt x="342097" y="643030"/>
                </a:cubicBezTo>
                <a:cubicBezTo>
                  <a:pt x="386858" y="701488"/>
                  <a:pt x="453999" y="732340"/>
                  <a:pt x="519541" y="732340"/>
                </a:cubicBezTo>
                <a:cubicBezTo>
                  <a:pt x="569097" y="732340"/>
                  <a:pt x="615456" y="717726"/>
                  <a:pt x="655420" y="685249"/>
                </a:cubicBezTo>
                <a:cubicBezTo>
                  <a:pt x="752934" y="608930"/>
                  <a:pt x="772117" y="464411"/>
                  <a:pt x="696984" y="366982"/>
                </a:cubicBezTo>
                <a:close/>
                <a:moveTo>
                  <a:pt x="137478" y="725845"/>
                </a:moveTo>
                <a:lnTo>
                  <a:pt x="206218" y="768064"/>
                </a:lnTo>
                <a:lnTo>
                  <a:pt x="206218" y="682002"/>
                </a:lnTo>
                <a:lnTo>
                  <a:pt x="137478" y="641406"/>
                </a:lnTo>
                <a:lnTo>
                  <a:pt x="137478" y="725845"/>
                </a:lnTo>
                <a:close/>
                <a:moveTo>
                  <a:pt x="800892" y="682002"/>
                </a:moveTo>
                <a:lnTo>
                  <a:pt x="800892" y="768064"/>
                </a:lnTo>
                <a:lnTo>
                  <a:pt x="869631" y="725845"/>
                </a:lnTo>
                <a:lnTo>
                  <a:pt x="869631" y="641406"/>
                </a:lnTo>
                <a:lnTo>
                  <a:pt x="800892" y="682002"/>
                </a:lnTo>
                <a:close/>
                <a:moveTo>
                  <a:pt x="503555" y="73072"/>
                </a:moveTo>
                <a:lnTo>
                  <a:pt x="431618" y="110419"/>
                </a:lnTo>
                <a:lnTo>
                  <a:pt x="503555" y="155886"/>
                </a:lnTo>
                <a:lnTo>
                  <a:pt x="575491" y="110419"/>
                </a:lnTo>
                <a:lnTo>
                  <a:pt x="503555" y="73072"/>
                </a:lnTo>
                <a:close/>
                <a:moveTo>
                  <a:pt x="755652" y="641569"/>
                </a:moveTo>
                <a:lnTo>
                  <a:pt x="791300" y="664140"/>
                </a:lnTo>
                <a:lnTo>
                  <a:pt x="863237" y="618673"/>
                </a:lnTo>
                <a:lnTo>
                  <a:pt x="791300" y="582949"/>
                </a:lnTo>
                <a:lnTo>
                  <a:pt x="778352" y="589444"/>
                </a:lnTo>
                <a:cubicBezTo>
                  <a:pt x="772576" y="607568"/>
                  <a:pt x="764968" y="625037"/>
                  <a:pt x="755652" y="641569"/>
                </a:cubicBezTo>
                <a:close/>
                <a:moveTo>
                  <a:pt x="712970" y="698889"/>
                </a:moveTo>
                <a:lnTo>
                  <a:pt x="712970" y="725845"/>
                </a:lnTo>
                <a:lnTo>
                  <a:pt x="781709" y="768064"/>
                </a:lnTo>
                <a:lnTo>
                  <a:pt x="781709" y="682002"/>
                </a:lnTo>
                <a:lnTo>
                  <a:pt x="744462" y="659918"/>
                </a:lnTo>
                <a:cubicBezTo>
                  <a:pt x="735156" y="673857"/>
                  <a:pt x="724615" y="686902"/>
                  <a:pt x="712970" y="698889"/>
                </a:cubicBezTo>
                <a:close/>
                <a:moveTo>
                  <a:pt x="575491" y="775209"/>
                </a:moveTo>
                <a:lnTo>
                  <a:pt x="575491" y="816778"/>
                </a:lnTo>
                <a:cubicBezTo>
                  <a:pt x="575491" y="831393"/>
                  <a:pt x="586681" y="842759"/>
                  <a:pt x="599470" y="842759"/>
                </a:cubicBezTo>
                <a:lnTo>
                  <a:pt x="735350" y="842759"/>
                </a:lnTo>
                <a:cubicBezTo>
                  <a:pt x="751336" y="896345"/>
                  <a:pt x="730554" y="904464"/>
                  <a:pt x="642632" y="904464"/>
                </a:cubicBezTo>
                <a:lnTo>
                  <a:pt x="642632" y="932069"/>
                </a:lnTo>
                <a:lnTo>
                  <a:pt x="939969" y="932069"/>
                </a:lnTo>
                <a:lnTo>
                  <a:pt x="939969" y="902840"/>
                </a:lnTo>
                <a:cubicBezTo>
                  <a:pt x="853645" y="902840"/>
                  <a:pt x="844054" y="894721"/>
                  <a:pt x="858441" y="842759"/>
                </a:cubicBezTo>
                <a:lnTo>
                  <a:pt x="995919" y="842759"/>
                </a:lnTo>
                <a:cubicBezTo>
                  <a:pt x="1010307" y="842759"/>
                  <a:pt x="1023095" y="829769"/>
                  <a:pt x="1023095" y="816778"/>
                </a:cubicBezTo>
                <a:lnTo>
                  <a:pt x="1023095" y="534235"/>
                </a:lnTo>
                <a:cubicBezTo>
                  <a:pt x="1024694" y="521244"/>
                  <a:pt x="1010307" y="508254"/>
                  <a:pt x="997518" y="508254"/>
                </a:cubicBezTo>
                <a:lnTo>
                  <a:pt x="791300" y="508254"/>
                </a:lnTo>
                <a:cubicBezTo>
                  <a:pt x="791174" y="520755"/>
                  <a:pt x="790213" y="533233"/>
                  <a:pt x="788423" y="545601"/>
                </a:cubicBezTo>
                <a:lnTo>
                  <a:pt x="989525" y="545601"/>
                </a:lnTo>
                <a:lnTo>
                  <a:pt x="989525" y="808659"/>
                </a:lnTo>
                <a:lnTo>
                  <a:pt x="610660" y="808659"/>
                </a:lnTo>
                <a:lnTo>
                  <a:pt x="610660" y="765141"/>
                </a:lnTo>
                <a:cubicBezTo>
                  <a:pt x="599173" y="769295"/>
                  <a:pt x="587423" y="772658"/>
                  <a:pt x="575491" y="775209"/>
                </a:cubicBezTo>
                <a:close/>
                <a:moveTo>
                  <a:pt x="285667" y="645466"/>
                </a:moveTo>
                <a:lnTo>
                  <a:pt x="223802" y="682002"/>
                </a:lnTo>
                <a:lnTo>
                  <a:pt x="223802" y="768064"/>
                </a:lnTo>
                <a:lnTo>
                  <a:pt x="292541" y="725845"/>
                </a:lnTo>
                <a:lnTo>
                  <a:pt x="292541" y="656833"/>
                </a:lnTo>
                <a:cubicBezTo>
                  <a:pt x="290159" y="653101"/>
                  <a:pt x="287869" y="649311"/>
                  <a:pt x="285667" y="645466"/>
                </a:cubicBezTo>
                <a:close/>
                <a:moveTo>
                  <a:pt x="267763" y="608768"/>
                </a:moveTo>
                <a:lnTo>
                  <a:pt x="215809" y="582949"/>
                </a:lnTo>
                <a:lnTo>
                  <a:pt x="142274" y="618673"/>
                </a:lnTo>
                <a:lnTo>
                  <a:pt x="215809" y="664140"/>
                </a:lnTo>
                <a:lnTo>
                  <a:pt x="275436" y="626467"/>
                </a:lnTo>
                <a:cubicBezTo>
                  <a:pt x="272676" y="620661"/>
                  <a:pt x="270116" y="614756"/>
                  <a:pt x="267763" y="608768"/>
                </a:cubicBezTo>
                <a:close/>
                <a:moveTo>
                  <a:pt x="247781" y="508254"/>
                </a:moveTo>
                <a:lnTo>
                  <a:pt x="23979" y="508254"/>
                </a:lnTo>
                <a:cubicBezTo>
                  <a:pt x="11190" y="508254"/>
                  <a:pt x="0" y="519620"/>
                  <a:pt x="0" y="534235"/>
                </a:cubicBezTo>
                <a:lnTo>
                  <a:pt x="0" y="816778"/>
                </a:lnTo>
                <a:cubicBezTo>
                  <a:pt x="0" y="831393"/>
                  <a:pt x="11190" y="842759"/>
                  <a:pt x="23979" y="842759"/>
                </a:cubicBezTo>
                <a:lnTo>
                  <a:pt x="159859" y="842759"/>
                </a:lnTo>
                <a:cubicBezTo>
                  <a:pt x="175845" y="896345"/>
                  <a:pt x="155063" y="904464"/>
                  <a:pt x="67141" y="904464"/>
                </a:cubicBezTo>
                <a:lnTo>
                  <a:pt x="67141" y="932069"/>
                </a:lnTo>
                <a:lnTo>
                  <a:pt x="364478" y="932069"/>
                </a:lnTo>
                <a:lnTo>
                  <a:pt x="364478" y="902840"/>
                </a:lnTo>
                <a:cubicBezTo>
                  <a:pt x="278154" y="902840"/>
                  <a:pt x="268563" y="894721"/>
                  <a:pt x="282950" y="842759"/>
                </a:cubicBezTo>
                <a:lnTo>
                  <a:pt x="420428" y="842759"/>
                </a:lnTo>
                <a:cubicBezTo>
                  <a:pt x="434816" y="842759"/>
                  <a:pt x="447604" y="829769"/>
                  <a:pt x="447604" y="816778"/>
                </a:cubicBezTo>
                <a:lnTo>
                  <a:pt x="447604" y="771149"/>
                </a:lnTo>
                <a:cubicBezTo>
                  <a:pt x="436176" y="767999"/>
                  <a:pt x="424962" y="764094"/>
                  <a:pt x="414034" y="759458"/>
                </a:cubicBezTo>
                <a:lnTo>
                  <a:pt x="414034" y="808659"/>
                </a:lnTo>
                <a:lnTo>
                  <a:pt x="35169" y="808659"/>
                </a:lnTo>
                <a:lnTo>
                  <a:pt x="35169" y="545601"/>
                </a:lnTo>
                <a:lnTo>
                  <a:pt x="250658" y="545601"/>
                </a:lnTo>
                <a:cubicBezTo>
                  <a:pt x="248868" y="533233"/>
                  <a:pt x="247906" y="520755"/>
                  <a:pt x="247781" y="508254"/>
                </a:cubicBezTo>
                <a:close/>
                <a:moveTo>
                  <a:pt x="493963" y="230257"/>
                </a:moveTo>
                <a:lnTo>
                  <a:pt x="493963" y="172124"/>
                </a:lnTo>
                <a:lnTo>
                  <a:pt x="425224" y="131529"/>
                </a:lnTo>
                <a:lnTo>
                  <a:pt x="425224" y="217591"/>
                </a:lnTo>
                <a:lnTo>
                  <a:pt x="457036" y="236427"/>
                </a:lnTo>
                <a:cubicBezTo>
                  <a:pt x="469192" y="233511"/>
                  <a:pt x="481529" y="231449"/>
                  <a:pt x="493963" y="230257"/>
                </a:cubicBezTo>
                <a:close/>
                <a:moveTo>
                  <a:pt x="556628" y="231556"/>
                </a:moveTo>
                <a:lnTo>
                  <a:pt x="580287" y="217591"/>
                </a:lnTo>
                <a:lnTo>
                  <a:pt x="580287" y="133153"/>
                </a:lnTo>
                <a:lnTo>
                  <a:pt x="511548" y="172124"/>
                </a:lnTo>
                <a:lnTo>
                  <a:pt x="511548" y="229120"/>
                </a:lnTo>
                <a:cubicBezTo>
                  <a:pt x="526614" y="228661"/>
                  <a:pt x="541694" y="229476"/>
                  <a:pt x="556628" y="231556"/>
                </a:cubicBezTo>
                <a:close/>
                <a:moveTo>
                  <a:pt x="725439" y="324763"/>
                </a:moveTo>
                <a:cubicBezTo>
                  <a:pt x="731353" y="319729"/>
                  <a:pt x="735350" y="312584"/>
                  <a:pt x="735350" y="305277"/>
                </a:cubicBezTo>
                <a:lnTo>
                  <a:pt x="735350" y="22733"/>
                </a:lnTo>
                <a:cubicBezTo>
                  <a:pt x="736948" y="11367"/>
                  <a:pt x="722561" y="0"/>
                  <a:pt x="709772" y="0"/>
                </a:cubicBezTo>
                <a:lnTo>
                  <a:pt x="311724" y="0"/>
                </a:lnTo>
                <a:cubicBezTo>
                  <a:pt x="298936" y="0"/>
                  <a:pt x="287746" y="11367"/>
                  <a:pt x="287746" y="25981"/>
                </a:cubicBezTo>
                <a:lnTo>
                  <a:pt x="287746" y="308525"/>
                </a:lnTo>
                <a:cubicBezTo>
                  <a:pt x="287746" y="321028"/>
                  <a:pt x="295898" y="331096"/>
                  <a:pt x="306289" y="333856"/>
                </a:cubicBezTo>
                <a:cubicBezTo>
                  <a:pt x="316132" y="321220"/>
                  <a:pt x="327044" y="309484"/>
                  <a:pt x="338900" y="298782"/>
                </a:cubicBezTo>
                <a:lnTo>
                  <a:pt x="322914" y="298782"/>
                </a:lnTo>
                <a:lnTo>
                  <a:pt x="322914" y="35724"/>
                </a:lnTo>
                <a:lnTo>
                  <a:pt x="701779" y="35724"/>
                </a:lnTo>
                <a:lnTo>
                  <a:pt x="701779" y="298782"/>
                </a:lnTo>
                <a:lnTo>
                  <a:pt x="700181" y="298782"/>
                </a:lnTo>
                <a:cubicBezTo>
                  <a:pt x="709155" y="306867"/>
                  <a:pt x="717593" y="315546"/>
                  <a:pt x="725439" y="324763"/>
                </a:cubicBezTo>
                <a:close/>
              </a:path>
            </a:pathLst>
          </a:custGeom>
          <a:solidFill>
            <a:schemeClr val="tx1"/>
          </a:solidFill>
          <a:ln w="11906" cap="flat">
            <a:noFill/>
            <a:prstDash val="solid"/>
            <a:miter/>
          </a:ln>
        </p:spPr>
        <p:txBody>
          <a:bodyPr rtlCol="0" anchor="ctr"/>
          <a:lstStyle/>
          <a:p>
            <a:pPr defTabSz="932597">
              <a:defRPr/>
            </a:pPr>
            <a:endParaRPr lang="en-US" sz="1836">
              <a:ln>
                <a:solidFill>
                  <a:sysClr val="windowText" lastClr="000000"/>
                </a:solidFill>
              </a:ln>
              <a:solidFill>
                <a:sysClr val="windowText" lastClr="000000"/>
              </a:solidFill>
              <a:latin typeface="Segoe UI"/>
            </a:endParaRPr>
          </a:p>
        </p:txBody>
      </p:sp>
      <p:pic>
        <p:nvPicPr>
          <p:cNvPr id="18" name="Picture 8" descr="Image result for SQL Database logo">
            <a:extLst>
              <a:ext uri="{FF2B5EF4-FFF2-40B4-BE49-F238E27FC236}">
                <a16:creationId xmlns:a16="http://schemas.microsoft.com/office/drawing/2014/main" id="{B869E918-1E93-4620-9208-F62341D8EAD9}"/>
              </a:ext>
            </a:extLst>
          </p:cNvPr>
          <p:cNvPicPr>
            <a:picLocks noChangeAspect="1" noChangeArrowheads="1"/>
          </p:cNvPicPr>
          <p:nvPr/>
        </p:nvPicPr>
        <p:blipFill rotWithShape="1">
          <a:blip r:embed="rId2" cstate="email">
            <a:extLst>
              <a:ext uri="{28A0092B-C50C-407E-A947-70E740481C1C}">
                <a14:useLocalDpi xmlns:a14="http://schemas.microsoft.com/office/drawing/2010/main"/>
              </a:ext>
            </a:extLst>
          </a:blip>
          <a:srcRect/>
          <a:stretch/>
        </p:blipFill>
        <p:spPr bwMode="auto">
          <a:xfrm>
            <a:off x="2669148" y="4467765"/>
            <a:ext cx="655876" cy="911046"/>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a:extLst>
              <a:ext uri="{FF2B5EF4-FFF2-40B4-BE49-F238E27FC236}">
                <a16:creationId xmlns:a16="http://schemas.microsoft.com/office/drawing/2014/main" id="{C1A0FD84-9126-4F33-9307-67969608069F}"/>
              </a:ext>
            </a:extLst>
          </p:cNvPr>
          <p:cNvSpPr txBox="1"/>
          <p:nvPr/>
        </p:nvSpPr>
        <p:spPr>
          <a:xfrm>
            <a:off x="2007060" y="5351949"/>
            <a:ext cx="3578531" cy="549685"/>
          </a:xfrm>
          <a:prstGeom prst="rect">
            <a:avLst/>
          </a:prstGeom>
          <a:noFill/>
        </p:spPr>
        <p:txBody>
          <a:bodyPr wrap="square" lIns="146283" tIns="146283" rIns="146283" bIns="146283" rtlCol="0" anchor="ctr">
            <a:spAutoFit/>
          </a:bodyPr>
          <a:lstStyle/>
          <a:p>
            <a:pPr defTabSz="914050">
              <a:lnSpc>
                <a:spcPct val="90000"/>
              </a:lnSpc>
              <a:spcAft>
                <a:spcPts val="600"/>
              </a:spcAft>
              <a:defRPr/>
            </a:pPr>
            <a:r>
              <a:rPr lang="en-US" sz="1836" b="1" spc="-150">
                <a:ln w="3175">
                  <a:noFill/>
                </a:ln>
                <a:solidFill>
                  <a:srgbClr val="1A1A1A"/>
                </a:solidFill>
                <a:latin typeface="Segoe UI Semibold"/>
                <a:cs typeface="Segoe UI" pitchFamily="34" charset="0"/>
              </a:rPr>
              <a:t>Data layer</a:t>
            </a:r>
          </a:p>
        </p:txBody>
      </p:sp>
      <p:sp>
        <p:nvSpPr>
          <p:cNvPr id="20" name="TextBox 19">
            <a:extLst>
              <a:ext uri="{FF2B5EF4-FFF2-40B4-BE49-F238E27FC236}">
                <a16:creationId xmlns:a16="http://schemas.microsoft.com/office/drawing/2014/main" id="{286281A5-92D4-4BAA-9CAC-BB38C6EFBD6C}"/>
              </a:ext>
            </a:extLst>
          </p:cNvPr>
          <p:cNvSpPr txBox="1"/>
          <p:nvPr/>
        </p:nvSpPr>
        <p:spPr>
          <a:xfrm>
            <a:off x="2007060" y="3395257"/>
            <a:ext cx="3578531" cy="549685"/>
          </a:xfrm>
          <a:prstGeom prst="rect">
            <a:avLst/>
          </a:prstGeom>
          <a:noFill/>
        </p:spPr>
        <p:txBody>
          <a:bodyPr wrap="square" lIns="146283" tIns="146283" rIns="146283" bIns="146283" rtlCol="0" anchor="ctr">
            <a:spAutoFit/>
          </a:bodyPr>
          <a:lstStyle/>
          <a:p>
            <a:pPr defTabSz="914050">
              <a:lnSpc>
                <a:spcPct val="90000"/>
              </a:lnSpc>
              <a:spcAft>
                <a:spcPts val="600"/>
              </a:spcAft>
              <a:defRPr/>
            </a:pPr>
            <a:r>
              <a:rPr lang="en-US" sz="1836" b="1" spc="-150">
                <a:ln w="3175">
                  <a:noFill/>
                </a:ln>
                <a:solidFill>
                  <a:srgbClr val="1A1A1A"/>
                </a:solidFill>
                <a:latin typeface="Segoe UI Semibold"/>
                <a:cs typeface="Segoe UI" pitchFamily="34" charset="0"/>
              </a:rPr>
              <a:t>Web and app</a:t>
            </a:r>
          </a:p>
        </p:txBody>
      </p:sp>
      <p:pic>
        <p:nvPicPr>
          <p:cNvPr id="21" name="Graphic 20">
            <a:extLst>
              <a:ext uri="{FF2B5EF4-FFF2-40B4-BE49-F238E27FC236}">
                <a16:creationId xmlns:a16="http://schemas.microsoft.com/office/drawing/2014/main" id="{CD590DEA-2F4B-4DE4-8DC2-0B6CDC4B1516}"/>
              </a:ext>
            </a:extLst>
          </p:cNvPr>
          <p:cNvPicPr>
            <a:picLocks noChangeAspect="1"/>
          </p:cNvPicPr>
          <p:nvPr/>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10006488" y="6139912"/>
            <a:ext cx="1262700" cy="357370"/>
          </a:xfrm>
          <a:prstGeom prst="rect">
            <a:avLst/>
          </a:prstGeom>
        </p:spPr>
      </p:pic>
      <p:sp>
        <p:nvSpPr>
          <p:cNvPr id="22" name="Rectangle 21">
            <a:extLst>
              <a:ext uri="{FF2B5EF4-FFF2-40B4-BE49-F238E27FC236}">
                <a16:creationId xmlns:a16="http://schemas.microsoft.com/office/drawing/2014/main" id="{ABA20A80-28D4-4496-8951-413AC6E19C95}"/>
              </a:ext>
            </a:extLst>
          </p:cNvPr>
          <p:cNvSpPr/>
          <p:nvPr/>
        </p:nvSpPr>
        <p:spPr bwMode="auto">
          <a:xfrm>
            <a:off x="7742553" y="2153858"/>
            <a:ext cx="1824619" cy="1657961"/>
          </a:xfrm>
          <a:prstGeom prst="rect">
            <a:avLst/>
          </a:prstGeom>
          <a:ln>
            <a:prstDash val="sysDash"/>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fontAlgn="base">
              <a:spcBef>
                <a:spcPct val="0"/>
              </a:spcBef>
              <a:spcAft>
                <a:spcPct val="0"/>
              </a:spcAft>
              <a:defRPr/>
            </a:pPr>
            <a:endParaRPr lang="en-US" sz="204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3" name="Rectangle 22">
            <a:extLst>
              <a:ext uri="{FF2B5EF4-FFF2-40B4-BE49-F238E27FC236}">
                <a16:creationId xmlns:a16="http://schemas.microsoft.com/office/drawing/2014/main" id="{83968940-AD7A-4CDD-9BFA-995F8DBBDFA6}"/>
              </a:ext>
            </a:extLst>
          </p:cNvPr>
          <p:cNvSpPr/>
          <p:nvPr/>
        </p:nvSpPr>
        <p:spPr bwMode="auto">
          <a:xfrm>
            <a:off x="7742553" y="4094308"/>
            <a:ext cx="1824619" cy="1657961"/>
          </a:xfrm>
          <a:prstGeom prst="rect">
            <a:avLst/>
          </a:prstGeom>
          <a:ln>
            <a:prstDash val="sysDash"/>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fontAlgn="base">
              <a:spcBef>
                <a:spcPct val="0"/>
              </a:spcBef>
              <a:spcAft>
                <a:spcPct val="0"/>
              </a:spcAft>
              <a:defRPr/>
            </a:pPr>
            <a:endParaRPr lang="en-US" sz="2040" err="1">
              <a:gradFill>
                <a:gsLst>
                  <a:gs pos="0">
                    <a:srgbClr val="FFFFFF"/>
                  </a:gs>
                  <a:gs pos="100000">
                    <a:srgbClr val="FFFFFF"/>
                  </a:gs>
                </a:gsLst>
                <a:lin ang="5400000" scaled="0"/>
              </a:gradFill>
              <a:latin typeface="Segoe UI"/>
              <a:ea typeface="Segoe UI" pitchFamily="34" charset="0"/>
              <a:cs typeface="Segoe UI" pitchFamily="34" charset="0"/>
            </a:endParaRPr>
          </a:p>
        </p:txBody>
      </p:sp>
      <p:grpSp>
        <p:nvGrpSpPr>
          <p:cNvPr id="24" name="Group 23">
            <a:extLst>
              <a:ext uri="{FF2B5EF4-FFF2-40B4-BE49-F238E27FC236}">
                <a16:creationId xmlns:a16="http://schemas.microsoft.com/office/drawing/2014/main" id="{412036BD-A03F-40BD-9A86-025725521286}"/>
              </a:ext>
            </a:extLst>
          </p:cNvPr>
          <p:cNvGrpSpPr/>
          <p:nvPr/>
        </p:nvGrpSpPr>
        <p:grpSpPr>
          <a:xfrm>
            <a:off x="8018108" y="2679932"/>
            <a:ext cx="1282865" cy="778524"/>
            <a:chOff x="7869238" y="2696017"/>
            <a:chExt cx="1257825" cy="763328"/>
          </a:xfrm>
        </p:grpSpPr>
        <p:pic>
          <p:nvPicPr>
            <p:cNvPr id="25" name="Graphic 24">
              <a:extLst>
                <a:ext uri="{FF2B5EF4-FFF2-40B4-BE49-F238E27FC236}">
                  <a16:creationId xmlns:a16="http://schemas.microsoft.com/office/drawing/2014/main" id="{21E60FCE-1F7A-42C3-A489-98C5C92514AA}"/>
                </a:ext>
              </a:extLst>
            </p:cNvPr>
            <p:cNvPicPr>
              <a:picLocks noChangeAspect="1"/>
            </p:cNvPicPr>
            <p:nvPr/>
          </p:nvPicPr>
          <p:blipFill>
            <a:blip r:embed="rId5" cstate="email">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a:off x="8257189" y="2696017"/>
              <a:ext cx="455750" cy="457200"/>
            </a:xfrm>
            <a:prstGeom prst="rect">
              <a:avLst/>
            </a:prstGeom>
          </p:spPr>
        </p:pic>
        <p:pic>
          <p:nvPicPr>
            <p:cNvPr id="26" name="Graphic 25">
              <a:extLst>
                <a:ext uri="{FF2B5EF4-FFF2-40B4-BE49-F238E27FC236}">
                  <a16:creationId xmlns:a16="http://schemas.microsoft.com/office/drawing/2014/main" id="{2BFD6763-DBFE-4A4C-A268-718325EDD557}"/>
                </a:ext>
              </a:extLst>
            </p:cNvPr>
            <p:cNvPicPr>
              <a:picLocks noChangeAspect="1"/>
            </p:cNvPicPr>
            <p:nvPr/>
          </p:nvPicPr>
          <p:blipFill>
            <a:blip r:embed="rId5" cstate="email">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a:off x="8671313" y="3002145"/>
              <a:ext cx="455750" cy="457200"/>
            </a:xfrm>
            <a:prstGeom prst="rect">
              <a:avLst/>
            </a:prstGeom>
          </p:spPr>
        </p:pic>
        <p:pic>
          <p:nvPicPr>
            <p:cNvPr id="27" name="Graphic 26">
              <a:extLst>
                <a:ext uri="{FF2B5EF4-FFF2-40B4-BE49-F238E27FC236}">
                  <a16:creationId xmlns:a16="http://schemas.microsoft.com/office/drawing/2014/main" id="{81E794E4-CC90-4CC9-B616-D78AE63D5421}"/>
                </a:ext>
              </a:extLst>
            </p:cNvPr>
            <p:cNvPicPr>
              <a:picLocks noChangeAspect="1"/>
            </p:cNvPicPr>
            <p:nvPr/>
          </p:nvPicPr>
          <p:blipFill>
            <a:blip r:embed="rId5" cstate="email">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a:off x="7869238" y="3002145"/>
              <a:ext cx="455750" cy="457200"/>
            </a:xfrm>
            <a:prstGeom prst="rect">
              <a:avLst/>
            </a:prstGeom>
          </p:spPr>
        </p:pic>
      </p:grpSp>
      <p:pic>
        <p:nvPicPr>
          <p:cNvPr id="28" name="Graphic 27">
            <a:extLst>
              <a:ext uri="{FF2B5EF4-FFF2-40B4-BE49-F238E27FC236}">
                <a16:creationId xmlns:a16="http://schemas.microsoft.com/office/drawing/2014/main" id="{EF57B45D-D45B-4B01-9AE7-562C68AF879C}"/>
              </a:ext>
            </a:extLst>
          </p:cNvPr>
          <p:cNvPicPr>
            <a:picLocks noChangeAspect="1"/>
          </p:cNvPicPr>
          <p:nvPr/>
        </p:nvPicPr>
        <p:blipFill>
          <a:blip r:embed="rId5" cstate="email">
            <a:extLst>
              <a:ext uri="{28A0092B-C50C-407E-A947-70E740481C1C}">
                <a14:useLocalDpi xmlns:a14="http://schemas.microsoft.com/office/drawing/2010/main"/>
              </a:ext>
              <a:ext uri="{96DAC541-7B7A-43D3-8B79-37D633B846F1}">
                <asvg:svgBlip xmlns:asvg="http://schemas.microsoft.com/office/drawing/2016/SVG/main" r:embed="rId7"/>
              </a:ext>
            </a:extLst>
          </a:blip>
          <a:stretch>
            <a:fillRect/>
          </a:stretch>
        </p:blipFill>
        <p:spPr>
          <a:xfrm>
            <a:off x="8276217" y="4543439"/>
            <a:ext cx="757288" cy="759697"/>
          </a:xfrm>
          <a:prstGeom prst="rect">
            <a:avLst/>
          </a:prstGeom>
        </p:spPr>
      </p:pic>
      <p:pic>
        <p:nvPicPr>
          <p:cNvPr id="29" name="Picture 8" descr="Image result for SQL Database logo">
            <a:extLst>
              <a:ext uri="{FF2B5EF4-FFF2-40B4-BE49-F238E27FC236}">
                <a16:creationId xmlns:a16="http://schemas.microsoft.com/office/drawing/2014/main" id="{B0B1D511-997D-4C7D-932F-B5F365BB43B1}"/>
              </a:ext>
            </a:extLst>
          </p:cNvPr>
          <p:cNvPicPr>
            <a:picLocks noChangeAspect="1" noChangeArrowheads="1"/>
          </p:cNvPicPr>
          <p:nvPr/>
        </p:nvPicPr>
        <p:blipFill rotWithShape="1">
          <a:blip r:embed="rId8" cstate="email">
            <a:extLst>
              <a:ext uri="{28A0092B-C50C-407E-A947-70E740481C1C}">
                <a14:useLocalDpi xmlns:a14="http://schemas.microsoft.com/office/drawing/2010/main"/>
              </a:ext>
            </a:extLst>
          </a:blip>
          <a:srcRect/>
          <a:stretch/>
        </p:blipFill>
        <p:spPr bwMode="auto">
          <a:xfrm>
            <a:off x="8747797" y="4433779"/>
            <a:ext cx="405140" cy="562761"/>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29">
            <a:extLst>
              <a:ext uri="{FF2B5EF4-FFF2-40B4-BE49-F238E27FC236}">
                <a16:creationId xmlns:a16="http://schemas.microsoft.com/office/drawing/2014/main" id="{021DE720-8FC9-43C5-8C7C-F4E18EDB5F14}"/>
              </a:ext>
            </a:extLst>
          </p:cNvPr>
          <p:cNvPicPr>
            <a:picLocks noChangeAspect="1"/>
          </p:cNvPicPr>
          <p:nvPr/>
        </p:nvPicPr>
        <p:blipFill>
          <a:blip r:embed="rId9" cstate="email">
            <a:extLst>
              <a:ext uri="{28A0092B-C50C-407E-A947-70E740481C1C}">
                <a14:useLocalDpi xmlns:a14="http://schemas.microsoft.com/office/drawing/2010/main"/>
              </a:ext>
            </a:extLst>
          </a:blip>
          <a:stretch>
            <a:fillRect/>
          </a:stretch>
        </p:blipFill>
        <p:spPr>
          <a:xfrm>
            <a:off x="8482930" y="2203915"/>
            <a:ext cx="464823" cy="503177"/>
          </a:xfrm>
          <a:prstGeom prst="rect">
            <a:avLst/>
          </a:prstGeom>
        </p:spPr>
      </p:pic>
      <p:pic>
        <p:nvPicPr>
          <p:cNvPr id="31" name="Picture 30">
            <a:extLst>
              <a:ext uri="{FF2B5EF4-FFF2-40B4-BE49-F238E27FC236}">
                <a16:creationId xmlns:a16="http://schemas.microsoft.com/office/drawing/2014/main" id="{BE0F74AC-5B74-482D-827B-6632248441B7}"/>
              </a:ext>
            </a:extLst>
          </p:cNvPr>
          <p:cNvPicPr>
            <a:picLocks noChangeAspect="1"/>
          </p:cNvPicPr>
          <p:nvPr/>
        </p:nvPicPr>
        <p:blipFill>
          <a:blip r:embed="rId10" cstate="email">
            <a:extLst>
              <a:ext uri="{28A0092B-C50C-407E-A947-70E740481C1C}">
                <a14:useLocalDpi xmlns:a14="http://schemas.microsoft.com/office/drawing/2010/main"/>
              </a:ext>
            </a:extLst>
          </a:blip>
          <a:stretch>
            <a:fillRect/>
          </a:stretch>
        </p:blipFill>
        <p:spPr>
          <a:xfrm>
            <a:off x="9033505" y="2220836"/>
            <a:ext cx="456726" cy="491857"/>
          </a:xfrm>
          <a:prstGeom prst="rect">
            <a:avLst/>
          </a:prstGeom>
        </p:spPr>
      </p:pic>
      <p:sp>
        <p:nvSpPr>
          <p:cNvPr id="32" name="Freeform 9">
            <a:extLst>
              <a:ext uri="{FF2B5EF4-FFF2-40B4-BE49-F238E27FC236}">
                <a16:creationId xmlns:a16="http://schemas.microsoft.com/office/drawing/2014/main" id="{EA859154-E14A-46A9-BDB2-FCFC06F14C5F}"/>
              </a:ext>
            </a:extLst>
          </p:cNvPr>
          <p:cNvSpPr>
            <a:spLocks/>
          </p:cNvSpPr>
          <p:nvPr/>
        </p:nvSpPr>
        <p:spPr bwMode="auto">
          <a:xfrm rot="5400000">
            <a:off x="5569757" y="3309124"/>
            <a:ext cx="512435" cy="580806"/>
          </a:xfrm>
          <a:custGeom>
            <a:avLst/>
            <a:gdLst>
              <a:gd name="T0" fmla="*/ 76 w 126"/>
              <a:gd name="T1" fmla="*/ 138 h 138"/>
              <a:gd name="T2" fmla="*/ 76 w 126"/>
              <a:gd name="T3" fmla="*/ 138 h 138"/>
              <a:gd name="T4" fmla="*/ 76 w 126"/>
              <a:gd name="T5" fmla="*/ 51 h 138"/>
              <a:gd name="T6" fmla="*/ 107 w 126"/>
              <a:gd name="T7" fmla="*/ 81 h 138"/>
              <a:gd name="T8" fmla="*/ 126 w 126"/>
              <a:gd name="T9" fmla="*/ 62 h 138"/>
              <a:gd name="T10" fmla="*/ 63 w 126"/>
              <a:gd name="T11" fmla="*/ 0 h 138"/>
              <a:gd name="T12" fmla="*/ 0 w 126"/>
              <a:gd name="T13" fmla="*/ 62 h 138"/>
              <a:gd name="T14" fmla="*/ 19 w 126"/>
              <a:gd name="T15" fmla="*/ 81 h 138"/>
              <a:gd name="T16" fmla="*/ 49 w 126"/>
              <a:gd name="T17" fmla="*/ 51 h 138"/>
              <a:gd name="T18" fmla="*/ 49 w 126"/>
              <a:gd name="T19" fmla="*/ 138 h 138"/>
              <a:gd name="T20" fmla="*/ 76 w 126"/>
              <a:gd name="T21" fmla="*/ 138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6" h="138">
                <a:moveTo>
                  <a:pt x="76" y="138"/>
                </a:moveTo>
                <a:lnTo>
                  <a:pt x="76" y="138"/>
                </a:lnTo>
                <a:lnTo>
                  <a:pt x="76" y="51"/>
                </a:lnTo>
                <a:lnTo>
                  <a:pt x="107" y="81"/>
                </a:lnTo>
                <a:lnTo>
                  <a:pt x="126" y="62"/>
                </a:lnTo>
                <a:lnTo>
                  <a:pt x="63" y="0"/>
                </a:lnTo>
                <a:lnTo>
                  <a:pt x="0" y="62"/>
                </a:lnTo>
                <a:lnTo>
                  <a:pt x="19" y="81"/>
                </a:lnTo>
                <a:lnTo>
                  <a:pt x="49" y="51"/>
                </a:lnTo>
                <a:lnTo>
                  <a:pt x="49" y="138"/>
                </a:lnTo>
                <a:lnTo>
                  <a:pt x="76" y="138"/>
                </a:lnTo>
                <a:close/>
              </a:path>
            </a:pathLst>
          </a:custGeom>
          <a:solidFill>
            <a:schemeClr val="bg1"/>
          </a:solidFill>
          <a:ln w="19050">
            <a:solidFill>
              <a:schemeClr val="tx1"/>
            </a:solidFill>
            <a:prstDash val="solid"/>
            <a:round/>
            <a:headEnd/>
            <a:tailEnd/>
          </a:ln>
        </p:spPr>
        <p:txBody>
          <a:bodyPr vert="horz" wrap="square" lIns="93260" tIns="46630" rIns="93260" bIns="46630" numCol="1" anchor="t" anchorCtr="0" compatLnSpc="1">
            <a:prstTxWarp prst="textNoShape">
              <a:avLst/>
            </a:prstTxWarp>
          </a:bodyPr>
          <a:lstStyle/>
          <a:p>
            <a:pPr defTabSz="932563">
              <a:defRPr/>
            </a:pPr>
            <a:endParaRPr lang="en-US">
              <a:solidFill>
                <a:srgbClr val="1A1A1A"/>
              </a:solidFill>
              <a:latin typeface="Segoe UI"/>
            </a:endParaRPr>
          </a:p>
        </p:txBody>
      </p:sp>
      <p:sp>
        <p:nvSpPr>
          <p:cNvPr id="33" name="TextBox 32">
            <a:extLst>
              <a:ext uri="{FF2B5EF4-FFF2-40B4-BE49-F238E27FC236}">
                <a16:creationId xmlns:a16="http://schemas.microsoft.com/office/drawing/2014/main" id="{A1793BA1-EBD0-4F61-BFB6-0FCD4F9191CB}"/>
              </a:ext>
            </a:extLst>
          </p:cNvPr>
          <p:cNvSpPr txBox="1"/>
          <p:nvPr/>
        </p:nvSpPr>
        <p:spPr>
          <a:xfrm>
            <a:off x="4170762" y="4309252"/>
            <a:ext cx="3578531" cy="549685"/>
          </a:xfrm>
          <a:prstGeom prst="rect">
            <a:avLst/>
          </a:prstGeom>
          <a:noFill/>
        </p:spPr>
        <p:txBody>
          <a:bodyPr wrap="square" lIns="146283" tIns="146283" rIns="146283" bIns="146283" rtlCol="0" anchor="ctr">
            <a:spAutoFit/>
          </a:bodyPr>
          <a:lstStyle/>
          <a:p>
            <a:pPr algn="ctr" defTabSz="914050">
              <a:lnSpc>
                <a:spcPct val="90000"/>
              </a:lnSpc>
              <a:spcAft>
                <a:spcPts val="600"/>
              </a:spcAft>
              <a:defRPr/>
            </a:pPr>
            <a:r>
              <a:rPr lang="en-US" sz="1836" b="1" spc="-150">
                <a:ln w="3175">
                  <a:noFill/>
                </a:ln>
                <a:solidFill>
                  <a:srgbClr val="1A1A1A"/>
                </a:solidFill>
                <a:latin typeface="Segoe UI Semibold"/>
                <a:cs typeface="Segoe UI" pitchFamily="34" charset="0"/>
              </a:rPr>
              <a:t>Azure Migrate – Server Migration</a:t>
            </a:r>
          </a:p>
        </p:txBody>
      </p:sp>
      <p:sp>
        <p:nvSpPr>
          <p:cNvPr id="34" name="TextBox 33">
            <a:extLst>
              <a:ext uri="{FF2B5EF4-FFF2-40B4-BE49-F238E27FC236}">
                <a16:creationId xmlns:a16="http://schemas.microsoft.com/office/drawing/2014/main" id="{F5692708-A02B-4397-9DA9-BF6F476E6A1C}"/>
              </a:ext>
            </a:extLst>
          </p:cNvPr>
          <p:cNvSpPr txBox="1"/>
          <p:nvPr/>
        </p:nvSpPr>
        <p:spPr>
          <a:xfrm>
            <a:off x="1901818" y="1340871"/>
            <a:ext cx="3578531" cy="549685"/>
          </a:xfrm>
          <a:prstGeom prst="rect">
            <a:avLst/>
          </a:prstGeom>
          <a:noFill/>
        </p:spPr>
        <p:txBody>
          <a:bodyPr wrap="square" lIns="146283" tIns="146283" rIns="146283" bIns="146283" rtlCol="0" anchor="ctr">
            <a:spAutoFit/>
          </a:bodyPr>
          <a:lstStyle/>
          <a:p>
            <a:pPr defTabSz="914050">
              <a:lnSpc>
                <a:spcPct val="90000"/>
              </a:lnSpc>
              <a:spcAft>
                <a:spcPts val="600"/>
              </a:spcAft>
              <a:defRPr/>
            </a:pPr>
            <a:r>
              <a:rPr lang="en-US" sz="1836" b="1" spc="-150">
                <a:ln w="3175">
                  <a:noFill/>
                </a:ln>
                <a:solidFill>
                  <a:srgbClr val="1A1A1A"/>
                </a:solidFill>
                <a:latin typeface="Segoe UI Semibold"/>
                <a:cs typeface="Segoe UI" pitchFamily="34" charset="0"/>
              </a:rPr>
              <a:t>LOB App</a:t>
            </a:r>
          </a:p>
        </p:txBody>
      </p:sp>
      <p:grpSp>
        <p:nvGrpSpPr>
          <p:cNvPr id="35" name="Group 34">
            <a:extLst>
              <a:ext uri="{FF2B5EF4-FFF2-40B4-BE49-F238E27FC236}">
                <a16:creationId xmlns:a16="http://schemas.microsoft.com/office/drawing/2014/main" id="{51B2CF39-7EF1-460B-8FC2-9D66A9487427}"/>
              </a:ext>
            </a:extLst>
          </p:cNvPr>
          <p:cNvGrpSpPr/>
          <p:nvPr/>
        </p:nvGrpSpPr>
        <p:grpSpPr>
          <a:xfrm>
            <a:off x="1529425" y="6183345"/>
            <a:ext cx="4318553" cy="340033"/>
            <a:chOff x="571255" y="5583292"/>
            <a:chExt cx="4234260" cy="333396"/>
          </a:xfrm>
        </p:grpSpPr>
        <p:pic>
          <p:nvPicPr>
            <p:cNvPr id="36" name="Picture 4" descr="Image result for vmware icon transparent">
              <a:extLst>
                <a:ext uri="{FF2B5EF4-FFF2-40B4-BE49-F238E27FC236}">
                  <a16:creationId xmlns:a16="http://schemas.microsoft.com/office/drawing/2014/main" id="{095805BD-4CAD-4E2B-B9B8-7F26818FBF47}"/>
                </a:ext>
              </a:extLst>
            </p:cNvPr>
            <p:cNvPicPr>
              <a:picLocks noChangeAspect="1" noChangeArrowheads="1"/>
            </p:cNvPicPr>
            <p:nvPr/>
          </p:nvPicPr>
          <p:blipFill>
            <a:blip r:embed="rId11" cstate="email">
              <a:extLst>
                <a:ext uri="{28A0092B-C50C-407E-A947-70E740481C1C}">
                  <a14:useLocalDpi xmlns:a14="http://schemas.microsoft.com/office/drawing/2010/main"/>
                </a:ext>
              </a:extLst>
            </a:blip>
            <a:srcRect/>
            <a:stretch>
              <a:fillRect/>
            </a:stretch>
          </p:blipFill>
          <p:spPr bwMode="auto">
            <a:xfrm>
              <a:off x="571255" y="5640451"/>
              <a:ext cx="1530735" cy="249542"/>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6" descr="Image result for aws transparent icon">
              <a:extLst>
                <a:ext uri="{FF2B5EF4-FFF2-40B4-BE49-F238E27FC236}">
                  <a16:creationId xmlns:a16="http://schemas.microsoft.com/office/drawing/2014/main" id="{BAC94D55-042C-43D2-B096-8EB5DFC3C2B6}"/>
                </a:ext>
              </a:extLst>
            </p:cNvPr>
            <p:cNvPicPr>
              <a:picLocks noChangeAspect="1" noChangeArrowheads="1"/>
            </p:cNvPicPr>
            <p:nvPr/>
          </p:nvPicPr>
          <p:blipFill>
            <a:blip r:embed="rId12" cstate="email">
              <a:extLst>
                <a:ext uri="{28A0092B-C50C-407E-A947-70E740481C1C}">
                  <a14:useLocalDpi xmlns:a14="http://schemas.microsoft.com/office/drawing/2010/main"/>
                </a:ext>
              </a:extLst>
            </a:blip>
            <a:srcRect/>
            <a:stretch>
              <a:fillRect/>
            </a:stretch>
          </p:blipFill>
          <p:spPr bwMode="auto">
            <a:xfrm>
              <a:off x="2191961" y="5583292"/>
              <a:ext cx="773863" cy="302492"/>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4" descr="Image result for google cloud logo png">
              <a:extLst>
                <a:ext uri="{FF2B5EF4-FFF2-40B4-BE49-F238E27FC236}">
                  <a16:creationId xmlns:a16="http://schemas.microsoft.com/office/drawing/2014/main" id="{6807F65F-83FB-4C43-AD2C-137CB70D7573}"/>
                </a:ext>
              </a:extLst>
            </p:cNvPr>
            <p:cNvPicPr>
              <a:picLocks noChangeAspect="1" noChangeArrowheads="1"/>
            </p:cNvPicPr>
            <p:nvPr/>
          </p:nvPicPr>
          <p:blipFill>
            <a:blip r:embed="rId13" cstate="email">
              <a:extLst>
                <a:ext uri="{28A0092B-C50C-407E-A947-70E740481C1C}">
                  <a14:useLocalDpi xmlns:a14="http://schemas.microsoft.com/office/drawing/2010/main"/>
                </a:ext>
              </a:extLst>
            </a:blip>
            <a:srcRect/>
            <a:stretch>
              <a:fillRect/>
            </a:stretch>
          </p:blipFill>
          <p:spPr bwMode="auto">
            <a:xfrm>
              <a:off x="3055795" y="5647029"/>
              <a:ext cx="1749720" cy="269659"/>
            </a:xfrm>
            <a:prstGeom prst="rect">
              <a:avLst/>
            </a:prstGeom>
            <a:noFill/>
            <a:extLst>
              <a:ext uri="{909E8E84-426E-40DD-AFC4-6F175D3DCCD1}">
                <a14:hiddenFill xmlns:a14="http://schemas.microsoft.com/office/drawing/2010/main">
                  <a:solidFill>
                    <a:srgbClr val="FFFFFF"/>
                  </a:solidFill>
                </a14:hiddenFill>
              </a:ext>
            </a:extLst>
          </p:spPr>
        </p:pic>
      </p:grpSp>
      <p:pic>
        <p:nvPicPr>
          <p:cNvPr id="39" name="Picture 4" descr="Image result for hyper-v logo transparent">
            <a:extLst>
              <a:ext uri="{FF2B5EF4-FFF2-40B4-BE49-F238E27FC236}">
                <a16:creationId xmlns:a16="http://schemas.microsoft.com/office/drawing/2014/main" id="{15A61E5A-29DB-4830-9EC1-586C7051D4DE}"/>
              </a:ext>
            </a:extLst>
          </p:cNvPr>
          <p:cNvPicPr>
            <a:picLocks noChangeAspect="1" noChangeArrowheads="1"/>
          </p:cNvPicPr>
          <p:nvPr/>
        </p:nvPicPr>
        <p:blipFill>
          <a:blip r:embed="rId14" cstate="email">
            <a:extLst>
              <a:ext uri="{28A0092B-C50C-407E-A947-70E740481C1C}">
                <a14:useLocalDpi xmlns:a14="http://schemas.microsoft.com/office/drawing/2010/main"/>
              </a:ext>
            </a:extLst>
          </a:blip>
          <a:srcRect/>
          <a:stretch>
            <a:fillRect/>
          </a:stretch>
        </p:blipFill>
        <p:spPr bwMode="auto">
          <a:xfrm>
            <a:off x="359575" y="6139911"/>
            <a:ext cx="1128909" cy="483818"/>
          </a:xfrm>
          <a:prstGeom prst="rect">
            <a:avLst/>
          </a:prstGeom>
          <a:noFill/>
          <a:extLst>
            <a:ext uri="{909E8E84-426E-40DD-AFC4-6F175D3DCCD1}">
              <a14:hiddenFill xmlns:a14="http://schemas.microsoft.com/office/drawing/2010/main">
                <a:solidFill>
                  <a:srgbClr val="FFFFFF"/>
                </a:solidFill>
              </a14:hiddenFill>
            </a:ext>
          </a:extLst>
        </p:spPr>
      </p:pic>
      <p:sp>
        <p:nvSpPr>
          <p:cNvPr id="40" name="TextBox 39">
            <a:extLst>
              <a:ext uri="{FF2B5EF4-FFF2-40B4-BE49-F238E27FC236}">
                <a16:creationId xmlns:a16="http://schemas.microsoft.com/office/drawing/2014/main" id="{B051FEF5-A7AE-4CEB-845A-88470A5F6913}"/>
              </a:ext>
            </a:extLst>
          </p:cNvPr>
          <p:cNvSpPr txBox="1"/>
          <p:nvPr/>
        </p:nvSpPr>
        <p:spPr>
          <a:xfrm>
            <a:off x="7660456" y="5336011"/>
            <a:ext cx="3578531" cy="549685"/>
          </a:xfrm>
          <a:prstGeom prst="rect">
            <a:avLst/>
          </a:prstGeom>
          <a:noFill/>
        </p:spPr>
        <p:txBody>
          <a:bodyPr wrap="square" lIns="146283" tIns="146283" rIns="146283" bIns="146283" rtlCol="0" anchor="ctr">
            <a:spAutoFit/>
          </a:bodyPr>
          <a:lstStyle/>
          <a:p>
            <a:pPr defTabSz="914050">
              <a:lnSpc>
                <a:spcPct val="90000"/>
              </a:lnSpc>
              <a:spcAft>
                <a:spcPts val="600"/>
              </a:spcAft>
              <a:defRPr/>
            </a:pPr>
            <a:r>
              <a:rPr lang="en-US" sz="1836" b="1" spc="-150">
                <a:ln w="3175">
                  <a:noFill/>
                </a:ln>
                <a:solidFill>
                  <a:srgbClr val="1A1A1A"/>
                </a:solidFill>
                <a:latin typeface="Segoe UI Semibold"/>
                <a:cs typeface="Segoe UI" pitchFamily="34" charset="0"/>
              </a:rPr>
              <a:t>Azure IaaS</a:t>
            </a:r>
          </a:p>
        </p:txBody>
      </p:sp>
      <p:sp>
        <p:nvSpPr>
          <p:cNvPr id="41" name="TextBox 40">
            <a:extLst>
              <a:ext uri="{FF2B5EF4-FFF2-40B4-BE49-F238E27FC236}">
                <a16:creationId xmlns:a16="http://schemas.microsoft.com/office/drawing/2014/main" id="{DA787AAF-5A7F-46B1-A072-306D59B9CB18}"/>
              </a:ext>
            </a:extLst>
          </p:cNvPr>
          <p:cNvSpPr txBox="1"/>
          <p:nvPr/>
        </p:nvSpPr>
        <p:spPr>
          <a:xfrm>
            <a:off x="7639138" y="3425068"/>
            <a:ext cx="3578531" cy="549685"/>
          </a:xfrm>
          <a:prstGeom prst="rect">
            <a:avLst/>
          </a:prstGeom>
          <a:noFill/>
        </p:spPr>
        <p:txBody>
          <a:bodyPr wrap="square" lIns="146283" tIns="146283" rIns="146283" bIns="146283" rtlCol="0" anchor="ctr">
            <a:spAutoFit/>
          </a:bodyPr>
          <a:lstStyle/>
          <a:p>
            <a:pPr defTabSz="914050">
              <a:lnSpc>
                <a:spcPct val="90000"/>
              </a:lnSpc>
              <a:spcAft>
                <a:spcPts val="600"/>
              </a:spcAft>
              <a:defRPr/>
            </a:pPr>
            <a:r>
              <a:rPr lang="en-US" sz="1836" b="1" spc="-150">
                <a:ln w="3175">
                  <a:noFill/>
                </a:ln>
                <a:solidFill>
                  <a:srgbClr val="1A1A1A"/>
                </a:solidFill>
                <a:latin typeface="Segoe UI Semibold"/>
                <a:cs typeface="Segoe UI" pitchFamily="34" charset="0"/>
              </a:rPr>
              <a:t>Azure IaaS</a:t>
            </a:r>
          </a:p>
        </p:txBody>
      </p:sp>
      <p:sp>
        <p:nvSpPr>
          <p:cNvPr id="43" name="Text Placeholder 3">
            <a:extLst>
              <a:ext uri="{FF2B5EF4-FFF2-40B4-BE49-F238E27FC236}">
                <a16:creationId xmlns:a16="http://schemas.microsoft.com/office/drawing/2014/main" id="{D667A6C6-C896-3C45-A51C-9E76E22858FA}"/>
              </a:ext>
            </a:extLst>
          </p:cNvPr>
          <p:cNvSpPr txBox="1">
            <a:spLocks/>
          </p:cNvSpPr>
          <p:nvPr/>
        </p:nvSpPr>
        <p:spPr>
          <a:xfrm>
            <a:off x="373923" y="417450"/>
            <a:ext cx="11735514" cy="683911"/>
          </a:xfrm>
          <a:prstGeom prst="rect">
            <a:avLst/>
          </a:prstGeom>
        </p:spPr>
        <p:txBody>
          <a:bodyPr vert="horz" lIns="93260" tIns="46630" rIns="93260" bIns="46630" rtlCol="0">
            <a:noAutofit/>
          </a:bodyPr>
          <a:lstStyle>
            <a:lvl1pPr marL="0" indent="0" algn="l" defTabSz="914400" rtl="0" eaLnBrk="1" latinLnBrk="0" hangingPunct="1">
              <a:lnSpc>
                <a:spcPct val="90000"/>
              </a:lnSpc>
              <a:spcBef>
                <a:spcPts val="1000"/>
              </a:spcBef>
              <a:buFont typeface="Arial" panose="020B0604020202020204" pitchFamily="34" charset="0"/>
              <a:buNone/>
              <a:defRPr sz="4000" b="1" i="0" kern="1200" spc="0">
                <a:solidFill>
                  <a:schemeClr val="accent3"/>
                </a:solidFill>
                <a:latin typeface="Segoe UI Semibold" panose="020B0502040204020203" pitchFamily="34" charset="0"/>
                <a:ea typeface="+mn-ea"/>
                <a:cs typeface="Segoe UI Semibold" panose="020B0502040204020203"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Segoe UI" panose="020B0502040204020203" pitchFamily="34" charset="0"/>
                <a:ea typeface="+mn-ea"/>
                <a:cs typeface="Segoe UI" panose="020B0502040204020203" pitchFamily="34" charset="0"/>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Segoe UI" panose="020B0502040204020203" pitchFamily="34" charset="0"/>
                <a:ea typeface="+mn-ea"/>
                <a:cs typeface="Segoe UI" panose="020B0502040204020203" pitchFamily="34" charset="0"/>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Segoe UI" panose="020B0502040204020203" pitchFamily="34" charset="0"/>
                <a:ea typeface="+mn-ea"/>
                <a:cs typeface="Segoe UI" panose="020B0502040204020203" pitchFamily="34" charset="0"/>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932597">
              <a:spcBef>
                <a:spcPts val="1020"/>
              </a:spcBef>
            </a:pPr>
            <a:r>
              <a:rPr lang="en-US" sz="4080">
                <a:solidFill>
                  <a:srgbClr val="3C3C41"/>
                </a:solidFill>
              </a:rPr>
              <a:t>Application migration – </a:t>
            </a:r>
            <a:r>
              <a:rPr lang="en-US" sz="4080">
                <a:solidFill>
                  <a:srgbClr val="0078D3"/>
                </a:solidFill>
              </a:rPr>
              <a:t>Azure IaaS</a:t>
            </a:r>
            <a:r>
              <a:rPr lang="en-US" sz="4080">
                <a:solidFill>
                  <a:srgbClr val="3C3C41"/>
                </a:solidFill>
              </a:rPr>
              <a:t>  </a:t>
            </a:r>
            <a:endParaRPr lang="en-US" sz="4080">
              <a:solidFill>
                <a:srgbClr val="0078D3"/>
              </a:solidFill>
            </a:endParaRPr>
          </a:p>
        </p:txBody>
      </p:sp>
      <p:sp>
        <p:nvSpPr>
          <p:cNvPr id="42" name="TextBox 41">
            <a:extLst>
              <a:ext uri="{FF2B5EF4-FFF2-40B4-BE49-F238E27FC236}">
                <a16:creationId xmlns:a16="http://schemas.microsoft.com/office/drawing/2014/main" id="{D7E7503E-B23A-4E38-B439-BE5CEEA3B953}"/>
              </a:ext>
            </a:extLst>
          </p:cNvPr>
          <p:cNvSpPr txBox="1"/>
          <p:nvPr/>
        </p:nvSpPr>
        <p:spPr>
          <a:xfrm>
            <a:off x="4192142" y="3950470"/>
            <a:ext cx="3578531" cy="549685"/>
          </a:xfrm>
          <a:prstGeom prst="rect">
            <a:avLst/>
          </a:prstGeom>
          <a:noFill/>
        </p:spPr>
        <p:txBody>
          <a:bodyPr wrap="square" lIns="146283" tIns="146283" rIns="146283" bIns="146283" rtlCol="0" anchor="ctr">
            <a:spAutoFit/>
          </a:bodyPr>
          <a:lstStyle/>
          <a:p>
            <a:pPr algn="ctr" defTabSz="914050">
              <a:lnSpc>
                <a:spcPct val="90000"/>
              </a:lnSpc>
              <a:spcAft>
                <a:spcPts val="600"/>
              </a:spcAft>
              <a:defRPr/>
            </a:pPr>
            <a:r>
              <a:rPr lang="en-US" sz="1836" b="1" spc="-150">
                <a:ln w="3175">
                  <a:noFill/>
                </a:ln>
                <a:solidFill>
                  <a:srgbClr val="1A1A1A"/>
                </a:solidFill>
                <a:latin typeface="Segoe UI Semibold"/>
                <a:cs typeface="Segoe UI" pitchFamily="34" charset="0"/>
              </a:rPr>
              <a:t>Azure Migrate – Server Assessment</a:t>
            </a:r>
          </a:p>
        </p:txBody>
      </p:sp>
    </p:spTree>
    <p:extLst>
      <p:ext uri="{BB962C8B-B14F-4D97-AF65-F5344CB8AC3E}">
        <p14:creationId xmlns:p14="http://schemas.microsoft.com/office/powerpoint/2010/main" val="3126230778"/>
      </p:ext>
    </p:extLst>
  </p:cSld>
  <p:clrMapOvr>
    <a:masterClrMapping/>
  </p:clrMapOvr>
  <p:transition spd="slow">
    <p:push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3A110E26-CC57-4084-97EB-786455397908}"/>
              </a:ext>
            </a:extLst>
          </p:cNvPr>
          <p:cNvGrpSpPr/>
          <p:nvPr/>
        </p:nvGrpSpPr>
        <p:grpSpPr>
          <a:xfrm>
            <a:off x="1655605" y="1360046"/>
            <a:ext cx="2112930" cy="2111310"/>
            <a:chOff x="1622425" y="1333500"/>
            <a:chExt cx="2071688" cy="2070100"/>
          </a:xfrm>
        </p:grpSpPr>
        <p:grpSp>
          <p:nvGrpSpPr>
            <p:cNvPr id="4" name="Group 3">
              <a:extLst>
                <a:ext uri="{FF2B5EF4-FFF2-40B4-BE49-F238E27FC236}">
                  <a16:creationId xmlns:a16="http://schemas.microsoft.com/office/drawing/2014/main" id="{CAF55DEF-CBF5-4EF2-945A-BA536168FB3E}"/>
                </a:ext>
              </a:extLst>
            </p:cNvPr>
            <p:cNvGrpSpPr/>
            <p:nvPr/>
          </p:nvGrpSpPr>
          <p:grpSpPr>
            <a:xfrm>
              <a:off x="1622425" y="1333500"/>
              <a:ext cx="2071688" cy="2070100"/>
              <a:chOff x="1622425" y="1333500"/>
              <a:chExt cx="2071688" cy="2070100"/>
            </a:xfrm>
          </p:grpSpPr>
          <p:sp>
            <p:nvSpPr>
              <p:cNvPr id="6" name="AutoShape 6">
                <a:extLst>
                  <a:ext uri="{FF2B5EF4-FFF2-40B4-BE49-F238E27FC236}">
                    <a16:creationId xmlns:a16="http://schemas.microsoft.com/office/drawing/2014/main" id="{F48D4E88-1098-4490-A16B-CD8E92F956A0}"/>
                  </a:ext>
                </a:extLst>
              </p:cNvPr>
              <p:cNvSpPr>
                <a:spLocks noChangeAspect="1" noChangeArrowheads="1" noTextEdit="1"/>
              </p:cNvSpPr>
              <p:nvPr/>
            </p:nvSpPr>
            <p:spPr bwMode="auto">
              <a:xfrm>
                <a:off x="1622425" y="1333500"/>
                <a:ext cx="2068513" cy="207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pPr defTabSz="932563">
                  <a:defRPr/>
                </a:pPr>
                <a:endParaRPr lang="en-US">
                  <a:solidFill>
                    <a:srgbClr val="1A1A1A"/>
                  </a:solidFill>
                  <a:latin typeface="Segoe UI"/>
                </a:endParaRPr>
              </a:p>
            </p:txBody>
          </p:sp>
          <p:sp>
            <p:nvSpPr>
              <p:cNvPr id="7" name="Freeform 8">
                <a:extLst>
                  <a:ext uri="{FF2B5EF4-FFF2-40B4-BE49-F238E27FC236}">
                    <a16:creationId xmlns:a16="http://schemas.microsoft.com/office/drawing/2014/main" id="{BCAC3336-1A9D-4E56-8E6E-C0376A25D424}"/>
                  </a:ext>
                </a:extLst>
              </p:cNvPr>
              <p:cNvSpPr>
                <a:spLocks/>
              </p:cNvSpPr>
              <p:nvPr/>
            </p:nvSpPr>
            <p:spPr bwMode="auto">
              <a:xfrm>
                <a:off x="1687513" y="1528763"/>
                <a:ext cx="2006600" cy="1255713"/>
              </a:xfrm>
              <a:custGeom>
                <a:avLst/>
                <a:gdLst>
                  <a:gd name="T0" fmla="*/ 100 w 400"/>
                  <a:gd name="T1" fmla="*/ 50 h 250"/>
                  <a:gd name="T2" fmla="*/ 100 w 400"/>
                  <a:gd name="T3" fmla="*/ 50 h 250"/>
                  <a:gd name="T4" fmla="*/ 61 w 400"/>
                  <a:gd name="T5" fmla="*/ 58 h 250"/>
                  <a:gd name="T6" fmla="*/ 29 w 400"/>
                  <a:gd name="T7" fmla="*/ 79 h 250"/>
                  <a:gd name="T8" fmla="*/ 8 w 400"/>
                  <a:gd name="T9" fmla="*/ 111 h 250"/>
                  <a:gd name="T10" fmla="*/ 0 w 400"/>
                  <a:gd name="T11" fmla="*/ 150 h 250"/>
                  <a:gd name="T12" fmla="*/ 8 w 400"/>
                  <a:gd name="T13" fmla="*/ 189 h 250"/>
                  <a:gd name="T14" fmla="*/ 29 w 400"/>
                  <a:gd name="T15" fmla="*/ 221 h 250"/>
                  <a:gd name="T16" fmla="*/ 61 w 400"/>
                  <a:gd name="T17" fmla="*/ 242 h 250"/>
                  <a:gd name="T18" fmla="*/ 100 w 400"/>
                  <a:gd name="T19" fmla="*/ 250 h 250"/>
                  <a:gd name="T20" fmla="*/ 106 w 400"/>
                  <a:gd name="T21" fmla="*/ 250 h 250"/>
                  <a:gd name="T22" fmla="*/ 200 w 400"/>
                  <a:gd name="T23" fmla="*/ 156 h 250"/>
                  <a:gd name="T24" fmla="*/ 294 w 400"/>
                  <a:gd name="T25" fmla="*/ 250 h 250"/>
                  <a:gd name="T26" fmla="*/ 325 w 400"/>
                  <a:gd name="T27" fmla="*/ 250 h 250"/>
                  <a:gd name="T28" fmla="*/ 354 w 400"/>
                  <a:gd name="T29" fmla="*/ 244 h 250"/>
                  <a:gd name="T30" fmla="*/ 378 w 400"/>
                  <a:gd name="T31" fmla="*/ 228 h 250"/>
                  <a:gd name="T32" fmla="*/ 394 w 400"/>
                  <a:gd name="T33" fmla="*/ 204 h 250"/>
                  <a:gd name="T34" fmla="*/ 400 w 400"/>
                  <a:gd name="T35" fmla="*/ 175 h 250"/>
                  <a:gd name="T36" fmla="*/ 394 w 400"/>
                  <a:gd name="T37" fmla="*/ 146 h 250"/>
                  <a:gd name="T38" fmla="*/ 378 w 400"/>
                  <a:gd name="T39" fmla="*/ 122 h 250"/>
                  <a:gd name="T40" fmla="*/ 354 w 400"/>
                  <a:gd name="T41" fmla="*/ 106 h 250"/>
                  <a:gd name="T42" fmla="*/ 324 w 400"/>
                  <a:gd name="T43" fmla="*/ 100 h 250"/>
                  <a:gd name="T44" fmla="*/ 312 w 400"/>
                  <a:gd name="T45" fmla="*/ 60 h 250"/>
                  <a:gd name="T46" fmla="*/ 287 w 400"/>
                  <a:gd name="T47" fmla="*/ 29 h 250"/>
                  <a:gd name="T48" fmla="*/ 253 w 400"/>
                  <a:gd name="T49" fmla="*/ 8 h 250"/>
                  <a:gd name="T50" fmla="*/ 212 w 400"/>
                  <a:gd name="T51" fmla="*/ 0 h 250"/>
                  <a:gd name="T52" fmla="*/ 184 w 400"/>
                  <a:gd name="T53" fmla="*/ 4 h 250"/>
                  <a:gd name="T54" fmla="*/ 158 w 400"/>
                  <a:gd name="T55" fmla="*/ 14 h 250"/>
                  <a:gd name="T56" fmla="*/ 136 w 400"/>
                  <a:gd name="T57" fmla="*/ 30 h 250"/>
                  <a:gd name="T58" fmla="*/ 118 w 400"/>
                  <a:gd name="T59" fmla="*/ 52 h 250"/>
                  <a:gd name="T60" fmla="*/ 100 w 400"/>
                  <a:gd name="T61" fmla="*/ 50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00" h="250">
                    <a:moveTo>
                      <a:pt x="100" y="50"/>
                    </a:moveTo>
                    <a:lnTo>
                      <a:pt x="100" y="50"/>
                    </a:lnTo>
                    <a:cubicBezTo>
                      <a:pt x="86" y="50"/>
                      <a:pt x="73" y="53"/>
                      <a:pt x="61" y="58"/>
                    </a:cubicBezTo>
                    <a:cubicBezTo>
                      <a:pt x="49" y="63"/>
                      <a:pt x="38" y="70"/>
                      <a:pt x="29" y="79"/>
                    </a:cubicBezTo>
                    <a:cubicBezTo>
                      <a:pt x="20" y="88"/>
                      <a:pt x="13" y="99"/>
                      <a:pt x="8" y="111"/>
                    </a:cubicBezTo>
                    <a:cubicBezTo>
                      <a:pt x="2" y="123"/>
                      <a:pt x="0" y="136"/>
                      <a:pt x="0" y="150"/>
                    </a:cubicBezTo>
                    <a:cubicBezTo>
                      <a:pt x="0" y="164"/>
                      <a:pt x="2" y="177"/>
                      <a:pt x="8" y="189"/>
                    </a:cubicBezTo>
                    <a:cubicBezTo>
                      <a:pt x="13" y="201"/>
                      <a:pt x="20" y="212"/>
                      <a:pt x="29" y="221"/>
                    </a:cubicBezTo>
                    <a:cubicBezTo>
                      <a:pt x="38" y="230"/>
                      <a:pt x="49" y="237"/>
                      <a:pt x="61" y="242"/>
                    </a:cubicBezTo>
                    <a:cubicBezTo>
                      <a:pt x="73" y="247"/>
                      <a:pt x="86" y="250"/>
                      <a:pt x="100" y="250"/>
                    </a:cubicBezTo>
                    <a:lnTo>
                      <a:pt x="106" y="250"/>
                    </a:lnTo>
                    <a:lnTo>
                      <a:pt x="200" y="156"/>
                    </a:lnTo>
                    <a:lnTo>
                      <a:pt x="294" y="250"/>
                    </a:lnTo>
                    <a:lnTo>
                      <a:pt x="325" y="250"/>
                    </a:lnTo>
                    <a:cubicBezTo>
                      <a:pt x="335" y="250"/>
                      <a:pt x="345" y="248"/>
                      <a:pt x="354" y="244"/>
                    </a:cubicBezTo>
                    <a:cubicBezTo>
                      <a:pt x="363" y="240"/>
                      <a:pt x="371" y="235"/>
                      <a:pt x="378" y="228"/>
                    </a:cubicBezTo>
                    <a:cubicBezTo>
                      <a:pt x="385" y="221"/>
                      <a:pt x="390" y="213"/>
                      <a:pt x="394" y="204"/>
                    </a:cubicBezTo>
                    <a:cubicBezTo>
                      <a:pt x="398" y="195"/>
                      <a:pt x="400" y="185"/>
                      <a:pt x="400" y="175"/>
                    </a:cubicBezTo>
                    <a:cubicBezTo>
                      <a:pt x="400" y="164"/>
                      <a:pt x="398" y="155"/>
                      <a:pt x="394" y="146"/>
                    </a:cubicBezTo>
                    <a:cubicBezTo>
                      <a:pt x="390" y="136"/>
                      <a:pt x="384" y="129"/>
                      <a:pt x="378" y="122"/>
                    </a:cubicBezTo>
                    <a:cubicBezTo>
                      <a:pt x="371" y="115"/>
                      <a:pt x="363" y="110"/>
                      <a:pt x="354" y="106"/>
                    </a:cubicBezTo>
                    <a:cubicBezTo>
                      <a:pt x="344" y="102"/>
                      <a:pt x="335" y="100"/>
                      <a:pt x="324" y="100"/>
                    </a:cubicBezTo>
                    <a:cubicBezTo>
                      <a:pt x="322" y="86"/>
                      <a:pt x="318" y="73"/>
                      <a:pt x="312" y="60"/>
                    </a:cubicBezTo>
                    <a:cubicBezTo>
                      <a:pt x="305" y="48"/>
                      <a:pt x="297" y="38"/>
                      <a:pt x="287" y="29"/>
                    </a:cubicBezTo>
                    <a:cubicBezTo>
                      <a:pt x="277" y="20"/>
                      <a:pt x="266" y="13"/>
                      <a:pt x="253" y="8"/>
                    </a:cubicBezTo>
                    <a:cubicBezTo>
                      <a:pt x="240" y="3"/>
                      <a:pt x="227" y="0"/>
                      <a:pt x="212" y="0"/>
                    </a:cubicBezTo>
                    <a:cubicBezTo>
                      <a:pt x="203" y="0"/>
                      <a:pt x="193" y="1"/>
                      <a:pt x="184" y="4"/>
                    </a:cubicBezTo>
                    <a:cubicBezTo>
                      <a:pt x="175" y="6"/>
                      <a:pt x="166" y="9"/>
                      <a:pt x="158" y="14"/>
                    </a:cubicBezTo>
                    <a:cubicBezTo>
                      <a:pt x="150" y="18"/>
                      <a:pt x="143" y="24"/>
                      <a:pt x="136" y="30"/>
                    </a:cubicBezTo>
                    <a:cubicBezTo>
                      <a:pt x="129" y="36"/>
                      <a:pt x="123" y="44"/>
                      <a:pt x="118" y="52"/>
                    </a:cubicBezTo>
                    <a:cubicBezTo>
                      <a:pt x="112" y="51"/>
                      <a:pt x="106" y="50"/>
                      <a:pt x="100" y="50"/>
                    </a:cubicBezTo>
                    <a:close/>
                  </a:path>
                </a:pathLst>
              </a:custGeom>
              <a:solidFill>
                <a:srgbClr val="0078D4"/>
              </a:solidFill>
              <a:ln w="0">
                <a:solidFill>
                  <a:srgbClr val="0078D4"/>
                </a:solidFill>
                <a:prstDash val="solid"/>
                <a:round/>
                <a:headEnd/>
                <a:tailEnd/>
              </a:ln>
            </p:spPr>
            <p:txBody>
              <a:bodyPr vert="horz" wrap="square" lIns="93260" tIns="46630" rIns="93260" bIns="46630" numCol="1" anchor="t" anchorCtr="0" compatLnSpc="1">
                <a:prstTxWarp prst="textNoShape">
                  <a:avLst/>
                </a:prstTxWarp>
              </a:bodyPr>
              <a:lstStyle/>
              <a:p>
                <a:pPr defTabSz="932563">
                  <a:defRPr/>
                </a:pPr>
                <a:endParaRPr lang="en-US">
                  <a:solidFill>
                    <a:srgbClr val="1A1A1A"/>
                  </a:solidFill>
                  <a:latin typeface="Segoe UI"/>
                </a:endParaRPr>
              </a:p>
            </p:txBody>
          </p:sp>
        </p:grpSp>
        <p:sp>
          <p:nvSpPr>
            <p:cNvPr id="5" name="Freeform 9">
              <a:extLst>
                <a:ext uri="{FF2B5EF4-FFF2-40B4-BE49-F238E27FC236}">
                  <a16:creationId xmlns:a16="http://schemas.microsoft.com/office/drawing/2014/main" id="{C3E40DF2-EB64-4CE3-8CEF-307E4085C56E}"/>
                </a:ext>
              </a:extLst>
            </p:cNvPr>
            <p:cNvSpPr>
              <a:spLocks/>
            </p:cNvSpPr>
            <p:nvPr/>
          </p:nvSpPr>
          <p:spPr bwMode="auto">
            <a:xfrm>
              <a:off x="2374900" y="2533650"/>
              <a:ext cx="631825" cy="692150"/>
            </a:xfrm>
            <a:custGeom>
              <a:avLst/>
              <a:gdLst>
                <a:gd name="T0" fmla="*/ 76 w 126"/>
                <a:gd name="T1" fmla="*/ 138 h 138"/>
                <a:gd name="T2" fmla="*/ 76 w 126"/>
                <a:gd name="T3" fmla="*/ 138 h 138"/>
                <a:gd name="T4" fmla="*/ 76 w 126"/>
                <a:gd name="T5" fmla="*/ 51 h 138"/>
                <a:gd name="T6" fmla="*/ 107 w 126"/>
                <a:gd name="T7" fmla="*/ 81 h 138"/>
                <a:gd name="T8" fmla="*/ 126 w 126"/>
                <a:gd name="T9" fmla="*/ 62 h 138"/>
                <a:gd name="T10" fmla="*/ 63 w 126"/>
                <a:gd name="T11" fmla="*/ 0 h 138"/>
                <a:gd name="T12" fmla="*/ 0 w 126"/>
                <a:gd name="T13" fmla="*/ 62 h 138"/>
                <a:gd name="T14" fmla="*/ 19 w 126"/>
                <a:gd name="T15" fmla="*/ 81 h 138"/>
                <a:gd name="T16" fmla="*/ 49 w 126"/>
                <a:gd name="T17" fmla="*/ 51 h 138"/>
                <a:gd name="T18" fmla="*/ 49 w 126"/>
                <a:gd name="T19" fmla="*/ 138 h 138"/>
                <a:gd name="T20" fmla="*/ 76 w 126"/>
                <a:gd name="T21" fmla="*/ 138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6" h="138">
                  <a:moveTo>
                    <a:pt x="76" y="138"/>
                  </a:moveTo>
                  <a:lnTo>
                    <a:pt x="76" y="138"/>
                  </a:lnTo>
                  <a:lnTo>
                    <a:pt x="76" y="51"/>
                  </a:lnTo>
                  <a:lnTo>
                    <a:pt x="107" y="81"/>
                  </a:lnTo>
                  <a:lnTo>
                    <a:pt x="126" y="62"/>
                  </a:lnTo>
                  <a:lnTo>
                    <a:pt x="63" y="0"/>
                  </a:lnTo>
                  <a:lnTo>
                    <a:pt x="0" y="62"/>
                  </a:lnTo>
                  <a:lnTo>
                    <a:pt x="19" y="81"/>
                  </a:lnTo>
                  <a:lnTo>
                    <a:pt x="49" y="51"/>
                  </a:lnTo>
                  <a:lnTo>
                    <a:pt x="49" y="138"/>
                  </a:lnTo>
                  <a:lnTo>
                    <a:pt x="76" y="138"/>
                  </a:lnTo>
                  <a:close/>
                </a:path>
              </a:pathLst>
            </a:custGeom>
            <a:noFill/>
            <a:ln w="19050">
              <a:solidFill>
                <a:schemeClr val="tx1"/>
              </a:solidFill>
              <a:prstDash val="solid"/>
              <a:round/>
              <a:headEnd/>
              <a:tailEnd/>
            </a:ln>
          </p:spPr>
          <p:txBody>
            <a:bodyPr vert="horz" wrap="square" lIns="93260" tIns="46630" rIns="93260" bIns="46630" numCol="1" anchor="t" anchorCtr="0" compatLnSpc="1">
              <a:prstTxWarp prst="textNoShape">
                <a:avLst/>
              </a:prstTxWarp>
            </a:bodyPr>
            <a:lstStyle/>
            <a:p>
              <a:pPr defTabSz="932563">
                <a:defRPr/>
              </a:pPr>
              <a:endParaRPr lang="en-US">
                <a:solidFill>
                  <a:srgbClr val="1A1A1A"/>
                </a:solidFill>
                <a:latin typeface="Segoe UI"/>
              </a:endParaRPr>
            </a:p>
          </p:txBody>
        </p:sp>
      </p:grpSp>
      <p:grpSp>
        <p:nvGrpSpPr>
          <p:cNvPr id="8" name="Group 12">
            <a:extLst>
              <a:ext uri="{FF2B5EF4-FFF2-40B4-BE49-F238E27FC236}">
                <a16:creationId xmlns:a16="http://schemas.microsoft.com/office/drawing/2014/main" id="{7FBA43F5-D7EE-46E4-AB63-7FAADF2359FF}"/>
              </a:ext>
            </a:extLst>
          </p:cNvPr>
          <p:cNvGrpSpPr>
            <a:grpSpLocks noChangeAspect="1"/>
          </p:cNvGrpSpPr>
          <p:nvPr/>
        </p:nvGrpSpPr>
        <p:grpSpPr bwMode="auto">
          <a:xfrm>
            <a:off x="2453770" y="4415028"/>
            <a:ext cx="559562" cy="559563"/>
            <a:chOff x="1297" y="2234"/>
            <a:chExt cx="613" cy="613"/>
          </a:xfrm>
        </p:grpSpPr>
        <p:sp>
          <p:nvSpPr>
            <p:cNvPr id="9" name="AutoShape 11">
              <a:extLst>
                <a:ext uri="{FF2B5EF4-FFF2-40B4-BE49-F238E27FC236}">
                  <a16:creationId xmlns:a16="http://schemas.microsoft.com/office/drawing/2014/main" id="{3A375AF7-CB9E-4E49-B818-139235BDD84A}"/>
                </a:ext>
              </a:extLst>
            </p:cNvPr>
            <p:cNvSpPr>
              <a:spLocks noChangeAspect="1" noChangeArrowheads="1" noTextEdit="1"/>
            </p:cNvSpPr>
            <p:nvPr/>
          </p:nvSpPr>
          <p:spPr bwMode="auto">
            <a:xfrm>
              <a:off x="1297" y="2234"/>
              <a:ext cx="613" cy="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pPr defTabSz="932563">
                <a:defRPr/>
              </a:pPr>
              <a:endParaRPr lang="en-US">
                <a:solidFill>
                  <a:srgbClr val="1A1A1A"/>
                </a:solidFill>
                <a:latin typeface="Segoe UI"/>
              </a:endParaRPr>
            </a:p>
          </p:txBody>
        </p:sp>
        <p:sp>
          <p:nvSpPr>
            <p:cNvPr id="10" name="Freeform 13">
              <a:extLst>
                <a:ext uri="{FF2B5EF4-FFF2-40B4-BE49-F238E27FC236}">
                  <a16:creationId xmlns:a16="http://schemas.microsoft.com/office/drawing/2014/main" id="{A3993772-395D-493B-936F-79B6D51A3A49}"/>
                </a:ext>
              </a:extLst>
            </p:cNvPr>
            <p:cNvSpPr>
              <a:spLocks/>
            </p:cNvSpPr>
            <p:nvPr/>
          </p:nvSpPr>
          <p:spPr bwMode="auto">
            <a:xfrm>
              <a:off x="1297" y="2230"/>
              <a:ext cx="633" cy="474"/>
            </a:xfrm>
            <a:custGeom>
              <a:avLst/>
              <a:gdLst>
                <a:gd name="T0" fmla="*/ 416 w 426"/>
                <a:gd name="T1" fmla="*/ 8 h 319"/>
                <a:gd name="T2" fmla="*/ 416 w 426"/>
                <a:gd name="T3" fmla="*/ 8 h 319"/>
                <a:gd name="T4" fmla="*/ 406 w 426"/>
                <a:gd name="T5" fmla="*/ 2 h 319"/>
                <a:gd name="T6" fmla="*/ 393 w 426"/>
                <a:gd name="T7" fmla="*/ 0 h 319"/>
                <a:gd name="T8" fmla="*/ 33 w 426"/>
                <a:gd name="T9" fmla="*/ 0 h 319"/>
                <a:gd name="T10" fmla="*/ 20 w 426"/>
                <a:gd name="T11" fmla="*/ 2 h 319"/>
                <a:gd name="T12" fmla="*/ 9 w 426"/>
                <a:gd name="T13" fmla="*/ 8 h 319"/>
                <a:gd name="T14" fmla="*/ 2 w 426"/>
                <a:gd name="T15" fmla="*/ 19 h 319"/>
                <a:gd name="T16" fmla="*/ 0 w 426"/>
                <a:gd name="T17" fmla="*/ 32 h 319"/>
                <a:gd name="T18" fmla="*/ 0 w 426"/>
                <a:gd name="T19" fmla="*/ 285 h 319"/>
                <a:gd name="T20" fmla="*/ 2 w 426"/>
                <a:gd name="T21" fmla="*/ 298 h 319"/>
                <a:gd name="T22" fmla="*/ 9 w 426"/>
                <a:gd name="T23" fmla="*/ 309 h 319"/>
                <a:gd name="T24" fmla="*/ 20 w 426"/>
                <a:gd name="T25" fmla="*/ 316 h 319"/>
                <a:gd name="T26" fmla="*/ 33 w 426"/>
                <a:gd name="T27" fmla="*/ 319 h 319"/>
                <a:gd name="T28" fmla="*/ 193 w 426"/>
                <a:gd name="T29" fmla="*/ 319 h 319"/>
                <a:gd name="T30" fmla="*/ 196 w 426"/>
                <a:gd name="T31" fmla="*/ 317 h 319"/>
                <a:gd name="T32" fmla="*/ 180 w 426"/>
                <a:gd name="T33" fmla="*/ 307 h 319"/>
                <a:gd name="T34" fmla="*/ 186 w 426"/>
                <a:gd name="T35" fmla="*/ 292 h 319"/>
                <a:gd name="T36" fmla="*/ 33 w 426"/>
                <a:gd name="T37" fmla="*/ 292 h 319"/>
                <a:gd name="T38" fmla="*/ 28 w 426"/>
                <a:gd name="T39" fmla="*/ 290 h 319"/>
                <a:gd name="T40" fmla="*/ 26 w 426"/>
                <a:gd name="T41" fmla="*/ 285 h 319"/>
                <a:gd name="T42" fmla="*/ 26 w 426"/>
                <a:gd name="T43" fmla="*/ 32 h 319"/>
                <a:gd name="T44" fmla="*/ 28 w 426"/>
                <a:gd name="T45" fmla="*/ 27 h 319"/>
                <a:gd name="T46" fmla="*/ 33 w 426"/>
                <a:gd name="T47" fmla="*/ 25 h 319"/>
                <a:gd name="T48" fmla="*/ 393 w 426"/>
                <a:gd name="T49" fmla="*/ 25 h 319"/>
                <a:gd name="T50" fmla="*/ 398 w 426"/>
                <a:gd name="T51" fmla="*/ 27 h 319"/>
                <a:gd name="T52" fmla="*/ 399 w 426"/>
                <a:gd name="T53" fmla="*/ 32 h 319"/>
                <a:gd name="T54" fmla="*/ 399 w 426"/>
                <a:gd name="T55" fmla="*/ 206 h 319"/>
                <a:gd name="T56" fmla="*/ 411 w 426"/>
                <a:gd name="T57" fmla="*/ 211 h 319"/>
                <a:gd name="T58" fmla="*/ 407 w 426"/>
                <a:gd name="T59" fmla="*/ 230 h 319"/>
                <a:gd name="T60" fmla="*/ 425 w 426"/>
                <a:gd name="T61" fmla="*/ 225 h 319"/>
                <a:gd name="T62" fmla="*/ 426 w 426"/>
                <a:gd name="T63" fmla="*/ 227 h 319"/>
                <a:gd name="T64" fmla="*/ 426 w 426"/>
                <a:gd name="T65" fmla="*/ 32 h 319"/>
                <a:gd name="T66" fmla="*/ 424 w 426"/>
                <a:gd name="T67" fmla="*/ 19 h 319"/>
                <a:gd name="T68" fmla="*/ 416 w 426"/>
                <a:gd name="T69" fmla="*/ 8 h 3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26" h="319">
                  <a:moveTo>
                    <a:pt x="416" y="8"/>
                  </a:moveTo>
                  <a:lnTo>
                    <a:pt x="416" y="8"/>
                  </a:lnTo>
                  <a:cubicBezTo>
                    <a:pt x="413" y="5"/>
                    <a:pt x="410" y="3"/>
                    <a:pt x="406" y="2"/>
                  </a:cubicBezTo>
                  <a:cubicBezTo>
                    <a:pt x="402" y="0"/>
                    <a:pt x="397" y="0"/>
                    <a:pt x="393" y="0"/>
                  </a:cubicBezTo>
                  <a:lnTo>
                    <a:pt x="33" y="0"/>
                  </a:lnTo>
                  <a:cubicBezTo>
                    <a:pt x="28" y="0"/>
                    <a:pt x="24" y="0"/>
                    <a:pt x="20" y="2"/>
                  </a:cubicBezTo>
                  <a:cubicBezTo>
                    <a:pt x="16" y="3"/>
                    <a:pt x="12" y="5"/>
                    <a:pt x="9" y="8"/>
                  </a:cubicBezTo>
                  <a:cubicBezTo>
                    <a:pt x="6" y="11"/>
                    <a:pt x="4" y="15"/>
                    <a:pt x="2" y="19"/>
                  </a:cubicBezTo>
                  <a:cubicBezTo>
                    <a:pt x="0" y="23"/>
                    <a:pt x="0" y="27"/>
                    <a:pt x="0" y="32"/>
                  </a:cubicBezTo>
                  <a:lnTo>
                    <a:pt x="0" y="285"/>
                  </a:lnTo>
                  <a:cubicBezTo>
                    <a:pt x="0" y="290"/>
                    <a:pt x="0" y="294"/>
                    <a:pt x="2" y="298"/>
                  </a:cubicBezTo>
                  <a:cubicBezTo>
                    <a:pt x="4" y="302"/>
                    <a:pt x="6" y="306"/>
                    <a:pt x="9" y="309"/>
                  </a:cubicBezTo>
                  <a:cubicBezTo>
                    <a:pt x="12" y="312"/>
                    <a:pt x="16" y="314"/>
                    <a:pt x="20" y="316"/>
                  </a:cubicBezTo>
                  <a:cubicBezTo>
                    <a:pt x="24" y="318"/>
                    <a:pt x="28" y="319"/>
                    <a:pt x="33" y="319"/>
                  </a:cubicBezTo>
                  <a:lnTo>
                    <a:pt x="193" y="319"/>
                  </a:lnTo>
                  <a:lnTo>
                    <a:pt x="196" y="317"/>
                  </a:lnTo>
                  <a:lnTo>
                    <a:pt x="180" y="307"/>
                  </a:lnTo>
                  <a:lnTo>
                    <a:pt x="186" y="292"/>
                  </a:lnTo>
                  <a:lnTo>
                    <a:pt x="33" y="292"/>
                  </a:lnTo>
                  <a:cubicBezTo>
                    <a:pt x="31" y="292"/>
                    <a:pt x="29" y="291"/>
                    <a:pt x="28" y="290"/>
                  </a:cubicBezTo>
                  <a:cubicBezTo>
                    <a:pt x="27" y="289"/>
                    <a:pt x="26" y="287"/>
                    <a:pt x="26" y="285"/>
                  </a:cubicBezTo>
                  <a:lnTo>
                    <a:pt x="26" y="32"/>
                  </a:lnTo>
                  <a:cubicBezTo>
                    <a:pt x="26" y="30"/>
                    <a:pt x="27" y="28"/>
                    <a:pt x="28" y="27"/>
                  </a:cubicBezTo>
                  <a:cubicBezTo>
                    <a:pt x="29" y="26"/>
                    <a:pt x="31" y="25"/>
                    <a:pt x="33" y="25"/>
                  </a:cubicBezTo>
                  <a:lnTo>
                    <a:pt x="393" y="25"/>
                  </a:lnTo>
                  <a:cubicBezTo>
                    <a:pt x="395" y="25"/>
                    <a:pt x="396" y="26"/>
                    <a:pt x="398" y="27"/>
                  </a:cubicBezTo>
                  <a:cubicBezTo>
                    <a:pt x="399" y="28"/>
                    <a:pt x="399" y="30"/>
                    <a:pt x="399" y="32"/>
                  </a:cubicBezTo>
                  <a:lnTo>
                    <a:pt x="399" y="206"/>
                  </a:lnTo>
                  <a:lnTo>
                    <a:pt x="411" y="211"/>
                  </a:lnTo>
                  <a:lnTo>
                    <a:pt x="407" y="230"/>
                  </a:lnTo>
                  <a:lnTo>
                    <a:pt x="425" y="225"/>
                  </a:lnTo>
                  <a:lnTo>
                    <a:pt x="426" y="227"/>
                  </a:lnTo>
                  <a:lnTo>
                    <a:pt x="426" y="32"/>
                  </a:lnTo>
                  <a:cubicBezTo>
                    <a:pt x="426" y="27"/>
                    <a:pt x="425" y="23"/>
                    <a:pt x="424" y="19"/>
                  </a:cubicBezTo>
                  <a:cubicBezTo>
                    <a:pt x="422" y="15"/>
                    <a:pt x="419" y="11"/>
                    <a:pt x="416" y="8"/>
                  </a:cubicBezTo>
                  <a:close/>
                </a:path>
              </a:pathLst>
            </a:custGeom>
            <a:solidFill>
              <a:schemeClr val="tx1"/>
            </a:solidFill>
            <a:ln w="0">
              <a:solidFill>
                <a:srgbClr val="000000"/>
              </a:solidFill>
              <a:prstDash val="solid"/>
              <a:round/>
              <a:headEnd/>
              <a:tailEnd/>
            </a:ln>
          </p:spPr>
          <p:txBody>
            <a:bodyPr vert="horz" wrap="square" lIns="93260" tIns="46630" rIns="93260" bIns="46630" numCol="1" anchor="t" anchorCtr="0" compatLnSpc="1">
              <a:prstTxWarp prst="textNoShape">
                <a:avLst/>
              </a:prstTxWarp>
            </a:bodyPr>
            <a:lstStyle/>
            <a:p>
              <a:pPr defTabSz="932563">
                <a:defRPr/>
              </a:pPr>
              <a:endParaRPr lang="en-US">
                <a:solidFill>
                  <a:srgbClr val="1A1A1A"/>
                </a:solidFill>
                <a:latin typeface="Segoe UI"/>
              </a:endParaRPr>
            </a:p>
          </p:txBody>
        </p:sp>
        <p:sp>
          <p:nvSpPr>
            <p:cNvPr id="11" name="Freeform 14">
              <a:extLst>
                <a:ext uri="{FF2B5EF4-FFF2-40B4-BE49-F238E27FC236}">
                  <a16:creationId xmlns:a16="http://schemas.microsoft.com/office/drawing/2014/main" id="{0812266A-306E-44BD-95D1-F7C10CB6F11F}"/>
                </a:ext>
              </a:extLst>
            </p:cNvPr>
            <p:cNvSpPr>
              <a:spLocks/>
            </p:cNvSpPr>
            <p:nvPr/>
          </p:nvSpPr>
          <p:spPr bwMode="auto">
            <a:xfrm>
              <a:off x="1533" y="2585"/>
              <a:ext cx="73" cy="38"/>
            </a:xfrm>
            <a:custGeom>
              <a:avLst/>
              <a:gdLst>
                <a:gd name="T0" fmla="*/ 0 w 49"/>
                <a:gd name="T1" fmla="*/ 0 h 26"/>
                <a:gd name="T2" fmla="*/ 0 w 49"/>
                <a:gd name="T3" fmla="*/ 0 h 26"/>
                <a:gd name="T4" fmla="*/ 0 w 49"/>
                <a:gd name="T5" fmla="*/ 26 h 26"/>
                <a:gd name="T6" fmla="*/ 27 w 49"/>
                <a:gd name="T7" fmla="*/ 26 h 26"/>
                <a:gd name="T8" fmla="*/ 38 w 49"/>
                <a:gd name="T9" fmla="*/ 26 h 26"/>
                <a:gd name="T10" fmla="*/ 49 w 49"/>
                <a:gd name="T11" fmla="*/ 0 h 26"/>
                <a:gd name="T12" fmla="*/ 27 w 49"/>
                <a:gd name="T13" fmla="*/ 0 h 26"/>
                <a:gd name="T14" fmla="*/ 0 w 49"/>
                <a:gd name="T15" fmla="*/ 0 h 2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9" h="26">
                  <a:moveTo>
                    <a:pt x="0" y="0"/>
                  </a:moveTo>
                  <a:lnTo>
                    <a:pt x="0" y="0"/>
                  </a:lnTo>
                  <a:lnTo>
                    <a:pt x="0" y="26"/>
                  </a:lnTo>
                  <a:lnTo>
                    <a:pt x="27" y="26"/>
                  </a:lnTo>
                  <a:lnTo>
                    <a:pt x="38" y="26"/>
                  </a:lnTo>
                  <a:lnTo>
                    <a:pt x="49" y="0"/>
                  </a:lnTo>
                  <a:lnTo>
                    <a:pt x="27" y="0"/>
                  </a:lnTo>
                  <a:lnTo>
                    <a:pt x="0" y="0"/>
                  </a:lnTo>
                  <a:close/>
                </a:path>
              </a:pathLst>
            </a:custGeom>
            <a:solidFill>
              <a:schemeClr val="tx1"/>
            </a:solidFill>
            <a:ln w="0">
              <a:solidFill>
                <a:srgbClr val="000000"/>
              </a:solidFill>
              <a:prstDash val="solid"/>
              <a:round/>
              <a:headEnd/>
              <a:tailEnd/>
            </a:ln>
          </p:spPr>
          <p:txBody>
            <a:bodyPr vert="horz" wrap="square" lIns="93260" tIns="46630" rIns="93260" bIns="46630" numCol="1" anchor="t" anchorCtr="0" compatLnSpc="1">
              <a:prstTxWarp prst="textNoShape">
                <a:avLst/>
              </a:prstTxWarp>
            </a:bodyPr>
            <a:lstStyle/>
            <a:p>
              <a:pPr defTabSz="932563">
                <a:defRPr/>
              </a:pPr>
              <a:endParaRPr lang="en-US">
                <a:solidFill>
                  <a:srgbClr val="1A1A1A"/>
                </a:solidFill>
                <a:latin typeface="Segoe UI"/>
              </a:endParaRPr>
            </a:p>
          </p:txBody>
        </p:sp>
        <p:sp>
          <p:nvSpPr>
            <p:cNvPr id="12" name="Freeform 15">
              <a:extLst>
                <a:ext uri="{FF2B5EF4-FFF2-40B4-BE49-F238E27FC236}">
                  <a16:creationId xmlns:a16="http://schemas.microsoft.com/office/drawing/2014/main" id="{BF9482E0-A15F-4E1E-B16E-2C6D08CDEBB2}"/>
                </a:ext>
              </a:extLst>
            </p:cNvPr>
            <p:cNvSpPr>
              <a:spLocks/>
            </p:cNvSpPr>
            <p:nvPr/>
          </p:nvSpPr>
          <p:spPr bwMode="auto">
            <a:xfrm>
              <a:off x="1927" y="2667"/>
              <a:ext cx="3" cy="6"/>
            </a:xfrm>
            <a:custGeom>
              <a:avLst/>
              <a:gdLst>
                <a:gd name="T0" fmla="*/ 2 w 2"/>
                <a:gd name="T1" fmla="*/ 3 h 4"/>
                <a:gd name="T2" fmla="*/ 2 w 2"/>
                <a:gd name="T3" fmla="*/ 3 h 4"/>
                <a:gd name="T4" fmla="*/ 1 w 2"/>
                <a:gd name="T5" fmla="*/ 0 h 4"/>
                <a:gd name="T6" fmla="*/ 0 w 2"/>
                <a:gd name="T7" fmla="*/ 4 h 4"/>
                <a:gd name="T8" fmla="*/ 2 w 2"/>
                <a:gd name="T9" fmla="*/ 3 h 4"/>
              </a:gdLst>
              <a:ahLst/>
              <a:cxnLst>
                <a:cxn ang="0">
                  <a:pos x="T0" y="T1"/>
                </a:cxn>
                <a:cxn ang="0">
                  <a:pos x="T2" y="T3"/>
                </a:cxn>
                <a:cxn ang="0">
                  <a:pos x="T4" y="T5"/>
                </a:cxn>
                <a:cxn ang="0">
                  <a:pos x="T6" y="T7"/>
                </a:cxn>
                <a:cxn ang="0">
                  <a:pos x="T8" y="T9"/>
                </a:cxn>
              </a:cxnLst>
              <a:rect l="0" t="0" r="r" b="b"/>
              <a:pathLst>
                <a:path w="2" h="4">
                  <a:moveTo>
                    <a:pt x="2" y="3"/>
                  </a:moveTo>
                  <a:lnTo>
                    <a:pt x="2" y="3"/>
                  </a:lnTo>
                  <a:lnTo>
                    <a:pt x="1" y="0"/>
                  </a:lnTo>
                  <a:cubicBezTo>
                    <a:pt x="1" y="1"/>
                    <a:pt x="0" y="3"/>
                    <a:pt x="0" y="4"/>
                  </a:cubicBezTo>
                  <a:lnTo>
                    <a:pt x="2" y="3"/>
                  </a:lnTo>
                  <a:close/>
                </a:path>
              </a:pathLst>
            </a:custGeom>
            <a:solidFill>
              <a:srgbClr val="C1C1C1"/>
            </a:solidFill>
            <a:ln w="0">
              <a:solidFill>
                <a:srgbClr val="000000"/>
              </a:solidFill>
              <a:prstDash val="solid"/>
              <a:round/>
              <a:headEnd/>
              <a:tailEnd/>
            </a:ln>
          </p:spPr>
          <p:txBody>
            <a:bodyPr vert="horz" wrap="square" lIns="93260" tIns="46630" rIns="93260" bIns="46630" numCol="1" anchor="t" anchorCtr="0" compatLnSpc="1">
              <a:prstTxWarp prst="textNoShape">
                <a:avLst/>
              </a:prstTxWarp>
            </a:bodyPr>
            <a:lstStyle/>
            <a:p>
              <a:pPr defTabSz="932563">
                <a:defRPr/>
              </a:pPr>
              <a:endParaRPr lang="en-US">
                <a:solidFill>
                  <a:srgbClr val="1A1A1A"/>
                </a:solidFill>
                <a:latin typeface="Segoe UI"/>
              </a:endParaRPr>
            </a:p>
          </p:txBody>
        </p:sp>
        <p:sp>
          <p:nvSpPr>
            <p:cNvPr id="13" name="Freeform 16">
              <a:extLst>
                <a:ext uri="{FF2B5EF4-FFF2-40B4-BE49-F238E27FC236}">
                  <a16:creationId xmlns:a16="http://schemas.microsoft.com/office/drawing/2014/main" id="{F4F34730-B1D9-4DB0-8B67-89C17785BDAF}"/>
                </a:ext>
              </a:extLst>
            </p:cNvPr>
            <p:cNvSpPr>
              <a:spLocks noEditPoints="1"/>
            </p:cNvSpPr>
            <p:nvPr/>
          </p:nvSpPr>
          <p:spPr bwMode="auto">
            <a:xfrm>
              <a:off x="1614" y="2543"/>
              <a:ext cx="316" cy="317"/>
            </a:xfrm>
            <a:custGeom>
              <a:avLst/>
              <a:gdLst>
                <a:gd name="T0" fmla="*/ 146 w 213"/>
                <a:gd name="T1" fmla="*/ 108 h 213"/>
                <a:gd name="T2" fmla="*/ 134 w 213"/>
                <a:gd name="T3" fmla="*/ 134 h 213"/>
                <a:gd name="T4" fmla="*/ 106 w 213"/>
                <a:gd name="T5" fmla="*/ 146 h 213"/>
                <a:gd name="T6" fmla="*/ 79 w 213"/>
                <a:gd name="T7" fmla="*/ 134 h 213"/>
                <a:gd name="T8" fmla="*/ 67 w 213"/>
                <a:gd name="T9" fmla="*/ 108 h 213"/>
                <a:gd name="T10" fmla="*/ 70 w 213"/>
                <a:gd name="T11" fmla="*/ 91 h 213"/>
                <a:gd name="T12" fmla="*/ 79 w 213"/>
                <a:gd name="T13" fmla="*/ 78 h 213"/>
                <a:gd name="T14" fmla="*/ 106 w 213"/>
                <a:gd name="T15" fmla="*/ 67 h 213"/>
                <a:gd name="T16" fmla="*/ 134 w 213"/>
                <a:gd name="T17" fmla="*/ 78 h 213"/>
                <a:gd name="T18" fmla="*/ 143 w 213"/>
                <a:gd name="T19" fmla="*/ 91 h 213"/>
                <a:gd name="T20" fmla="*/ 146 w 213"/>
                <a:gd name="T21" fmla="*/ 108 h 213"/>
                <a:gd name="T22" fmla="*/ 212 w 213"/>
                <a:gd name="T23" fmla="*/ 83 h 213"/>
                <a:gd name="T24" fmla="*/ 187 w 213"/>
                <a:gd name="T25" fmla="*/ 48 h 213"/>
                <a:gd name="T26" fmla="*/ 160 w 213"/>
                <a:gd name="T27" fmla="*/ 47 h 213"/>
                <a:gd name="T28" fmla="*/ 127 w 213"/>
                <a:gd name="T29" fmla="*/ 0 h 213"/>
                <a:gd name="T30" fmla="*/ 108 w 213"/>
                <a:gd name="T31" fmla="*/ 27 h 213"/>
                <a:gd name="T32" fmla="*/ 105 w 213"/>
                <a:gd name="T33" fmla="*/ 27 h 213"/>
                <a:gd name="T34" fmla="*/ 86 w 213"/>
                <a:gd name="T35" fmla="*/ 0 h 213"/>
                <a:gd name="T36" fmla="*/ 48 w 213"/>
                <a:gd name="T37" fmla="*/ 28 h 213"/>
                <a:gd name="T38" fmla="*/ 48 w 213"/>
                <a:gd name="T39" fmla="*/ 53 h 213"/>
                <a:gd name="T40" fmla="*/ 16 w 213"/>
                <a:gd name="T41" fmla="*/ 45 h 213"/>
                <a:gd name="T42" fmla="*/ 2 w 213"/>
                <a:gd name="T43" fmla="*/ 81 h 213"/>
                <a:gd name="T44" fmla="*/ 27 w 213"/>
                <a:gd name="T45" fmla="*/ 102 h 213"/>
                <a:gd name="T46" fmla="*/ 27 w 213"/>
                <a:gd name="T47" fmla="*/ 106 h 213"/>
                <a:gd name="T48" fmla="*/ 27 w 213"/>
                <a:gd name="T49" fmla="*/ 108 h 213"/>
                <a:gd name="T50" fmla="*/ 0 w 213"/>
                <a:gd name="T51" fmla="*/ 127 h 213"/>
                <a:gd name="T52" fmla="*/ 48 w 213"/>
                <a:gd name="T53" fmla="*/ 160 h 213"/>
                <a:gd name="T54" fmla="*/ 46 w 213"/>
                <a:gd name="T55" fmla="*/ 196 h 213"/>
                <a:gd name="T56" fmla="*/ 103 w 213"/>
                <a:gd name="T57" fmla="*/ 186 h 213"/>
                <a:gd name="T58" fmla="*/ 106 w 213"/>
                <a:gd name="T59" fmla="*/ 186 h 213"/>
                <a:gd name="T60" fmla="*/ 110 w 213"/>
                <a:gd name="T61" fmla="*/ 186 h 213"/>
                <a:gd name="T62" fmla="*/ 167 w 213"/>
                <a:gd name="T63" fmla="*/ 196 h 213"/>
                <a:gd name="T64" fmla="*/ 165 w 213"/>
                <a:gd name="T65" fmla="*/ 160 h 213"/>
                <a:gd name="T66" fmla="*/ 213 w 213"/>
                <a:gd name="T67" fmla="*/ 127 h 213"/>
                <a:gd name="T68" fmla="*/ 186 w 213"/>
                <a:gd name="T69" fmla="*/ 108 h 213"/>
                <a:gd name="T70" fmla="*/ 186 w 213"/>
                <a:gd name="T71" fmla="*/ 106 h 213"/>
                <a:gd name="T72" fmla="*/ 186 w 213"/>
                <a:gd name="T73" fmla="*/ 102 h 213"/>
                <a:gd name="T74" fmla="*/ 212 w 213"/>
                <a:gd name="T75" fmla="*/ 83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13" h="213">
                  <a:moveTo>
                    <a:pt x="146" y="108"/>
                  </a:moveTo>
                  <a:lnTo>
                    <a:pt x="146" y="108"/>
                  </a:lnTo>
                  <a:cubicBezTo>
                    <a:pt x="146" y="112"/>
                    <a:pt x="145" y="117"/>
                    <a:pt x="143" y="122"/>
                  </a:cubicBezTo>
                  <a:cubicBezTo>
                    <a:pt x="141" y="126"/>
                    <a:pt x="138" y="130"/>
                    <a:pt x="134" y="134"/>
                  </a:cubicBezTo>
                  <a:cubicBezTo>
                    <a:pt x="131" y="138"/>
                    <a:pt x="127" y="140"/>
                    <a:pt x="122" y="142"/>
                  </a:cubicBezTo>
                  <a:cubicBezTo>
                    <a:pt x="117" y="145"/>
                    <a:pt x="112" y="146"/>
                    <a:pt x="106" y="146"/>
                  </a:cubicBezTo>
                  <a:cubicBezTo>
                    <a:pt x="101" y="146"/>
                    <a:pt x="96" y="145"/>
                    <a:pt x="91" y="142"/>
                  </a:cubicBezTo>
                  <a:cubicBezTo>
                    <a:pt x="86" y="140"/>
                    <a:pt x="82" y="138"/>
                    <a:pt x="79" y="134"/>
                  </a:cubicBezTo>
                  <a:cubicBezTo>
                    <a:pt x="75" y="130"/>
                    <a:pt x="72" y="126"/>
                    <a:pt x="70" y="122"/>
                  </a:cubicBezTo>
                  <a:cubicBezTo>
                    <a:pt x="68" y="117"/>
                    <a:pt x="67" y="112"/>
                    <a:pt x="67" y="108"/>
                  </a:cubicBezTo>
                  <a:cubicBezTo>
                    <a:pt x="67" y="107"/>
                    <a:pt x="67" y="107"/>
                    <a:pt x="67" y="106"/>
                  </a:cubicBezTo>
                  <a:cubicBezTo>
                    <a:pt x="67" y="101"/>
                    <a:pt x="68" y="96"/>
                    <a:pt x="70" y="91"/>
                  </a:cubicBezTo>
                  <a:cubicBezTo>
                    <a:pt x="72" y="87"/>
                    <a:pt x="74" y="84"/>
                    <a:pt x="76" y="81"/>
                  </a:cubicBezTo>
                  <a:cubicBezTo>
                    <a:pt x="77" y="80"/>
                    <a:pt x="78" y="79"/>
                    <a:pt x="79" y="78"/>
                  </a:cubicBezTo>
                  <a:cubicBezTo>
                    <a:pt x="82" y="75"/>
                    <a:pt x="86" y="72"/>
                    <a:pt x="91" y="70"/>
                  </a:cubicBezTo>
                  <a:cubicBezTo>
                    <a:pt x="96" y="68"/>
                    <a:pt x="101" y="67"/>
                    <a:pt x="106" y="67"/>
                  </a:cubicBezTo>
                  <a:cubicBezTo>
                    <a:pt x="112" y="67"/>
                    <a:pt x="117" y="68"/>
                    <a:pt x="122" y="70"/>
                  </a:cubicBezTo>
                  <a:cubicBezTo>
                    <a:pt x="127" y="72"/>
                    <a:pt x="131" y="75"/>
                    <a:pt x="134" y="78"/>
                  </a:cubicBezTo>
                  <a:cubicBezTo>
                    <a:pt x="135" y="79"/>
                    <a:pt x="136" y="80"/>
                    <a:pt x="136" y="81"/>
                  </a:cubicBezTo>
                  <a:cubicBezTo>
                    <a:pt x="139" y="84"/>
                    <a:pt x="141" y="87"/>
                    <a:pt x="143" y="91"/>
                  </a:cubicBezTo>
                  <a:cubicBezTo>
                    <a:pt x="145" y="96"/>
                    <a:pt x="146" y="101"/>
                    <a:pt x="146" y="106"/>
                  </a:cubicBezTo>
                  <a:cubicBezTo>
                    <a:pt x="146" y="107"/>
                    <a:pt x="146" y="107"/>
                    <a:pt x="146" y="108"/>
                  </a:cubicBezTo>
                  <a:close/>
                  <a:moveTo>
                    <a:pt x="212" y="83"/>
                  </a:moveTo>
                  <a:lnTo>
                    <a:pt x="212" y="83"/>
                  </a:lnTo>
                  <a:lnTo>
                    <a:pt x="196" y="45"/>
                  </a:lnTo>
                  <a:lnTo>
                    <a:pt x="187" y="48"/>
                  </a:lnTo>
                  <a:lnTo>
                    <a:pt x="165" y="53"/>
                  </a:lnTo>
                  <a:cubicBezTo>
                    <a:pt x="164" y="51"/>
                    <a:pt x="162" y="49"/>
                    <a:pt x="160" y="47"/>
                  </a:cubicBezTo>
                  <a:lnTo>
                    <a:pt x="167" y="16"/>
                  </a:lnTo>
                  <a:lnTo>
                    <a:pt x="127" y="0"/>
                  </a:lnTo>
                  <a:lnTo>
                    <a:pt x="110" y="27"/>
                  </a:lnTo>
                  <a:cubicBezTo>
                    <a:pt x="110" y="27"/>
                    <a:pt x="109" y="27"/>
                    <a:pt x="108" y="27"/>
                  </a:cubicBezTo>
                  <a:cubicBezTo>
                    <a:pt x="108" y="27"/>
                    <a:pt x="107" y="27"/>
                    <a:pt x="106" y="27"/>
                  </a:cubicBezTo>
                  <a:cubicBezTo>
                    <a:pt x="106" y="27"/>
                    <a:pt x="105" y="27"/>
                    <a:pt x="105" y="27"/>
                  </a:cubicBezTo>
                  <a:cubicBezTo>
                    <a:pt x="104" y="27"/>
                    <a:pt x="103" y="27"/>
                    <a:pt x="103" y="27"/>
                  </a:cubicBezTo>
                  <a:lnTo>
                    <a:pt x="86" y="0"/>
                  </a:lnTo>
                  <a:lnTo>
                    <a:pt x="46" y="16"/>
                  </a:lnTo>
                  <a:lnTo>
                    <a:pt x="48" y="28"/>
                  </a:lnTo>
                  <a:lnTo>
                    <a:pt x="53" y="47"/>
                  </a:lnTo>
                  <a:cubicBezTo>
                    <a:pt x="51" y="49"/>
                    <a:pt x="49" y="51"/>
                    <a:pt x="48" y="53"/>
                  </a:cubicBezTo>
                  <a:lnTo>
                    <a:pt x="27" y="48"/>
                  </a:lnTo>
                  <a:lnTo>
                    <a:pt x="16" y="45"/>
                  </a:lnTo>
                  <a:lnTo>
                    <a:pt x="13" y="54"/>
                  </a:lnTo>
                  <a:lnTo>
                    <a:pt x="2" y="81"/>
                  </a:lnTo>
                  <a:lnTo>
                    <a:pt x="0" y="86"/>
                  </a:lnTo>
                  <a:lnTo>
                    <a:pt x="27" y="102"/>
                  </a:lnTo>
                  <a:cubicBezTo>
                    <a:pt x="27" y="103"/>
                    <a:pt x="27" y="104"/>
                    <a:pt x="27" y="104"/>
                  </a:cubicBezTo>
                  <a:cubicBezTo>
                    <a:pt x="27" y="105"/>
                    <a:pt x="27" y="106"/>
                    <a:pt x="27" y="106"/>
                  </a:cubicBezTo>
                  <a:cubicBezTo>
                    <a:pt x="27" y="107"/>
                    <a:pt x="27" y="107"/>
                    <a:pt x="27" y="108"/>
                  </a:cubicBezTo>
                  <a:cubicBezTo>
                    <a:pt x="27" y="108"/>
                    <a:pt x="27" y="108"/>
                    <a:pt x="27" y="108"/>
                  </a:cubicBezTo>
                  <a:cubicBezTo>
                    <a:pt x="27" y="109"/>
                    <a:pt x="27" y="109"/>
                    <a:pt x="27" y="110"/>
                  </a:cubicBezTo>
                  <a:lnTo>
                    <a:pt x="0" y="127"/>
                  </a:lnTo>
                  <a:lnTo>
                    <a:pt x="16" y="167"/>
                  </a:lnTo>
                  <a:lnTo>
                    <a:pt x="48" y="160"/>
                  </a:lnTo>
                  <a:cubicBezTo>
                    <a:pt x="49" y="162"/>
                    <a:pt x="51" y="163"/>
                    <a:pt x="53" y="165"/>
                  </a:cubicBezTo>
                  <a:lnTo>
                    <a:pt x="46" y="196"/>
                  </a:lnTo>
                  <a:lnTo>
                    <a:pt x="86" y="213"/>
                  </a:lnTo>
                  <a:lnTo>
                    <a:pt x="103" y="186"/>
                  </a:lnTo>
                  <a:cubicBezTo>
                    <a:pt x="103" y="186"/>
                    <a:pt x="104" y="186"/>
                    <a:pt x="105" y="186"/>
                  </a:cubicBezTo>
                  <a:cubicBezTo>
                    <a:pt x="105" y="186"/>
                    <a:pt x="106" y="186"/>
                    <a:pt x="106" y="186"/>
                  </a:cubicBezTo>
                  <a:cubicBezTo>
                    <a:pt x="107" y="186"/>
                    <a:pt x="108" y="186"/>
                    <a:pt x="108" y="186"/>
                  </a:cubicBezTo>
                  <a:cubicBezTo>
                    <a:pt x="109" y="186"/>
                    <a:pt x="110" y="186"/>
                    <a:pt x="110" y="186"/>
                  </a:cubicBezTo>
                  <a:lnTo>
                    <a:pt x="127" y="213"/>
                  </a:lnTo>
                  <a:lnTo>
                    <a:pt x="167" y="196"/>
                  </a:lnTo>
                  <a:lnTo>
                    <a:pt x="160" y="165"/>
                  </a:lnTo>
                  <a:cubicBezTo>
                    <a:pt x="162" y="163"/>
                    <a:pt x="164" y="162"/>
                    <a:pt x="165" y="160"/>
                  </a:cubicBezTo>
                  <a:lnTo>
                    <a:pt x="196" y="167"/>
                  </a:lnTo>
                  <a:lnTo>
                    <a:pt x="213" y="127"/>
                  </a:lnTo>
                  <a:lnTo>
                    <a:pt x="186" y="110"/>
                  </a:lnTo>
                  <a:cubicBezTo>
                    <a:pt x="186" y="109"/>
                    <a:pt x="186" y="109"/>
                    <a:pt x="186" y="108"/>
                  </a:cubicBezTo>
                  <a:cubicBezTo>
                    <a:pt x="186" y="108"/>
                    <a:pt x="186" y="107"/>
                    <a:pt x="186" y="107"/>
                  </a:cubicBezTo>
                  <a:cubicBezTo>
                    <a:pt x="186" y="107"/>
                    <a:pt x="186" y="106"/>
                    <a:pt x="186" y="106"/>
                  </a:cubicBezTo>
                  <a:cubicBezTo>
                    <a:pt x="186" y="106"/>
                    <a:pt x="186" y="105"/>
                    <a:pt x="186" y="104"/>
                  </a:cubicBezTo>
                  <a:cubicBezTo>
                    <a:pt x="186" y="104"/>
                    <a:pt x="186" y="103"/>
                    <a:pt x="186" y="102"/>
                  </a:cubicBezTo>
                  <a:lnTo>
                    <a:pt x="211" y="87"/>
                  </a:lnTo>
                  <a:cubicBezTo>
                    <a:pt x="211" y="86"/>
                    <a:pt x="212" y="84"/>
                    <a:pt x="212" y="83"/>
                  </a:cubicBezTo>
                  <a:close/>
                </a:path>
              </a:pathLst>
            </a:custGeom>
            <a:solidFill>
              <a:srgbClr val="107C10"/>
            </a:solidFill>
            <a:ln w="0">
              <a:solidFill>
                <a:srgbClr val="107C10"/>
              </a:solidFill>
              <a:prstDash val="solid"/>
              <a:round/>
              <a:headEnd/>
              <a:tailEnd/>
            </a:ln>
          </p:spPr>
          <p:txBody>
            <a:bodyPr vert="horz" wrap="square" lIns="93260" tIns="46630" rIns="93260" bIns="46630" numCol="1" anchor="t" anchorCtr="0" compatLnSpc="1">
              <a:prstTxWarp prst="textNoShape">
                <a:avLst/>
              </a:prstTxWarp>
            </a:bodyPr>
            <a:lstStyle/>
            <a:p>
              <a:pPr defTabSz="932563">
                <a:defRPr/>
              </a:pPr>
              <a:endParaRPr lang="en-US">
                <a:solidFill>
                  <a:srgbClr val="1A1A1A"/>
                </a:solidFill>
                <a:latin typeface="Segoe UI"/>
              </a:endParaRPr>
            </a:p>
          </p:txBody>
        </p:sp>
        <p:sp>
          <p:nvSpPr>
            <p:cNvPr id="14" name="Freeform 17">
              <a:extLst>
                <a:ext uri="{FF2B5EF4-FFF2-40B4-BE49-F238E27FC236}">
                  <a16:creationId xmlns:a16="http://schemas.microsoft.com/office/drawing/2014/main" id="{66995017-4FD8-457B-AB91-2E63BB186F9A}"/>
                </a:ext>
              </a:extLst>
            </p:cNvPr>
            <p:cNvSpPr>
              <a:spLocks/>
            </p:cNvSpPr>
            <p:nvPr/>
          </p:nvSpPr>
          <p:spPr bwMode="auto">
            <a:xfrm>
              <a:off x="1753" y="2681"/>
              <a:ext cx="38" cy="39"/>
            </a:xfrm>
            <a:custGeom>
              <a:avLst/>
              <a:gdLst>
                <a:gd name="T0" fmla="*/ 21 w 25"/>
                <a:gd name="T1" fmla="*/ 4 h 26"/>
                <a:gd name="T2" fmla="*/ 21 w 25"/>
                <a:gd name="T3" fmla="*/ 4 h 26"/>
                <a:gd name="T4" fmla="*/ 17 w 25"/>
                <a:gd name="T5" fmla="*/ 1 h 26"/>
                <a:gd name="T6" fmla="*/ 12 w 25"/>
                <a:gd name="T7" fmla="*/ 0 h 26"/>
                <a:gd name="T8" fmla="*/ 8 w 25"/>
                <a:gd name="T9" fmla="*/ 1 h 26"/>
                <a:gd name="T10" fmla="*/ 3 w 25"/>
                <a:gd name="T11" fmla="*/ 4 h 26"/>
                <a:gd name="T12" fmla="*/ 1 w 25"/>
                <a:gd name="T13" fmla="*/ 8 h 26"/>
                <a:gd name="T14" fmla="*/ 0 w 25"/>
                <a:gd name="T15" fmla="*/ 13 h 26"/>
                <a:gd name="T16" fmla="*/ 0 w 25"/>
                <a:gd name="T17" fmla="*/ 15 h 26"/>
                <a:gd name="T18" fmla="*/ 1 w 25"/>
                <a:gd name="T19" fmla="*/ 18 h 26"/>
                <a:gd name="T20" fmla="*/ 3 w 25"/>
                <a:gd name="T21" fmla="*/ 22 h 26"/>
                <a:gd name="T22" fmla="*/ 8 w 25"/>
                <a:gd name="T23" fmla="*/ 25 h 26"/>
                <a:gd name="T24" fmla="*/ 12 w 25"/>
                <a:gd name="T25" fmla="*/ 26 h 26"/>
                <a:gd name="T26" fmla="*/ 17 w 25"/>
                <a:gd name="T27" fmla="*/ 25 h 26"/>
                <a:gd name="T28" fmla="*/ 21 w 25"/>
                <a:gd name="T29" fmla="*/ 22 h 26"/>
                <a:gd name="T30" fmla="*/ 24 w 25"/>
                <a:gd name="T31" fmla="*/ 18 h 26"/>
                <a:gd name="T32" fmla="*/ 25 w 25"/>
                <a:gd name="T33" fmla="*/ 15 h 26"/>
                <a:gd name="T34" fmla="*/ 25 w 25"/>
                <a:gd name="T35" fmla="*/ 13 h 26"/>
                <a:gd name="T36" fmla="*/ 24 w 25"/>
                <a:gd name="T37" fmla="*/ 8 h 26"/>
                <a:gd name="T38" fmla="*/ 21 w 25"/>
                <a:gd name="T39" fmla="*/ 4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5" h="26">
                  <a:moveTo>
                    <a:pt x="21" y="4"/>
                  </a:moveTo>
                  <a:lnTo>
                    <a:pt x="21" y="4"/>
                  </a:lnTo>
                  <a:cubicBezTo>
                    <a:pt x="20" y="3"/>
                    <a:pt x="19" y="2"/>
                    <a:pt x="17" y="1"/>
                  </a:cubicBezTo>
                  <a:cubicBezTo>
                    <a:pt x="16" y="1"/>
                    <a:pt x="14" y="0"/>
                    <a:pt x="12" y="0"/>
                  </a:cubicBezTo>
                  <a:cubicBezTo>
                    <a:pt x="11" y="0"/>
                    <a:pt x="9" y="1"/>
                    <a:pt x="8" y="1"/>
                  </a:cubicBezTo>
                  <a:cubicBezTo>
                    <a:pt x="6" y="2"/>
                    <a:pt x="5" y="3"/>
                    <a:pt x="3" y="4"/>
                  </a:cubicBezTo>
                  <a:cubicBezTo>
                    <a:pt x="2" y="5"/>
                    <a:pt x="1" y="7"/>
                    <a:pt x="1" y="8"/>
                  </a:cubicBezTo>
                  <a:cubicBezTo>
                    <a:pt x="0" y="10"/>
                    <a:pt x="0" y="11"/>
                    <a:pt x="0" y="13"/>
                  </a:cubicBezTo>
                  <a:cubicBezTo>
                    <a:pt x="0" y="14"/>
                    <a:pt x="0" y="14"/>
                    <a:pt x="0" y="15"/>
                  </a:cubicBezTo>
                  <a:cubicBezTo>
                    <a:pt x="0" y="16"/>
                    <a:pt x="0" y="17"/>
                    <a:pt x="1" y="18"/>
                  </a:cubicBezTo>
                  <a:cubicBezTo>
                    <a:pt x="1" y="20"/>
                    <a:pt x="2" y="21"/>
                    <a:pt x="3" y="22"/>
                  </a:cubicBezTo>
                  <a:cubicBezTo>
                    <a:pt x="5" y="23"/>
                    <a:pt x="6" y="24"/>
                    <a:pt x="8" y="25"/>
                  </a:cubicBezTo>
                  <a:cubicBezTo>
                    <a:pt x="9" y="26"/>
                    <a:pt x="11" y="26"/>
                    <a:pt x="12" y="26"/>
                  </a:cubicBezTo>
                  <a:cubicBezTo>
                    <a:pt x="14" y="26"/>
                    <a:pt x="16" y="26"/>
                    <a:pt x="17" y="25"/>
                  </a:cubicBezTo>
                  <a:cubicBezTo>
                    <a:pt x="19" y="24"/>
                    <a:pt x="20" y="23"/>
                    <a:pt x="21" y="22"/>
                  </a:cubicBezTo>
                  <a:cubicBezTo>
                    <a:pt x="23" y="21"/>
                    <a:pt x="24" y="20"/>
                    <a:pt x="24" y="18"/>
                  </a:cubicBezTo>
                  <a:cubicBezTo>
                    <a:pt x="25" y="17"/>
                    <a:pt x="25" y="16"/>
                    <a:pt x="25" y="15"/>
                  </a:cubicBezTo>
                  <a:cubicBezTo>
                    <a:pt x="25" y="14"/>
                    <a:pt x="25" y="14"/>
                    <a:pt x="25" y="13"/>
                  </a:cubicBezTo>
                  <a:cubicBezTo>
                    <a:pt x="25" y="11"/>
                    <a:pt x="25" y="10"/>
                    <a:pt x="24" y="8"/>
                  </a:cubicBezTo>
                  <a:cubicBezTo>
                    <a:pt x="24" y="7"/>
                    <a:pt x="23" y="5"/>
                    <a:pt x="21" y="4"/>
                  </a:cubicBezTo>
                  <a:close/>
                </a:path>
              </a:pathLst>
            </a:custGeom>
            <a:solidFill>
              <a:srgbClr val="0078D4"/>
            </a:solidFill>
            <a:ln w="0">
              <a:solidFill>
                <a:srgbClr val="000000"/>
              </a:solidFill>
              <a:prstDash val="solid"/>
              <a:round/>
              <a:headEnd/>
              <a:tailEnd/>
            </a:ln>
          </p:spPr>
          <p:txBody>
            <a:bodyPr vert="horz" wrap="square" lIns="93260" tIns="46630" rIns="93260" bIns="46630" numCol="1" anchor="t" anchorCtr="0" compatLnSpc="1">
              <a:prstTxWarp prst="textNoShape">
                <a:avLst/>
              </a:prstTxWarp>
            </a:bodyPr>
            <a:lstStyle/>
            <a:p>
              <a:pPr defTabSz="932563">
                <a:defRPr/>
              </a:pPr>
              <a:endParaRPr lang="en-US">
                <a:solidFill>
                  <a:srgbClr val="1A1A1A"/>
                </a:solidFill>
                <a:latin typeface="Segoe UI"/>
              </a:endParaRPr>
            </a:p>
          </p:txBody>
        </p:sp>
      </p:grpSp>
      <p:grpSp>
        <p:nvGrpSpPr>
          <p:cNvPr id="15" name="Group 14">
            <a:extLst>
              <a:ext uri="{FF2B5EF4-FFF2-40B4-BE49-F238E27FC236}">
                <a16:creationId xmlns:a16="http://schemas.microsoft.com/office/drawing/2014/main" id="{2BDB9E26-52AA-4AB7-85AC-37980FF088AE}"/>
              </a:ext>
            </a:extLst>
          </p:cNvPr>
          <p:cNvGrpSpPr/>
          <p:nvPr/>
        </p:nvGrpSpPr>
        <p:grpSpPr>
          <a:xfrm>
            <a:off x="1705762" y="4996391"/>
            <a:ext cx="2059535" cy="591816"/>
            <a:chOff x="1671603" y="4898868"/>
            <a:chExt cx="2019335" cy="580264"/>
          </a:xfrm>
        </p:grpSpPr>
        <p:grpSp>
          <p:nvGrpSpPr>
            <p:cNvPr id="16" name="Group 15">
              <a:extLst>
                <a:ext uri="{FF2B5EF4-FFF2-40B4-BE49-F238E27FC236}">
                  <a16:creationId xmlns:a16="http://schemas.microsoft.com/office/drawing/2014/main" id="{ED56EB3B-E090-4C8D-8A85-A8ACF53C7799}"/>
                </a:ext>
              </a:extLst>
            </p:cNvPr>
            <p:cNvGrpSpPr/>
            <p:nvPr/>
          </p:nvGrpSpPr>
          <p:grpSpPr>
            <a:xfrm>
              <a:off x="1671603" y="4900917"/>
              <a:ext cx="627183" cy="578215"/>
              <a:chOff x="2501959" y="5037105"/>
              <a:chExt cx="627183" cy="578215"/>
            </a:xfrm>
          </p:grpSpPr>
          <p:sp>
            <p:nvSpPr>
              <p:cNvPr id="23" name="Freeform 5">
                <a:extLst>
                  <a:ext uri="{FF2B5EF4-FFF2-40B4-BE49-F238E27FC236}">
                    <a16:creationId xmlns:a16="http://schemas.microsoft.com/office/drawing/2014/main" id="{480B675F-D0B2-45E1-A09A-40EDE957B068}"/>
                  </a:ext>
                </a:extLst>
              </p:cNvPr>
              <p:cNvSpPr>
                <a:spLocks/>
              </p:cNvSpPr>
              <p:nvPr/>
            </p:nvSpPr>
            <p:spPr bwMode="auto">
              <a:xfrm>
                <a:off x="2501959" y="5037105"/>
                <a:ext cx="627183" cy="578215"/>
              </a:xfrm>
              <a:custGeom>
                <a:avLst/>
                <a:gdLst>
                  <a:gd name="T0" fmla="*/ 0 w 426"/>
                  <a:gd name="T1" fmla="*/ 12 h 333"/>
                  <a:gd name="T2" fmla="*/ 0 w 426"/>
                  <a:gd name="T3" fmla="*/ 12 h 333"/>
                  <a:gd name="T4" fmla="*/ 0 w 426"/>
                  <a:gd name="T5" fmla="*/ 255 h 333"/>
                  <a:gd name="T6" fmla="*/ 12 w 426"/>
                  <a:gd name="T7" fmla="*/ 268 h 333"/>
                  <a:gd name="T8" fmla="*/ 195 w 426"/>
                  <a:gd name="T9" fmla="*/ 268 h 333"/>
                  <a:gd name="T10" fmla="*/ 195 w 426"/>
                  <a:gd name="T11" fmla="*/ 306 h 333"/>
                  <a:gd name="T12" fmla="*/ 130 w 426"/>
                  <a:gd name="T13" fmla="*/ 306 h 333"/>
                  <a:gd name="T14" fmla="*/ 130 w 426"/>
                  <a:gd name="T15" fmla="*/ 333 h 333"/>
                  <a:gd name="T16" fmla="*/ 293 w 426"/>
                  <a:gd name="T17" fmla="*/ 333 h 333"/>
                  <a:gd name="T18" fmla="*/ 293 w 426"/>
                  <a:gd name="T19" fmla="*/ 306 h 333"/>
                  <a:gd name="T20" fmla="*/ 228 w 426"/>
                  <a:gd name="T21" fmla="*/ 306 h 333"/>
                  <a:gd name="T22" fmla="*/ 228 w 426"/>
                  <a:gd name="T23" fmla="*/ 268 h 333"/>
                  <a:gd name="T24" fmla="*/ 413 w 426"/>
                  <a:gd name="T25" fmla="*/ 268 h 333"/>
                  <a:gd name="T26" fmla="*/ 426 w 426"/>
                  <a:gd name="T27" fmla="*/ 255 h 333"/>
                  <a:gd name="T28" fmla="*/ 426 w 426"/>
                  <a:gd name="T29" fmla="*/ 12 h 333"/>
                  <a:gd name="T30" fmla="*/ 413 w 426"/>
                  <a:gd name="T31" fmla="*/ 0 h 333"/>
                  <a:gd name="T32" fmla="*/ 12 w 426"/>
                  <a:gd name="T33" fmla="*/ 0 h 333"/>
                  <a:gd name="T34" fmla="*/ 0 w 426"/>
                  <a:gd name="T35" fmla="*/ 12 h 3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26" h="333">
                    <a:moveTo>
                      <a:pt x="0" y="12"/>
                    </a:moveTo>
                    <a:lnTo>
                      <a:pt x="0" y="12"/>
                    </a:lnTo>
                    <a:lnTo>
                      <a:pt x="0" y="255"/>
                    </a:lnTo>
                    <a:cubicBezTo>
                      <a:pt x="0" y="262"/>
                      <a:pt x="5" y="268"/>
                      <a:pt x="12" y="268"/>
                    </a:cubicBezTo>
                    <a:lnTo>
                      <a:pt x="195" y="268"/>
                    </a:lnTo>
                    <a:lnTo>
                      <a:pt x="195" y="306"/>
                    </a:lnTo>
                    <a:lnTo>
                      <a:pt x="130" y="306"/>
                    </a:lnTo>
                    <a:lnTo>
                      <a:pt x="130" y="333"/>
                    </a:lnTo>
                    <a:lnTo>
                      <a:pt x="293" y="333"/>
                    </a:lnTo>
                    <a:lnTo>
                      <a:pt x="293" y="306"/>
                    </a:lnTo>
                    <a:lnTo>
                      <a:pt x="228" y="306"/>
                    </a:lnTo>
                    <a:lnTo>
                      <a:pt x="228" y="268"/>
                    </a:lnTo>
                    <a:lnTo>
                      <a:pt x="413" y="268"/>
                    </a:lnTo>
                    <a:cubicBezTo>
                      <a:pt x="420" y="268"/>
                      <a:pt x="426" y="262"/>
                      <a:pt x="426" y="255"/>
                    </a:cubicBezTo>
                    <a:lnTo>
                      <a:pt x="426" y="12"/>
                    </a:lnTo>
                    <a:cubicBezTo>
                      <a:pt x="426" y="5"/>
                      <a:pt x="420" y="0"/>
                      <a:pt x="413" y="0"/>
                    </a:cubicBezTo>
                    <a:lnTo>
                      <a:pt x="12" y="0"/>
                    </a:lnTo>
                    <a:cubicBezTo>
                      <a:pt x="5" y="0"/>
                      <a:pt x="0" y="5"/>
                      <a:pt x="0" y="12"/>
                    </a:cubicBezTo>
                    <a:close/>
                  </a:path>
                </a:pathLst>
              </a:custGeom>
              <a:solidFill>
                <a:schemeClr val="bg1"/>
              </a:solidFill>
              <a:ln w="0">
                <a:solidFill>
                  <a:srgbClr val="000000"/>
                </a:solidFill>
                <a:prstDash val="solid"/>
                <a:round/>
                <a:headEnd/>
                <a:tailEnd/>
              </a:ln>
            </p:spPr>
            <p:txBody>
              <a:bodyPr vert="horz" wrap="square" lIns="93260" tIns="46630" rIns="93260" bIns="46630" numCol="1" anchor="t" anchorCtr="0" compatLnSpc="1">
                <a:prstTxWarp prst="textNoShape">
                  <a:avLst/>
                </a:prstTxWarp>
              </a:bodyPr>
              <a:lstStyle/>
              <a:p>
                <a:pPr defTabSz="932563">
                  <a:defRPr/>
                </a:pPr>
                <a:endParaRPr lang="en-US">
                  <a:solidFill>
                    <a:srgbClr val="1A1A1A"/>
                  </a:solidFill>
                  <a:latin typeface="Segoe UI"/>
                </a:endParaRPr>
              </a:p>
            </p:txBody>
          </p:sp>
          <p:pic>
            <p:nvPicPr>
              <p:cNvPr id="24" name="Picture 23">
                <a:extLst>
                  <a:ext uri="{FF2B5EF4-FFF2-40B4-BE49-F238E27FC236}">
                    <a16:creationId xmlns:a16="http://schemas.microsoft.com/office/drawing/2014/main" id="{57FAFCC0-003F-4EE1-A145-3C801E91FBAF}"/>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2648769" y="5123777"/>
                <a:ext cx="339360" cy="367362"/>
              </a:xfrm>
              <a:prstGeom prst="rect">
                <a:avLst/>
              </a:prstGeom>
            </p:spPr>
          </p:pic>
        </p:grpSp>
        <p:grpSp>
          <p:nvGrpSpPr>
            <p:cNvPr id="17" name="Group 16">
              <a:extLst>
                <a:ext uri="{FF2B5EF4-FFF2-40B4-BE49-F238E27FC236}">
                  <a16:creationId xmlns:a16="http://schemas.microsoft.com/office/drawing/2014/main" id="{DCAFA751-8CD2-43DA-BA66-42D4F08C6277}"/>
                </a:ext>
              </a:extLst>
            </p:cNvPr>
            <p:cNvGrpSpPr/>
            <p:nvPr/>
          </p:nvGrpSpPr>
          <p:grpSpPr>
            <a:xfrm>
              <a:off x="3063755" y="4898868"/>
              <a:ext cx="627183" cy="578215"/>
              <a:chOff x="2501959" y="5037105"/>
              <a:chExt cx="627183" cy="578215"/>
            </a:xfrm>
          </p:grpSpPr>
          <p:sp>
            <p:nvSpPr>
              <p:cNvPr id="21" name="Freeform 5">
                <a:extLst>
                  <a:ext uri="{FF2B5EF4-FFF2-40B4-BE49-F238E27FC236}">
                    <a16:creationId xmlns:a16="http://schemas.microsoft.com/office/drawing/2014/main" id="{5F4F4EFC-9857-4871-B249-825EE1C4BE15}"/>
                  </a:ext>
                </a:extLst>
              </p:cNvPr>
              <p:cNvSpPr>
                <a:spLocks/>
              </p:cNvSpPr>
              <p:nvPr/>
            </p:nvSpPr>
            <p:spPr bwMode="auto">
              <a:xfrm>
                <a:off x="2501959" y="5037105"/>
                <a:ext cx="627183" cy="578215"/>
              </a:xfrm>
              <a:custGeom>
                <a:avLst/>
                <a:gdLst>
                  <a:gd name="T0" fmla="*/ 0 w 426"/>
                  <a:gd name="T1" fmla="*/ 12 h 333"/>
                  <a:gd name="T2" fmla="*/ 0 w 426"/>
                  <a:gd name="T3" fmla="*/ 12 h 333"/>
                  <a:gd name="T4" fmla="*/ 0 w 426"/>
                  <a:gd name="T5" fmla="*/ 255 h 333"/>
                  <a:gd name="T6" fmla="*/ 12 w 426"/>
                  <a:gd name="T7" fmla="*/ 268 h 333"/>
                  <a:gd name="T8" fmla="*/ 195 w 426"/>
                  <a:gd name="T9" fmla="*/ 268 h 333"/>
                  <a:gd name="T10" fmla="*/ 195 w 426"/>
                  <a:gd name="T11" fmla="*/ 306 h 333"/>
                  <a:gd name="T12" fmla="*/ 130 w 426"/>
                  <a:gd name="T13" fmla="*/ 306 h 333"/>
                  <a:gd name="T14" fmla="*/ 130 w 426"/>
                  <a:gd name="T15" fmla="*/ 333 h 333"/>
                  <a:gd name="T16" fmla="*/ 293 w 426"/>
                  <a:gd name="T17" fmla="*/ 333 h 333"/>
                  <a:gd name="T18" fmla="*/ 293 w 426"/>
                  <a:gd name="T19" fmla="*/ 306 h 333"/>
                  <a:gd name="T20" fmla="*/ 228 w 426"/>
                  <a:gd name="T21" fmla="*/ 306 h 333"/>
                  <a:gd name="T22" fmla="*/ 228 w 426"/>
                  <a:gd name="T23" fmla="*/ 268 h 333"/>
                  <a:gd name="T24" fmla="*/ 413 w 426"/>
                  <a:gd name="T25" fmla="*/ 268 h 333"/>
                  <a:gd name="T26" fmla="*/ 426 w 426"/>
                  <a:gd name="T27" fmla="*/ 255 h 333"/>
                  <a:gd name="T28" fmla="*/ 426 w 426"/>
                  <a:gd name="T29" fmla="*/ 12 h 333"/>
                  <a:gd name="T30" fmla="*/ 413 w 426"/>
                  <a:gd name="T31" fmla="*/ 0 h 333"/>
                  <a:gd name="T32" fmla="*/ 12 w 426"/>
                  <a:gd name="T33" fmla="*/ 0 h 333"/>
                  <a:gd name="T34" fmla="*/ 0 w 426"/>
                  <a:gd name="T35" fmla="*/ 12 h 3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26" h="333">
                    <a:moveTo>
                      <a:pt x="0" y="12"/>
                    </a:moveTo>
                    <a:lnTo>
                      <a:pt x="0" y="12"/>
                    </a:lnTo>
                    <a:lnTo>
                      <a:pt x="0" y="255"/>
                    </a:lnTo>
                    <a:cubicBezTo>
                      <a:pt x="0" y="262"/>
                      <a:pt x="5" y="268"/>
                      <a:pt x="12" y="268"/>
                    </a:cubicBezTo>
                    <a:lnTo>
                      <a:pt x="195" y="268"/>
                    </a:lnTo>
                    <a:lnTo>
                      <a:pt x="195" y="306"/>
                    </a:lnTo>
                    <a:lnTo>
                      <a:pt x="130" y="306"/>
                    </a:lnTo>
                    <a:lnTo>
                      <a:pt x="130" y="333"/>
                    </a:lnTo>
                    <a:lnTo>
                      <a:pt x="293" y="333"/>
                    </a:lnTo>
                    <a:lnTo>
                      <a:pt x="293" y="306"/>
                    </a:lnTo>
                    <a:lnTo>
                      <a:pt x="228" y="306"/>
                    </a:lnTo>
                    <a:lnTo>
                      <a:pt x="228" y="268"/>
                    </a:lnTo>
                    <a:lnTo>
                      <a:pt x="413" y="268"/>
                    </a:lnTo>
                    <a:cubicBezTo>
                      <a:pt x="420" y="268"/>
                      <a:pt x="426" y="262"/>
                      <a:pt x="426" y="255"/>
                    </a:cubicBezTo>
                    <a:lnTo>
                      <a:pt x="426" y="12"/>
                    </a:lnTo>
                    <a:cubicBezTo>
                      <a:pt x="426" y="5"/>
                      <a:pt x="420" y="0"/>
                      <a:pt x="413" y="0"/>
                    </a:cubicBezTo>
                    <a:lnTo>
                      <a:pt x="12" y="0"/>
                    </a:lnTo>
                    <a:cubicBezTo>
                      <a:pt x="5" y="0"/>
                      <a:pt x="0" y="5"/>
                      <a:pt x="0" y="12"/>
                    </a:cubicBezTo>
                    <a:close/>
                  </a:path>
                </a:pathLst>
              </a:custGeom>
              <a:solidFill>
                <a:schemeClr val="bg1"/>
              </a:solidFill>
              <a:ln w="0">
                <a:solidFill>
                  <a:srgbClr val="000000"/>
                </a:solidFill>
                <a:prstDash val="solid"/>
                <a:round/>
                <a:headEnd/>
                <a:tailEnd/>
              </a:ln>
            </p:spPr>
            <p:txBody>
              <a:bodyPr vert="horz" wrap="square" lIns="93260" tIns="46630" rIns="93260" bIns="46630" numCol="1" anchor="t" anchorCtr="0" compatLnSpc="1">
                <a:prstTxWarp prst="textNoShape">
                  <a:avLst/>
                </a:prstTxWarp>
              </a:bodyPr>
              <a:lstStyle/>
              <a:p>
                <a:pPr defTabSz="932563">
                  <a:defRPr/>
                </a:pPr>
                <a:endParaRPr lang="en-US">
                  <a:solidFill>
                    <a:srgbClr val="1A1A1A"/>
                  </a:solidFill>
                  <a:latin typeface="Segoe UI"/>
                </a:endParaRPr>
              </a:p>
            </p:txBody>
          </p:sp>
          <p:pic>
            <p:nvPicPr>
              <p:cNvPr id="22" name="Picture 21">
                <a:extLst>
                  <a:ext uri="{FF2B5EF4-FFF2-40B4-BE49-F238E27FC236}">
                    <a16:creationId xmlns:a16="http://schemas.microsoft.com/office/drawing/2014/main" id="{B4667599-4B0D-40CB-A5A6-FD6876DA433C}"/>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2648769" y="5152861"/>
                <a:ext cx="339360" cy="309194"/>
              </a:xfrm>
              <a:prstGeom prst="rect">
                <a:avLst/>
              </a:prstGeom>
            </p:spPr>
          </p:pic>
        </p:grpSp>
        <p:grpSp>
          <p:nvGrpSpPr>
            <p:cNvPr id="18" name="Group 17">
              <a:extLst>
                <a:ext uri="{FF2B5EF4-FFF2-40B4-BE49-F238E27FC236}">
                  <a16:creationId xmlns:a16="http://schemas.microsoft.com/office/drawing/2014/main" id="{C3DF3383-C88D-4526-B9D3-BA02F81DE3B1}"/>
                </a:ext>
              </a:extLst>
            </p:cNvPr>
            <p:cNvGrpSpPr/>
            <p:nvPr/>
          </p:nvGrpSpPr>
          <p:grpSpPr>
            <a:xfrm>
              <a:off x="2367679" y="4900917"/>
              <a:ext cx="627183" cy="578215"/>
              <a:chOff x="2501959" y="5037105"/>
              <a:chExt cx="627183" cy="578215"/>
            </a:xfrm>
          </p:grpSpPr>
          <p:sp>
            <p:nvSpPr>
              <p:cNvPr id="19" name="Freeform 5">
                <a:extLst>
                  <a:ext uri="{FF2B5EF4-FFF2-40B4-BE49-F238E27FC236}">
                    <a16:creationId xmlns:a16="http://schemas.microsoft.com/office/drawing/2014/main" id="{603293D2-00C1-4710-A221-8B88B4F6A5FC}"/>
                  </a:ext>
                </a:extLst>
              </p:cNvPr>
              <p:cNvSpPr>
                <a:spLocks/>
              </p:cNvSpPr>
              <p:nvPr/>
            </p:nvSpPr>
            <p:spPr bwMode="auto">
              <a:xfrm>
                <a:off x="2501959" y="5037105"/>
                <a:ext cx="627183" cy="578215"/>
              </a:xfrm>
              <a:custGeom>
                <a:avLst/>
                <a:gdLst>
                  <a:gd name="T0" fmla="*/ 0 w 426"/>
                  <a:gd name="T1" fmla="*/ 12 h 333"/>
                  <a:gd name="T2" fmla="*/ 0 w 426"/>
                  <a:gd name="T3" fmla="*/ 12 h 333"/>
                  <a:gd name="T4" fmla="*/ 0 w 426"/>
                  <a:gd name="T5" fmla="*/ 255 h 333"/>
                  <a:gd name="T6" fmla="*/ 12 w 426"/>
                  <a:gd name="T7" fmla="*/ 268 h 333"/>
                  <a:gd name="T8" fmla="*/ 195 w 426"/>
                  <a:gd name="T9" fmla="*/ 268 h 333"/>
                  <a:gd name="T10" fmla="*/ 195 w 426"/>
                  <a:gd name="T11" fmla="*/ 306 h 333"/>
                  <a:gd name="T12" fmla="*/ 130 w 426"/>
                  <a:gd name="T13" fmla="*/ 306 h 333"/>
                  <a:gd name="T14" fmla="*/ 130 w 426"/>
                  <a:gd name="T15" fmla="*/ 333 h 333"/>
                  <a:gd name="T16" fmla="*/ 293 w 426"/>
                  <a:gd name="T17" fmla="*/ 333 h 333"/>
                  <a:gd name="T18" fmla="*/ 293 w 426"/>
                  <a:gd name="T19" fmla="*/ 306 h 333"/>
                  <a:gd name="T20" fmla="*/ 228 w 426"/>
                  <a:gd name="T21" fmla="*/ 306 h 333"/>
                  <a:gd name="T22" fmla="*/ 228 w 426"/>
                  <a:gd name="T23" fmla="*/ 268 h 333"/>
                  <a:gd name="T24" fmla="*/ 413 w 426"/>
                  <a:gd name="T25" fmla="*/ 268 h 333"/>
                  <a:gd name="T26" fmla="*/ 426 w 426"/>
                  <a:gd name="T27" fmla="*/ 255 h 333"/>
                  <a:gd name="T28" fmla="*/ 426 w 426"/>
                  <a:gd name="T29" fmla="*/ 12 h 333"/>
                  <a:gd name="T30" fmla="*/ 413 w 426"/>
                  <a:gd name="T31" fmla="*/ 0 h 333"/>
                  <a:gd name="T32" fmla="*/ 12 w 426"/>
                  <a:gd name="T33" fmla="*/ 0 h 333"/>
                  <a:gd name="T34" fmla="*/ 0 w 426"/>
                  <a:gd name="T35" fmla="*/ 12 h 3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26" h="333">
                    <a:moveTo>
                      <a:pt x="0" y="12"/>
                    </a:moveTo>
                    <a:lnTo>
                      <a:pt x="0" y="12"/>
                    </a:lnTo>
                    <a:lnTo>
                      <a:pt x="0" y="255"/>
                    </a:lnTo>
                    <a:cubicBezTo>
                      <a:pt x="0" y="262"/>
                      <a:pt x="5" y="268"/>
                      <a:pt x="12" y="268"/>
                    </a:cubicBezTo>
                    <a:lnTo>
                      <a:pt x="195" y="268"/>
                    </a:lnTo>
                    <a:lnTo>
                      <a:pt x="195" y="306"/>
                    </a:lnTo>
                    <a:lnTo>
                      <a:pt x="130" y="306"/>
                    </a:lnTo>
                    <a:lnTo>
                      <a:pt x="130" y="333"/>
                    </a:lnTo>
                    <a:lnTo>
                      <a:pt x="293" y="333"/>
                    </a:lnTo>
                    <a:lnTo>
                      <a:pt x="293" y="306"/>
                    </a:lnTo>
                    <a:lnTo>
                      <a:pt x="228" y="306"/>
                    </a:lnTo>
                    <a:lnTo>
                      <a:pt x="228" y="268"/>
                    </a:lnTo>
                    <a:lnTo>
                      <a:pt x="413" y="268"/>
                    </a:lnTo>
                    <a:cubicBezTo>
                      <a:pt x="420" y="268"/>
                      <a:pt x="426" y="262"/>
                      <a:pt x="426" y="255"/>
                    </a:cubicBezTo>
                    <a:lnTo>
                      <a:pt x="426" y="12"/>
                    </a:lnTo>
                    <a:cubicBezTo>
                      <a:pt x="426" y="5"/>
                      <a:pt x="420" y="0"/>
                      <a:pt x="413" y="0"/>
                    </a:cubicBezTo>
                    <a:lnTo>
                      <a:pt x="12" y="0"/>
                    </a:lnTo>
                    <a:cubicBezTo>
                      <a:pt x="5" y="0"/>
                      <a:pt x="0" y="5"/>
                      <a:pt x="0" y="12"/>
                    </a:cubicBezTo>
                    <a:close/>
                  </a:path>
                </a:pathLst>
              </a:custGeom>
              <a:solidFill>
                <a:schemeClr val="bg1"/>
              </a:solidFill>
              <a:ln w="0">
                <a:solidFill>
                  <a:srgbClr val="000000"/>
                </a:solidFill>
                <a:prstDash val="solid"/>
                <a:round/>
                <a:headEnd/>
                <a:tailEnd/>
              </a:ln>
            </p:spPr>
            <p:txBody>
              <a:bodyPr vert="horz" wrap="square" lIns="93260" tIns="46630" rIns="93260" bIns="46630" numCol="1" anchor="t" anchorCtr="0" compatLnSpc="1">
                <a:prstTxWarp prst="textNoShape">
                  <a:avLst/>
                </a:prstTxWarp>
              </a:bodyPr>
              <a:lstStyle/>
              <a:p>
                <a:pPr defTabSz="932563">
                  <a:defRPr/>
                </a:pPr>
                <a:endParaRPr lang="en-US">
                  <a:solidFill>
                    <a:srgbClr val="1A1A1A"/>
                  </a:solidFill>
                  <a:latin typeface="Segoe UI"/>
                </a:endParaRPr>
              </a:p>
            </p:txBody>
          </p:sp>
          <p:pic>
            <p:nvPicPr>
              <p:cNvPr id="20" name="Picture 19">
                <a:extLst>
                  <a:ext uri="{FF2B5EF4-FFF2-40B4-BE49-F238E27FC236}">
                    <a16:creationId xmlns:a16="http://schemas.microsoft.com/office/drawing/2014/main" id="{76CA2692-6163-4B57-AE3C-799ECEFE5160}"/>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2648769" y="5124726"/>
                <a:ext cx="339360" cy="365464"/>
              </a:xfrm>
              <a:prstGeom prst="rect">
                <a:avLst/>
              </a:prstGeom>
            </p:spPr>
          </p:pic>
        </p:grpSp>
      </p:grpSp>
      <p:grpSp>
        <p:nvGrpSpPr>
          <p:cNvPr id="25" name="Group 24">
            <a:extLst>
              <a:ext uri="{FF2B5EF4-FFF2-40B4-BE49-F238E27FC236}">
                <a16:creationId xmlns:a16="http://schemas.microsoft.com/office/drawing/2014/main" id="{8CEC4119-2204-43F5-B354-580C177D84C2}"/>
              </a:ext>
            </a:extLst>
          </p:cNvPr>
          <p:cNvGrpSpPr/>
          <p:nvPr/>
        </p:nvGrpSpPr>
        <p:grpSpPr>
          <a:xfrm>
            <a:off x="3562264" y="1324458"/>
            <a:ext cx="1929744" cy="944361"/>
            <a:chOff x="9817541" y="1272057"/>
            <a:chExt cx="2195966" cy="1111220"/>
          </a:xfrm>
        </p:grpSpPr>
        <p:grpSp>
          <p:nvGrpSpPr>
            <p:cNvPr id="26" name="Group 25">
              <a:extLst>
                <a:ext uri="{FF2B5EF4-FFF2-40B4-BE49-F238E27FC236}">
                  <a16:creationId xmlns:a16="http://schemas.microsoft.com/office/drawing/2014/main" id="{DB8D473F-155B-46FF-9C92-D6F8F8ABB493}"/>
                </a:ext>
              </a:extLst>
            </p:cNvPr>
            <p:cNvGrpSpPr/>
            <p:nvPr/>
          </p:nvGrpSpPr>
          <p:grpSpPr>
            <a:xfrm>
              <a:off x="9817541" y="1272057"/>
              <a:ext cx="1831429" cy="1111220"/>
              <a:chOff x="9735671" y="2061587"/>
              <a:chExt cx="1475343" cy="832560"/>
            </a:xfrm>
          </p:grpSpPr>
          <p:grpSp>
            <p:nvGrpSpPr>
              <p:cNvPr id="28" name="Group 27">
                <a:extLst>
                  <a:ext uri="{FF2B5EF4-FFF2-40B4-BE49-F238E27FC236}">
                    <a16:creationId xmlns:a16="http://schemas.microsoft.com/office/drawing/2014/main" id="{D7844B9F-1577-4563-B2C5-662A0970FA09}"/>
                  </a:ext>
                </a:extLst>
              </p:cNvPr>
              <p:cNvGrpSpPr/>
              <p:nvPr/>
            </p:nvGrpSpPr>
            <p:grpSpPr>
              <a:xfrm>
                <a:off x="9735671" y="2114289"/>
                <a:ext cx="508286" cy="462777"/>
                <a:chOff x="9647246" y="3078168"/>
                <a:chExt cx="400051" cy="365126"/>
              </a:xfrm>
            </p:grpSpPr>
            <p:sp>
              <p:nvSpPr>
                <p:cNvPr id="36" name="Rectangle 26">
                  <a:extLst>
                    <a:ext uri="{FF2B5EF4-FFF2-40B4-BE49-F238E27FC236}">
                      <a16:creationId xmlns:a16="http://schemas.microsoft.com/office/drawing/2014/main" id="{B8BC778D-7975-49BF-9ECC-1300C345B2D0}"/>
                    </a:ext>
                  </a:extLst>
                </p:cNvPr>
                <p:cNvSpPr>
                  <a:spLocks noChangeArrowheads="1"/>
                </p:cNvSpPr>
                <p:nvPr/>
              </p:nvSpPr>
              <p:spPr bwMode="auto">
                <a:xfrm>
                  <a:off x="9647246" y="3276606"/>
                  <a:ext cx="74613" cy="166688"/>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5103" tIns="47551" rIns="95103" bIns="47551" numCol="1" anchor="t" anchorCtr="0" compatLnSpc="1">
                  <a:prstTxWarp prst="textNoShape">
                    <a:avLst/>
                  </a:prstTxWarp>
                </a:bodyPr>
                <a:lstStyle/>
                <a:p>
                  <a:pPr defTabSz="951093">
                    <a:defRPr/>
                  </a:pPr>
                  <a:endParaRPr lang="en-US" sz="1428" kern="0">
                    <a:solidFill>
                      <a:prstClr val="black"/>
                    </a:solidFill>
                    <a:latin typeface="Segoe UI Semilight" panose="020B0402040204020203" pitchFamily="34" charset="0"/>
                    <a:cs typeface="Segoe UI Semilight" panose="020B0402040204020203" pitchFamily="34" charset="0"/>
                  </a:endParaRPr>
                </a:p>
              </p:txBody>
            </p:sp>
            <p:sp>
              <p:nvSpPr>
                <p:cNvPr id="37" name="Rectangle 27">
                  <a:extLst>
                    <a:ext uri="{FF2B5EF4-FFF2-40B4-BE49-F238E27FC236}">
                      <a16:creationId xmlns:a16="http://schemas.microsoft.com/office/drawing/2014/main" id="{259E9C30-77AB-4329-A3F0-A49107F5FC2D}"/>
                    </a:ext>
                  </a:extLst>
                </p:cNvPr>
                <p:cNvSpPr>
                  <a:spLocks noChangeArrowheads="1"/>
                </p:cNvSpPr>
                <p:nvPr/>
              </p:nvSpPr>
              <p:spPr bwMode="auto">
                <a:xfrm>
                  <a:off x="9863146" y="3224218"/>
                  <a:ext cx="74613" cy="219075"/>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5103" tIns="47551" rIns="95103" bIns="47551" numCol="1" anchor="t" anchorCtr="0" compatLnSpc="1">
                  <a:prstTxWarp prst="textNoShape">
                    <a:avLst/>
                  </a:prstTxWarp>
                </a:bodyPr>
                <a:lstStyle/>
                <a:p>
                  <a:pPr defTabSz="951093">
                    <a:defRPr/>
                  </a:pPr>
                  <a:endParaRPr lang="en-US" sz="1428" kern="0">
                    <a:solidFill>
                      <a:prstClr val="black"/>
                    </a:solidFill>
                    <a:latin typeface="Segoe UI Semilight" panose="020B0402040204020203" pitchFamily="34" charset="0"/>
                    <a:cs typeface="Segoe UI Semilight" panose="020B0402040204020203" pitchFamily="34" charset="0"/>
                  </a:endParaRPr>
                </a:p>
              </p:txBody>
            </p:sp>
            <p:sp>
              <p:nvSpPr>
                <p:cNvPr id="38" name="Rectangle 28">
                  <a:extLst>
                    <a:ext uri="{FF2B5EF4-FFF2-40B4-BE49-F238E27FC236}">
                      <a16:creationId xmlns:a16="http://schemas.microsoft.com/office/drawing/2014/main" id="{B58CED71-D047-4489-ACE5-7645D8D3EA88}"/>
                    </a:ext>
                  </a:extLst>
                </p:cNvPr>
                <p:cNvSpPr>
                  <a:spLocks noChangeArrowheads="1"/>
                </p:cNvSpPr>
                <p:nvPr/>
              </p:nvSpPr>
              <p:spPr bwMode="auto">
                <a:xfrm>
                  <a:off x="9972684" y="3078168"/>
                  <a:ext cx="74613" cy="365126"/>
                </a:xfrm>
                <a:prstGeom prst="rect">
                  <a:avLst/>
                </a:prstGeom>
                <a:solidFill>
                  <a:srgbClr val="107C1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5103" tIns="47551" rIns="95103" bIns="47551" numCol="1" anchor="t" anchorCtr="0" compatLnSpc="1">
                  <a:prstTxWarp prst="textNoShape">
                    <a:avLst/>
                  </a:prstTxWarp>
                </a:bodyPr>
                <a:lstStyle/>
                <a:p>
                  <a:pPr defTabSz="951093">
                    <a:defRPr/>
                  </a:pPr>
                  <a:endParaRPr lang="en-US" sz="1428" kern="0">
                    <a:solidFill>
                      <a:prstClr val="black"/>
                    </a:solidFill>
                    <a:latin typeface="Segoe UI Semilight" panose="020B0402040204020203" pitchFamily="34" charset="0"/>
                    <a:cs typeface="Segoe UI Semilight" panose="020B0402040204020203" pitchFamily="34" charset="0"/>
                  </a:endParaRPr>
                </a:p>
              </p:txBody>
            </p:sp>
            <p:sp>
              <p:nvSpPr>
                <p:cNvPr id="39" name="Rectangle 29">
                  <a:extLst>
                    <a:ext uri="{FF2B5EF4-FFF2-40B4-BE49-F238E27FC236}">
                      <a16:creationId xmlns:a16="http://schemas.microsoft.com/office/drawing/2014/main" id="{20DF2B38-63B0-4B62-A61E-92C6F4A41356}"/>
                    </a:ext>
                  </a:extLst>
                </p:cNvPr>
                <p:cNvSpPr>
                  <a:spLocks noChangeArrowheads="1"/>
                </p:cNvSpPr>
                <p:nvPr/>
              </p:nvSpPr>
              <p:spPr bwMode="auto">
                <a:xfrm>
                  <a:off x="9756784" y="3197230"/>
                  <a:ext cx="74613" cy="246063"/>
                </a:xfrm>
                <a:prstGeom prst="rect">
                  <a:avLst/>
                </a:prstGeom>
                <a:solidFill>
                  <a:srgbClr val="5C2D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5103" tIns="47551" rIns="95103" bIns="47551" numCol="1" anchor="t" anchorCtr="0" compatLnSpc="1">
                  <a:prstTxWarp prst="textNoShape">
                    <a:avLst/>
                  </a:prstTxWarp>
                </a:bodyPr>
                <a:lstStyle/>
                <a:p>
                  <a:pPr defTabSz="951093">
                    <a:defRPr/>
                  </a:pPr>
                  <a:endParaRPr lang="en-US" sz="1428" kern="0">
                    <a:solidFill>
                      <a:prstClr val="black"/>
                    </a:solidFill>
                    <a:latin typeface="Segoe UI Semilight" panose="020B0402040204020203" pitchFamily="34" charset="0"/>
                    <a:cs typeface="Segoe UI Semilight" panose="020B0402040204020203" pitchFamily="34" charset="0"/>
                  </a:endParaRPr>
                </a:p>
              </p:txBody>
            </p:sp>
          </p:grpSp>
          <p:grpSp>
            <p:nvGrpSpPr>
              <p:cNvPr id="29" name="Group 28">
                <a:extLst>
                  <a:ext uri="{FF2B5EF4-FFF2-40B4-BE49-F238E27FC236}">
                    <a16:creationId xmlns:a16="http://schemas.microsoft.com/office/drawing/2014/main" id="{7008AB58-599E-40FF-B591-FAE0D980D5D3}"/>
                  </a:ext>
                </a:extLst>
              </p:cNvPr>
              <p:cNvGrpSpPr/>
              <p:nvPr/>
            </p:nvGrpSpPr>
            <p:grpSpPr>
              <a:xfrm>
                <a:off x="10300207" y="2061587"/>
                <a:ext cx="622866" cy="566734"/>
                <a:chOff x="5451693" y="3667502"/>
                <a:chExt cx="793750" cy="701675"/>
              </a:xfrm>
            </p:grpSpPr>
            <p:sp>
              <p:nvSpPr>
                <p:cNvPr id="31" name="Freeform 70">
                  <a:extLst>
                    <a:ext uri="{FF2B5EF4-FFF2-40B4-BE49-F238E27FC236}">
                      <a16:creationId xmlns:a16="http://schemas.microsoft.com/office/drawing/2014/main" id="{8C0337FB-44FF-494A-8830-896FD86BF371}"/>
                    </a:ext>
                  </a:extLst>
                </p:cNvPr>
                <p:cNvSpPr>
                  <a:spLocks/>
                </p:cNvSpPr>
                <p:nvPr/>
              </p:nvSpPr>
              <p:spPr bwMode="auto">
                <a:xfrm>
                  <a:off x="5666005" y="3667502"/>
                  <a:ext cx="454025" cy="350838"/>
                </a:xfrm>
                <a:custGeom>
                  <a:avLst/>
                  <a:gdLst>
                    <a:gd name="T0" fmla="*/ 212 w 424"/>
                    <a:gd name="T1" fmla="*/ 330 h 330"/>
                    <a:gd name="T2" fmla="*/ 0 w 424"/>
                    <a:gd name="T3" fmla="*/ 118 h 330"/>
                    <a:gd name="T4" fmla="*/ 424 w 424"/>
                    <a:gd name="T5" fmla="*/ 118 h 330"/>
                    <a:gd name="T6" fmla="*/ 212 w 424"/>
                    <a:gd name="T7" fmla="*/ 330 h 330"/>
                  </a:gdLst>
                  <a:ahLst/>
                  <a:cxnLst>
                    <a:cxn ang="0">
                      <a:pos x="T0" y="T1"/>
                    </a:cxn>
                    <a:cxn ang="0">
                      <a:pos x="T2" y="T3"/>
                    </a:cxn>
                    <a:cxn ang="0">
                      <a:pos x="T4" y="T5"/>
                    </a:cxn>
                    <a:cxn ang="0">
                      <a:pos x="T6" y="T7"/>
                    </a:cxn>
                  </a:cxnLst>
                  <a:rect l="0" t="0" r="r" b="b"/>
                  <a:pathLst>
                    <a:path w="424" h="330">
                      <a:moveTo>
                        <a:pt x="212" y="330"/>
                      </a:moveTo>
                      <a:cubicBezTo>
                        <a:pt x="0" y="118"/>
                        <a:pt x="0" y="118"/>
                        <a:pt x="0" y="118"/>
                      </a:cubicBezTo>
                      <a:cubicBezTo>
                        <a:pt x="117" y="0"/>
                        <a:pt x="307" y="0"/>
                        <a:pt x="424" y="118"/>
                      </a:cubicBezTo>
                      <a:lnTo>
                        <a:pt x="212" y="330"/>
                      </a:lnTo>
                      <a:close/>
                    </a:path>
                  </a:pathLst>
                </a:custGeom>
                <a:solidFill>
                  <a:srgbClr val="FF8B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5103" tIns="47551" rIns="95103" bIns="47551" numCol="1" anchor="t" anchorCtr="0" compatLnSpc="1">
                  <a:prstTxWarp prst="textNoShape">
                    <a:avLst/>
                  </a:prstTxWarp>
                </a:bodyPr>
                <a:lstStyle/>
                <a:p>
                  <a:pPr defTabSz="951093">
                    <a:defRPr/>
                  </a:pPr>
                  <a:endParaRPr lang="en-US" sz="1428" kern="0">
                    <a:solidFill>
                      <a:prstClr val="black"/>
                    </a:solidFill>
                    <a:latin typeface="Segoe UI Semilight" panose="020B0402040204020203" pitchFamily="34" charset="0"/>
                    <a:cs typeface="Segoe UI Semilight" panose="020B0402040204020203" pitchFamily="34" charset="0"/>
                  </a:endParaRPr>
                </a:p>
              </p:txBody>
            </p:sp>
            <p:sp>
              <p:nvSpPr>
                <p:cNvPr id="32" name="Freeform 71">
                  <a:extLst>
                    <a:ext uri="{FF2B5EF4-FFF2-40B4-BE49-F238E27FC236}">
                      <a16:creationId xmlns:a16="http://schemas.microsoft.com/office/drawing/2014/main" id="{E8030004-2AE5-4BE6-A3D0-B118A0270F53}"/>
                    </a:ext>
                  </a:extLst>
                </p:cNvPr>
                <p:cNvSpPr>
                  <a:spLocks/>
                </p:cNvSpPr>
                <p:nvPr/>
              </p:nvSpPr>
              <p:spPr bwMode="auto">
                <a:xfrm>
                  <a:off x="5666005" y="4018339"/>
                  <a:ext cx="454025" cy="350838"/>
                </a:xfrm>
                <a:custGeom>
                  <a:avLst/>
                  <a:gdLst>
                    <a:gd name="T0" fmla="*/ 212 w 424"/>
                    <a:gd name="T1" fmla="*/ 0 h 329"/>
                    <a:gd name="T2" fmla="*/ 424 w 424"/>
                    <a:gd name="T3" fmla="*/ 212 h 329"/>
                    <a:gd name="T4" fmla="*/ 0 w 424"/>
                    <a:gd name="T5" fmla="*/ 212 h 329"/>
                    <a:gd name="T6" fmla="*/ 212 w 424"/>
                    <a:gd name="T7" fmla="*/ 0 h 329"/>
                  </a:gdLst>
                  <a:ahLst/>
                  <a:cxnLst>
                    <a:cxn ang="0">
                      <a:pos x="T0" y="T1"/>
                    </a:cxn>
                    <a:cxn ang="0">
                      <a:pos x="T2" y="T3"/>
                    </a:cxn>
                    <a:cxn ang="0">
                      <a:pos x="T4" y="T5"/>
                    </a:cxn>
                    <a:cxn ang="0">
                      <a:pos x="T6" y="T7"/>
                    </a:cxn>
                  </a:cxnLst>
                  <a:rect l="0" t="0" r="r" b="b"/>
                  <a:pathLst>
                    <a:path w="424" h="329">
                      <a:moveTo>
                        <a:pt x="212" y="0"/>
                      </a:moveTo>
                      <a:cubicBezTo>
                        <a:pt x="424" y="212"/>
                        <a:pt x="424" y="212"/>
                        <a:pt x="424" y="212"/>
                      </a:cubicBezTo>
                      <a:cubicBezTo>
                        <a:pt x="307" y="329"/>
                        <a:pt x="117" y="329"/>
                        <a:pt x="0" y="212"/>
                      </a:cubicBezTo>
                      <a:lnTo>
                        <a:pt x="212" y="0"/>
                      </a:lnTo>
                      <a:close/>
                    </a:path>
                  </a:pathLst>
                </a:custGeom>
                <a:solidFill>
                  <a:srgbClr val="D83B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5103" tIns="47551" rIns="95103" bIns="47551" numCol="1" anchor="t" anchorCtr="0" compatLnSpc="1">
                  <a:prstTxWarp prst="textNoShape">
                    <a:avLst/>
                  </a:prstTxWarp>
                </a:bodyPr>
                <a:lstStyle/>
                <a:p>
                  <a:pPr defTabSz="951093">
                    <a:defRPr/>
                  </a:pPr>
                  <a:endParaRPr lang="en-US" sz="1428" kern="0">
                    <a:solidFill>
                      <a:prstClr val="black"/>
                    </a:solidFill>
                    <a:latin typeface="Segoe UI Semilight" panose="020B0402040204020203" pitchFamily="34" charset="0"/>
                    <a:cs typeface="Segoe UI Semilight" panose="020B0402040204020203" pitchFamily="34" charset="0"/>
                  </a:endParaRPr>
                </a:p>
              </p:txBody>
            </p:sp>
            <p:sp>
              <p:nvSpPr>
                <p:cNvPr id="33" name="Freeform 72">
                  <a:extLst>
                    <a:ext uri="{FF2B5EF4-FFF2-40B4-BE49-F238E27FC236}">
                      <a16:creationId xmlns:a16="http://schemas.microsoft.com/office/drawing/2014/main" id="{5F51869C-2394-41BB-9096-50CC617F3A4D}"/>
                    </a:ext>
                  </a:extLst>
                </p:cNvPr>
                <p:cNvSpPr>
                  <a:spLocks/>
                </p:cNvSpPr>
                <p:nvPr/>
              </p:nvSpPr>
              <p:spPr bwMode="auto">
                <a:xfrm>
                  <a:off x="5893018" y="3716714"/>
                  <a:ext cx="227013" cy="301625"/>
                </a:xfrm>
                <a:custGeom>
                  <a:avLst/>
                  <a:gdLst>
                    <a:gd name="T0" fmla="*/ 0 w 212"/>
                    <a:gd name="T1" fmla="*/ 284 h 284"/>
                    <a:gd name="T2" fmla="*/ 212 w 212"/>
                    <a:gd name="T3" fmla="*/ 72 h 284"/>
                    <a:gd name="T4" fmla="*/ 99 w 212"/>
                    <a:gd name="T5" fmla="*/ 0 h 284"/>
                    <a:gd name="T6" fmla="*/ 0 w 212"/>
                    <a:gd name="T7" fmla="*/ 284 h 284"/>
                  </a:gdLst>
                  <a:ahLst/>
                  <a:cxnLst>
                    <a:cxn ang="0">
                      <a:pos x="T0" y="T1"/>
                    </a:cxn>
                    <a:cxn ang="0">
                      <a:pos x="T2" y="T3"/>
                    </a:cxn>
                    <a:cxn ang="0">
                      <a:pos x="T4" y="T5"/>
                    </a:cxn>
                    <a:cxn ang="0">
                      <a:pos x="T6" y="T7"/>
                    </a:cxn>
                  </a:cxnLst>
                  <a:rect l="0" t="0" r="r" b="b"/>
                  <a:pathLst>
                    <a:path w="212" h="284">
                      <a:moveTo>
                        <a:pt x="0" y="284"/>
                      </a:moveTo>
                      <a:cubicBezTo>
                        <a:pt x="212" y="72"/>
                        <a:pt x="212" y="72"/>
                        <a:pt x="212" y="72"/>
                      </a:cubicBezTo>
                      <a:cubicBezTo>
                        <a:pt x="179" y="39"/>
                        <a:pt x="140" y="15"/>
                        <a:pt x="99" y="0"/>
                      </a:cubicBezTo>
                      <a:lnTo>
                        <a:pt x="0" y="284"/>
                      </a:lnTo>
                      <a:close/>
                    </a:path>
                  </a:pathLst>
                </a:custGeom>
                <a:solidFill>
                  <a:srgbClr val="5C2D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5103" tIns="47551" rIns="95103" bIns="47551" numCol="1" anchor="t" anchorCtr="0" compatLnSpc="1">
                  <a:prstTxWarp prst="textNoShape">
                    <a:avLst/>
                  </a:prstTxWarp>
                </a:bodyPr>
                <a:lstStyle/>
                <a:p>
                  <a:pPr defTabSz="951093">
                    <a:defRPr/>
                  </a:pPr>
                  <a:endParaRPr lang="en-US" sz="1428" kern="0">
                    <a:solidFill>
                      <a:prstClr val="black"/>
                    </a:solidFill>
                    <a:latin typeface="Segoe UI Semilight" panose="020B0402040204020203" pitchFamily="34" charset="0"/>
                    <a:cs typeface="Segoe UI Semilight" panose="020B0402040204020203" pitchFamily="34" charset="0"/>
                  </a:endParaRPr>
                </a:p>
              </p:txBody>
            </p:sp>
            <p:sp>
              <p:nvSpPr>
                <p:cNvPr id="34" name="Freeform 82">
                  <a:extLst>
                    <a:ext uri="{FF2B5EF4-FFF2-40B4-BE49-F238E27FC236}">
                      <a16:creationId xmlns:a16="http://schemas.microsoft.com/office/drawing/2014/main" id="{B41CA5CE-A8A6-4F07-A610-E016E75F336D}"/>
                    </a:ext>
                  </a:extLst>
                </p:cNvPr>
                <p:cNvSpPr>
                  <a:spLocks/>
                </p:cNvSpPr>
                <p:nvPr/>
              </p:nvSpPr>
              <p:spPr bwMode="auto">
                <a:xfrm>
                  <a:off x="5451693" y="3792914"/>
                  <a:ext cx="352425" cy="452438"/>
                </a:xfrm>
                <a:custGeom>
                  <a:avLst/>
                  <a:gdLst>
                    <a:gd name="T0" fmla="*/ 329 w 329"/>
                    <a:gd name="T1" fmla="*/ 212 h 424"/>
                    <a:gd name="T2" fmla="*/ 117 w 329"/>
                    <a:gd name="T3" fmla="*/ 424 h 424"/>
                    <a:gd name="T4" fmla="*/ 117 w 329"/>
                    <a:gd name="T5" fmla="*/ 0 h 424"/>
                    <a:gd name="T6" fmla="*/ 329 w 329"/>
                    <a:gd name="T7" fmla="*/ 212 h 424"/>
                  </a:gdLst>
                  <a:ahLst/>
                  <a:cxnLst>
                    <a:cxn ang="0">
                      <a:pos x="T0" y="T1"/>
                    </a:cxn>
                    <a:cxn ang="0">
                      <a:pos x="T2" y="T3"/>
                    </a:cxn>
                    <a:cxn ang="0">
                      <a:pos x="T4" y="T5"/>
                    </a:cxn>
                    <a:cxn ang="0">
                      <a:pos x="T6" y="T7"/>
                    </a:cxn>
                  </a:cxnLst>
                  <a:rect l="0" t="0" r="r" b="b"/>
                  <a:pathLst>
                    <a:path w="329" h="424">
                      <a:moveTo>
                        <a:pt x="329" y="212"/>
                      </a:moveTo>
                      <a:cubicBezTo>
                        <a:pt x="117" y="424"/>
                        <a:pt x="117" y="424"/>
                        <a:pt x="117" y="424"/>
                      </a:cubicBezTo>
                      <a:cubicBezTo>
                        <a:pt x="0" y="306"/>
                        <a:pt x="0" y="117"/>
                        <a:pt x="117" y="0"/>
                      </a:cubicBezTo>
                      <a:cubicBezTo>
                        <a:pt x="329" y="212"/>
                        <a:pt x="329" y="212"/>
                        <a:pt x="329" y="212"/>
                      </a:cubicBezTo>
                    </a:path>
                  </a:pathLst>
                </a:custGeom>
                <a:solidFill>
                  <a:srgbClr val="5C2D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5103" tIns="47551" rIns="95103" bIns="47551" numCol="1" anchor="t" anchorCtr="0" compatLnSpc="1">
                  <a:prstTxWarp prst="textNoShape">
                    <a:avLst/>
                  </a:prstTxWarp>
                </a:bodyPr>
                <a:lstStyle/>
                <a:p>
                  <a:pPr defTabSz="951093">
                    <a:defRPr/>
                  </a:pPr>
                  <a:endParaRPr lang="en-US" sz="1428" kern="0">
                    <a:solidFill>
                      <a:prstClr val="black"/>
                    </a:solidFill>
                    <a:latin typeface="Segoe UI Semilight" panose="020B0402040204020203" pitchFamily="34" charset="0"/>
                    <a:cs typeface="Segoe UI Semilight" panose="020B0402040204020203" pitchFamily="34" charset="0"/>
                  </a:endParaRPr>
                </a:p>
              </p:txBody>
            </p:sp>
            <p:sp>
              <p:nvSpPr>
                <p:cNvPr id="35" name="Freeform 86">
                  <a:extLst>
                    <a:ext uri="{FF2B5EF4-FFF2-40B4-BE49-F238E27FC236}">
                      <a16:creationId xmlns:a16="http://schemas.microsoft.com/office/drawing/2014/main" id="{A30BA03B-0196-4B43-9CF8-AF322CE90895}"/>
                    </a:ext>
                  </a:extLst>
                </p:cNvPr>
                <p:cNvSpPr>
                  <a:spLocks/>
                </p:cNvSpPr>
                <p:nvPr/>
              </p:nvSpPr>
              <p:spPr bwMode="auto">
                <a:xfrm>
                  <a:off x="5893018" y="3792914"/>
                  <a:ext cx="352425" cy="452438"/>
                </a:xfrm>
                <a:custGeom>
                  <a:avLst/>
                  <a:gdLst>
                    <a:gd name="T0" fmla="*/ 0 w 329"/>
                    <a:gd name="T1" fmla="*/ 212 h 424"/>
                    <a:gd name="T2" fmla="*/ 212 w 329"/>
                    <a:gd name="T3" fmla="*/ 0 h 424"/>
                    <a:gd name="T4" fmla="*/ 212 w 329"/>
                    <a:gd name="T5" fmla="*/ 424 h 424"/>
                    <a:gd name="T6" fmla="*/ 0 w 329"/>
                    <a:gd name="T7" fmla="*/ 212 h 424"/>
                  </a:gdLst>
                  <a:ahLst/>
                  <a:cxnLst>
                    <a:cxn ang="0">
                      <a:pos x="T0" y="T1"/>
                    </a:cxn>
                    <a:cxn ang="0">
                      <a:pos x="T2" y="T3"/>
                    </a:cxn>
                    <a:cxn ang="0">
                      <a:pos x="T4" y="T5"/>
                    </a:cxn>
                    <a:cxn ang="0">
                      <a:pos x="T6" y="T7"/>
                    </a:cxn>
                  </a:cxnLst>
                  <a:rect l="0" t="0" r="r" b="b"/>
                  <a:pathLst>
                    <a:path w="329" h="424">
                      <a:moveTo>
                        <a:pt x="0" y="212"/>
                      </a:moveTo>
                      <a:cubicBezTo>
                        <a:pt x="212" y="0"/>
                        <a:pt x="212" y="0"/>
                        <a:pt x="212" y="0"/>
                      </a:cubicBezTo>
                      <a:cubicBezTo>
                        <a:pt x="329" y="117"/>
                        <a:pt x="329" y="306"/>
                        <a:pt x="212" y="424"/>
                      </a:cubicBezTo>
                      <a:lnTo>
                        <a:pt x="0" y="212"/>
                      </a:lnTo>
                      <a:close/>
                    </a:path>
                  </a:pathLst>
                </a:custGeom>
                <a:solidFill>
                  <a:srgbClr val="FFB8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5103" tIns="47551" rIns="95103" bIns="47551" numCol="1" anchor="t" anchorCtr="0" compatLnSpc="1">
                  <a:prstTxWarp prst="textNoShape">
                    <a:avLst/>
                  </a:prstTxWarp>
                </a:bodyPr>
                <a:lstStyle/>
                <a:p>
                  <a:pPr defTabSz="951093">
                    <a:defRPr/>
                  </a:pPr>
                  <a:endParaRPr lang="en-US" sz="1428" kern="0">
                    <a:solidFill>
                      <a:prstClr val="black"/>
                    </a:solidFill>
                    <a:latin typeface="Segoe UI Semilight" panose="020B0402040204020203" pitchFamily="34" charset="0"/>
                    <a:cs typeface="Segoe UI Semilight" panose="020B0402040204020203" pitchFamily="34" charset="0"/>
                  </a:endParaRPr>
                </a:p>
              </p:txBody>
            </p:sp>
          </p:grpSp>
          <p:sp>
            <p:nvSpPr>
              <p:cNvPr id="30" name="TextBox 29">
                <a:extLst>
                  <a:ext uri="{FF2B5EF4-FFF2-40B4-BE49-F238E27FC236}">
                    <a16:creationId xmlns:a16="http://schemas.microsoft.com/office/drawing/2014/main" id="{4E2E63FE-990A-4411-866C-6821A9B38A0C}"/>
                  </a:ext>
                </a:extLst>
              </p:cNvPr>
              <p:cNvSpPr txBox="1"/>
              <p:nvPr/>
            </p:nvSpPr>
            <p:spPr>
              <a:xfrm>
                <a:off x="9887093" y="2613543"/>
                <a:ext cx="1323921" cy="280604"/>
              </a:xfrm>
              <a:prstGeom prst="rect">
                <a:avLst/>
              </a:prstGeom>
              <a:noFill/>
            </p:spPr>
            <p:txBody>
              <a:bodyPr wrap="square" rtlCol="0">
                <a:spAutoFit/>
              </a:bodyPr>
              <a:lstStyle/>
              <a:p>
                <a:pPr algn="ctr" defTabSz="951093">
                  <a:defRPr/>
                </a:pPr>
                <a:endParaRPr lang="en-US" sz="1428" b="1" kern="0">
                  <a:solidFill>
                    <a:prstClr val="black"/>
                  </a:solidFill>
                  <a:latin typeface="Segoe UI Semilight" panose="020B0402040204020203" pitchFamily="34" charset="0"/>
                  <a:cs typeface="Segoe UI Semilight" panose="020B0402040204020203" pitchFamily="34" charset="0"/>
                </a:endParaRPr>
              </a:p>
            </p:txBody>
          </p:sp>
        </p:grpSp>
        <p:sp>
          <p:nvSpPr>
            <p:cNvPr id="27" name="money_2" title="Icon of a dollar sign with an arrow around it pointing clockwise">
              <a:extLst>
                <a:ext uri="{FF2B5EF4-FFF2-40B4-BE49-F238E27FC236}">
                  <a16:creationId xmlns:a16="http://schemas.microsoft.com/office/drawing/2014/main" id="{FC0AF389-EC30-4394-BD5D-167D218DA01A}"/>
                </a:ext>
              </a:extLst>
            </p:cNvPr>
            <p:cNvSpPr>
              <a:spLocks noChangeAspect="1" noEditPoints="1"/>
            </p:cNvSpPr>
            <p:nvPr/>
          </p:nvSpPr>
          <p:spPr bwMode="auto">
            <a:xfrm>
              <a:off x="11312988" y="1299755"/>
              <a:ext cx="700519" cy="738612"/>
            </a:xfrm>
            <a:custGeom>
              <a:avLst/>
              <a:gdLst>
                <a:gd name="T0" fmla="*/ 307 w 307"/>
                <a:gd name="T1" fmla="*/ 163 h 326"/>
                <a:gd name="T2" fmla="*/ 282 w 307"/>
                <a:gd name="T3" fmla="*/ 244 h 326"/>
                <a:gd name="T4" fmla="*/ 82 w 307"/>
                <a:gd name="T5" fmla="*/ 281 h 326"/>
                <a:gd name="T6" fmla="*/ 45 w 307"/>
                <a:gd name="T7" fmla="*/ 82 h 326"/>
                <a:gd name="T8" fmla="*/ 245 w 307"/>
                <a:gd name="T9" fmla="*/ 45 h 326"/>
                <a:gd name="T10" fmla="*/ 297 w 307"/>
                <a:gd name="T11" fmla="*/ 110 h 326"/>
                <a:gd name="T12" fmla="*/ 257 w 307"/>
                <a:gd name="T13" fmla="*/ 99 h 326"/>
                <a:gd name="T14" fmla="*/ 297 w 307"/>
                <a:gd name="T15" fmla="*/ 109 h 326"/>
                <a:gd name="T16" fmla="*/ 307 w 307"/>
                <a:gd name="T17" fmla="*/ 70 h 326"/>
                <a:gd name="T18" fmla="*/ 126 w 307"/>
                <a:gd name="T19" fmla="*/ 199 h 326"/>
                <a:gd name="T20" fmla="*/ 182 w 307"/>
                <a:gd name="T21" fmla="*/ 199 h 326"/>
                <a:gd name="T22" fmla="*/ 202 w 307"/>
                <a:gd name="T23" fmla="*/ 179 h 326"/>
                <a:gd name="T24" fmla="*/ 182 w 307"/>
                <a:gd name="T25" fmla="*/ 158 h 326"/>
                <a:gd name="T26" fmla="*/ 147 w 307"/>
                <a:gd name="T27" fmla="*/ 158 h 326"/>
                <a:gd name="T28" fmla="*/ 126 w 307"/>
                <a:gd name="T29" fmla="*/ 137 h 326"/>
                <a:gd name="T30" fmla="*/ 147 w 307"/>
                <a:gd name="T31" fmla="*/ 117 h 326"/>
                <a:gd name="T32" fmla="*/ 201 w 307"/>
                <a:gd name="T33" fmla="*/ 117 h 326"/>
                <a:gd name="T34" fmla="*/ 164 w 307"/>
                <a:gd name="T35" fmla="*/ 88 h 326"/>
                <a:gd name="T36" fmla="*/ 164 w 307"/>
                <a:gd name="T37" fmla="*/ 226 h 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07" h="326">
                  <a:moveTo>
                    <a:pt x="307" y="163"/>
                  </a:moveTo>
                  <a:cubicBezTo>
                    <a:pt x="307" y="191"/>
                    <a:pt x="299" y="219"/>
                    <a:pt x="282" y="244"/>
                  </a:cubicBezTo>
                  <a:cubicBezTo>
                    <a:pt x="237" y="310"/>
                    <a:pt x="148" y="326"/>
                    <a:pt x="82" y="281"/>
                  </a:cubicBezTo>
                  <a:cubicBezTo>
                    <a:pt x="17" y="236"/>
                    <a:pt x="0" y="147"/>
                    <a:pt x="45" y="82"/>
                  </a:cubicBezTo>
                  <a:cubicBezTo>
                    <a:pt x="90" y="16"/>
                    <a:pt x="179" y="0"/>
                    <a:pt x="245" y="45"/>
                  </a:cubicBezTo>
                  <a:cubicBezTo>
                    <a:pt x="269" y="61"/>
                    <a:pt x="287" y="84"/>
                    <a:pt x="297" y="110"/>
                  </a:cubicBezTo>
                  <a:moveTo>
                    <a:pt x="257" y="99"/>
                  </a:moveTo>
                  <a:cubicBezTo>
                    <a:pt x="297" y="109"/>
                    <a:pt x="297" y="109"/>
                    <a:pt x="297" y="109"/>
                  </a:cubicBezTo>
                  <a:cubicBezTo>
                    <a:pt x="307" y="70"/>
                    <a:pt x="307" y="70"/>
                    <a:pt x="307" y="70"/>
                  </a:cubicBezTo>
                  <a:moveTo>
                    <a:pt x="126" y="199"/>
                  </a:moveTo>
                  <a:cubicBezTo>
                    <a:pt x="182" y="199"/>
                    <a:pt x="182" y="199"/>
                    <a:pt x="182" y="199"/>
                  </a:cubicBezTo>
                  <a:cubicBezTo>
                    <a:pt x="193" y="199"/>
                    <a:pt x="202" y="190"/>
                    <a:pt x="202" y="179"/>
                  </a:cubicBezTo>
                  <a:cubicBezTo>
                    <a:pt x="202" y="168"/>
                    <a:pt x="193" y="158"/>
                    <a:pt x="182" y="158"/>
                  </a:cubicBezTo>
                  <a:cubicBezTo>
                    <a:pt x="147" y="158"/>
                    <a:pt x="147" y="158"/>
                    <a:pt x="147" y="158"/>
                  </a:cubicBezTo>
                  <a:cubicBezTo>
                    <a:pt x="136" y="158"/>
                    <a:pt x="126" y="148"/>
                    <a:pt x="126" y="137"/>
                  </a:cubicBezTo>
                  <a:cubicBezTo>
                    <a:pt x="126" y="126"/>
                    <a:pt x="136" y="117"/>
                    <a:pt x="147" y="117"/>
                  </a:cubicBezTo>
                  <a:cubicBezTo>
                    <a:pt x="201" y="117"/>
                    <a:pt x="201" y="117"/>
                    <a:pt x="201" y="117"/>
                  </a:cubicBezTo>
                  <a:moveTo>
                    <a:pt x="164" y="88"/>
                  </a:moveTo>
                  <a:cubicBezTo>
                    <a:pt x="164" y="226"/>
                    <a:pt x="164" y="226"/>
                    <a:pt x="164" y="226"/>
                  </a:cubicBezTo>
                </a:path>
              </a:pathLst>
            </a:custGeom>
            <a:noFill/>
            <a:ln w="28575" cap="flat">
              <a:solidFill>
                <a:srgbClr val="00B050"/>
              </a:solidFill>
              <a:prstDash val="solid"/>
              <a:miter lim="800000"/>
              <a:headEnd/>
              <a:tailEnd/>
            </a:ln>
          </p:spPr>
          <p:txBody>
            <a:bodyPr vert="horz" wrap="square" lIns="93260" tIns="46630" rIns="93260" bIns="46630" numCol="1" anchor="t" anchorCtr="0" compatLnSpc="1">
              <a:prstTxWarp prst="textNoShape">
                <a:avLst/>
              </a:prstTxWarp>
            </a:bodyPr>
            <a:lstStyle/>
            <a:p>
              <a:pPr defTabSz="932597">
                <a:defRPr/>
              </a:pPr>
              <a:endParaRPr lang="en-US" sz="1836" kern="0">
                <a:gradFill>
                  <a:gsLst>
                    <a:gs pos="0">
                      <a:srgbClr val="505050"/>
                    </a:gs>
                    <a:gs pos="100000">
                      <a:srgbClr val="505050"/>
                    </a:gs>
                  </a:gsLst>
                  <a:lin ang="5400000" scaled="1"/>
                </a:gradFill>
                <a:latin typeface="Segoe UI"/>
              </a:endParaRPr>
            </a:p>
          </p:txBody>
        </p:sp>
      </p:grpSp>
      <p:sp>
        <p:nvSpPr>
          <p:cNvPr id="41" name="Text Placeholder 4">
            <a:extLst>
              <a:ext uri="{FF2B5EF4-FFF2-40B4-BE49-F238E27FC236}">
                <a16:creationId xmlns:a16="http://schemas.microsoft.com/office/drawing/2014/main" id="{3AD71D64-E085-40C8-BE7D-F483F73E49FE}"/>
              </a:ext>
            </a:extLst>
          </p:cNvPr>
          <p:cNvSpPr txBox="1">
            <a:spLocks/>
          </p:cNvSpPr>
          <p:nvPr/>
        </p:nvSpPr>
        <p:spPr>
          <a:xfrm>
            <a:off x="6082287" y="1419529"/>
            <a:ext cx="5992247" cy="5248468"/>
          </a:xfrm>
          <a:prstGeom prst="rect">
            <a:avLst/>
          </a:prstGeom>
        </p:spPr>
        <p:txBody>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932597" eaLnBrk="0" fontAlgn="base" hangingPunct="0">
              <a:spcBef>
                <a:spcPct val="0"/>
              </a:spcBef>
              <a:spcAft>
                <a:spcPct val="0"/>
              </a:spcAft>
              <a:buSzTx/>
              <a:buNone/>
            </a:pPr>
            <a:r>
              <a:rPr lang="en-US" altLang="en-US" sz="2244" dirty="0">
                <a:gradFill>
                  <a:gsLst>
                    <a:gs pos="1250">
                      <a:srgbClr val="1A1A1A"/>
                    </a:gs>
                    <a:gs pos="100000">
                      <a:srgbClr val="1A1A1A"/>
                    </a:gs>
                  </a:gsLst>
                  <a:lin ang="5400000" scaled="0"/>
                </a:gradFill>
              </a:rPr>
              <a:t>1. </a:t>
            </a:r>
            <a:r>
              <a:rPr lang="en-US" altLang="en-US" sz="2244" b="1" dirty="0">
                <a:solidFill>
                  <a:srgbClr val="0078D4"/>
                </a:solidFill>
              </a:rPr>
              <a:t>Deploy</a:t>
            </a:r>
            <a:r>
              <a:rPr lang="en-US" altLang="en-US" sz="2244" dirty="0">
                <a:gradFill>
                  <a:gsLst>
                    <a:gs pos="1250">
                      <a:srgbClr val="1A1A1A"/>
                    </a:gs>
                    <a:gs pos="100000">
                      <a:srgbClr val="1A1A1A"/>
                    </a:gs>
                  </a:gsLst>
                  <a:lin ang="5400000" scaled="0"/>
                </a:gradFill>
              </a:rPr>
              <a:t> the Azure Migrate </a:t>
            </a:r>
            <a:r>
              <a:rPr lang="en-US" altLang="en-US" sz="2244" b="1" dirty="0">
                <a:solidFill>
                  <a:srgbClr val="0078D4"/>
                </a:solidFill>
              </a:rPr>
              <a:t>appliance</a:t>
            </a:r>
            <a:r>
              <a:rPr lang="en-US" altLang="en-US" sz="2244" dirty="0">
                <a:gradFill>
                  <a:gsLst>
                    <a:gs pos="1250">
                      <a:srgbClr val="1A1A1A"/>
                    </a:gs>
                    <a:gs pos="100000">
                      <a:srgbClr val="1A1A1A"/>
                    </a:gs>
                  </a:gsLst>
                  <a:lin ang="5400000" scaled="0"/>
                </a:gradFill>
              </a:rPr>
              <a:t> </a:t>
            </a:r>
          </a:p>
          <a:p>
            <a:pPr marL="0" indent="0" defTabSz="932597" eaLnBrk="0" fontAlgn="base" hangingPunct="0">
              <a:spcBef>
                <a:spcPct val="0"/>
              </a:spcBef>
              <a:spcAft>
                <a:spcPct val="0"/>
              </a:spcAft>
              <a:buSzTx/>
              <a:buFontTx/>
              <a:buChar char="•"/>
            </a:pPr>
            <a:endParaRPr lang="en-US" altLang="en-US" sz="2244" dirty="0">
              <a:gradFill>
                <a:gsLst>
                  <a:gs pos="1250">
                    <a:srgbClr val="1A1A1A"/>
                  </a:gs>
                  <a:gs pos="100000">
                    <a:srgbClr val="1A1A1A"/>
                  </a:gs>
                </a:gsLst>
                <a:lin ang="5400000" scaled="0"/>
              </a:gradFill>
            </a:endParaRPr>
          </a:p>
          <a:p>
            <a:pPr marL="0" indent="0" defTabSz="932597" eaLnBrk="0" fontAlgn="base" hangingPunct="0">
              <a:spcBef>
                <a:spcPct val="0"/>
              </a:spcBef>
              <a:spcAft>
                <a:spcPct val="0"/>
              </a:spcAft>
              <a:buSzTx/>
              <a:buNone/>
            </a:pPr>
            <a:r>
              <a:rPr lang="en-US" altLang="en-US" sz="2244" dirty="0">
                <a:gradFill>
                  <a:gsLst>
                    <a:gs pos="1250">
                      <a:srgbClr val="1A1A1A"/>
                    </a:gs>
                    <a:gs pos="100000">
                      <a:srgbClr val="1A1A1A"/>
                    </a:gs>
                  </a:gsLst>
                  <a:lin ang="5400000" scaled="0"/>
                </a:gradFill>
              </a:rPr>
              <a:t>2. </a:t>
            </a:r>
            <a:r>
              <a:rPr lang="en-US" altLang="en-US" sz="2244" b="1" dirty="0">
                <a:solidFill>
                  <a:srgbClr val="0078D4"/>
                </a:solidFill>
              </a:rPr>
              <a:t>Appliance starts discovery and analyzing performance </a:t>
            </a:r>
            <a:r>
              <a:rPr lang="en-US" altLang="en-US" sz="2244" dirty="0">
                <a:gradFill>
                  <a:gsLst>
                    <a:gs pos="1250">
                      <a:srgbClr val="1A1A1A"/>
                    </a:gs>
                    <a:gs pos="100000">
                      <a:srgbClr val="1A1A1A"/>
                    </a:gs>
                  </a:gsLst>
                  <a:lin ang="5400000" scaled="0"/>
                </a:gradFill>
              </a:rPr>
              <a:t>of the on-premises Windows or Linux servers</a:t>
            </a:r>
          </a:p>
          <a:p>
            <a:pPr marL="0" indent="0" defTabSz="932597" eaLnBrk="0" fontAlgn="base" hangingPunct="0">
              <a:spcBef>
                <a:spcPct val="0"/>
              </a:spcBef>
              <a:spcAft>
                <a:spcPct val="0"/>
              </a:spcAft>
              <a:buSzTx/>
              <a:buNone/>
            </a:pPr>
            <a:endParaRPr lang="en-US" altLang="en-US" sz="2244" dirty="0">
              <a:gradFill>
                <a:gsLst>
                  <a:gs pos="1250">
                    <a:srgbClr val="1A1A1A"/>
                  </a:gs>
                  <a:gs pos="100000">
                    <a:srgbClr val="1A1A1A"/>
                  </a:gs>
                </a:gsLst>
                <a:lin ang="5400000" scaled="0"/>
              </a:gradFill>
            </a:endParaRPr>
          </a:p>
          <a:p>
            <a:pPr marL="0" indent="0" defTabSz="932597" eaLnBrk="0" fontAlgn="base" hangingPunct="0">
              <a:spcBef>
                <a:spcPct val="0"/>
              </a:spcBef>
              <a:spcAft>
                <a:spcPct val="0"/>
              </a:spcAft>
              <a:buSzTx/>
              <a:buNone/>
            </a:pPr>
            <a:r>
              <a:rPr lang="en-US" altLang="en-US" sz="2244" dirty="0">
                <a:gradFill>
                  <a:gsLst>
                    <a:gs pos="1250">
                      <a:srgbClr val="1A1A1A"/>
                    </a:gs>
                    <a:gs pos="100000">
                      <a:srgbClr val="1A1A1A"/>
                    </a:gs>
                  </a:gsLst>
                  <a:lin ang="5400000" scaled="0"/>
                </a:gradFill>
              </a:rPr>
              <a:t>3. Group servers and perform assessments to determine Azure </a:t>
            </a:r>
            <a:r>
              <a:rPr lang="en-US" altLang="en-US" sz="2244" b="1" dirty="0">
                <a:solidFill>
                  <a:srgbClr val="0078D4"/>
                </a:solidFill>
              </a:rPr>
              <a:t>suitability</a:t>
            </a:r>
            <a:r>
              <a:rPr lang="en-US" altLang="en-US" sz="2244" dirty="0">
                <a:gradFill>
                  <a:gsLst>
                    <a:gs pos="1250">
                      <a:srgbClr val="1A1A1A"/>
                    </a:gs>
                    <a:gs pos="100000">
                      <a:srgbClr val="1A1A1A"/>
                    </a:gs>
                  </a:gsLst>
                  <a:lin ang="5400000" scaled="0"/>
                </a:gradFill>
              </a:rPr>
              <a:t>, </a:t>
            </a:r>
            <a:r>
              <a:rPr lang="en-US" altLang="en-US" sz="2244" b="1" dirty="0">
                <a:solidFill>
                  <a:srgbClr val="0078D4"/>
                </a:solidFill>
              </a:rPr>
              <a:t>right-sizing</a:t>
            </a:r>
            <a:r>
              <a:rPr lang="en-US" altLang="en-US" sz="2244" b="1" dirty="0">
                <a:solidFill>
                  <a:srgbClr val="8E0000"/>
                </a:solidFill>
              </a:rPr>
              <a:t> </a:t>
            </a:r>
            <a:r>
              <a:rPr lang="en-US" altLang="en-US" sz="2244" b="1" dirty="0">
                <a:solidFill>
                  <a:srgbClr val="0078D4"/>
                </a:solidFill>
              </a:rPr>
              <a:t>information</a:t>
            </a:r>
            <a:r>
              <a:rPr lang="en-US" altLang="en-US" sz="2244" dirty="0">
                <a:gradFill>
                  <a:gsLst>
                    <a:gs pos="1250">
                      <a:srgbClr val="1A1A1A"/>
                    </a:gs>
                    <a:gs pos="100000">
                      <a:srgbClr val="1A1A1A"/>
                    </a:gs>
                  </a:gsLst>
                  <a:lin ang="5400000" scaled="0"/>
                </a:gradFill>
              </a:rPr>
              <a:t>, </a:t>
            </a:r>
            <a:r>
              <a:rPr lang="en-US" altLang="en-US" sz="2244" b="1" dirty="0">
                <a:solidFill>
                  <a:srgbClr val="0078D4"/>
                </a:solidFill>
              </a:rPr>
              <a:t>dependency</a:t>
            </a:r>
            <a:r>
              <a:rPr lang="en-US" altLang="en-US" sz="2244" b="1" dirty="0">
                <a:solidFill>
                  <a:srgbClr val="8E0000"/>
                </a:solidFill>
              </a:rPr>
              <a:t> </a:t>
            </a:r>
            <a:r>
              <a:rPr lang="en-US" altLang="en-US" sz="2244" b="1" dirty="0">
                <a:solidFill>
                  <a:srgbClr val="0078D4"/>
                </a:solidFill>
              </a:rPr>
              <a:t>mapping</a:t>
            </a:r>
            <a:r>
              <a:rPr lang="en-US" altLang="en-US" sz="2244" dirty="0">
                <a:gradFill>
                  <a:gsLst>
                    <a:gs pos="1250">
                      <a:srgbClr val="1A1A1A"/>
                    </a:gs>
                    <a:gs pos="100000">
                      <a:srgbClr val="1A1A1A"/>
                    </a:gs>
                  </a:gsLst>
                  <a:lin ang="5400000" scaled="0"/>
                </a:gradFill>
              </a:rPr>
              <a:t>, and </a:t>
            </a:r>
            <a:r>
              <a:rPr lang="en-US" altLang="en-US" sz="2244" b="1" dirty="0">
                <a:solidFill>
                  <a:srgbClr val="0078D4"/>
                </a:solidFill>
              </a:rPr>
              <a:t>cost</a:t>
            </a:r>
            <a:r>
              <a:rPr lang="en-US" altLang="en-US" sz="2244" b="1" dirty="0">
                <a:solidFill>
                  <a:srgbClr val="8E0000"/>
                </a:solidFill>
              </a:rPr>
              <a:t> </a:t>
            </a:r>
            <a:r>
              <a:rPr lang="en-US" altLang="en-US" sz="2244" b="1" dirty="0">
                <a:solidFill>
                  <a:srgbClr val="0078D4"/>
                </a:solidFill>
              </a:rPr>
              <a:t>planning</a:t>
            </a:r>
            <a:r>
              <a:rPr lang="en-US" altLang="en-US" sz="2244" b="1" dirty="0">
                <a:solidFill>
                  <a:srgbClr val="8E0000"/>
                </a:solidFill>
              </a:rPr>
              <a:t> </a:t>
            </a:r>
          </a:p>
          <a:p>
            <a:pPr marL="0" indent="0" defTabSz="932597" eaLnBrk="0" fontAlgn="base" hangingPunct="0">
              <a:spcBef>
                <a:spcPct val="0"/>
              </a:spcBef>
              <a:spcAft>
                <a:spcPct val="0"/>
              </a:spcAft>
              <a:buSzTx/>
              <a:buNone/>
            </a:pPr>
            <a:endParaRPr lang="en-US" altLang="en-US" sz="2244" b="1" dirty="0">
              <a:solidFill>
                <a:srgbClr val="8E0000"/>
              </a:solidFill>
            </a:endParaRPr>
          </a:p>
          <a:p>
            <a:pPr marL="0" indent="0" defTabSz="932597" eaLnBrk="0" fontAlgn="base" hangingPunct="0">
              <a:spcBef>
                <a:spcPct val="0"/>
              </a:spcBef>
              <a:spcAft>
                <a:spcPct val="0"/>
              </a:spcAft>
              <a:buSzTx/>
              <a:buNone/>
            </a:pPr>
            <a:r>
              <a:rPr lang="en-US" altLang="en-US" sz="2244" dirty="0">
                <a:gradFill>
                  <a:gsLst>
                    <a:gs pos="1250">
                      <a:srgbClr val="1A1A1A"/>
                    </a:gs>
                    <a:gs pos="100000">
                      <a:srgbClr val="1A1A1A"/>
                    </a:gs>
                  </a:gsLst>
                  <a:lin ang="5400000" scaled="0"/>
                </a:gradFill>
              </a:rPr>
              <a:t>4. </a:t>
            </a:r>
            <a:r>
              <a:rPr lang="en-US" altLang="en-US" sz="2244" b="1" dirty="0">
                <a:solidFill>
                  <a:srgbClr val="0078D4"/>
                </a:solidFill>
              </a:rPr>
              <a:t>Start migrating </a:t>
            </a:r>
            <a:r>
              <a:rPr lang="en-US" altLang="en-US" sz="2244" dirty="0">
                <a:gradFill>
                  <a:gsLst>
                    <a:gs pos="1250">
                      <a:srgbClr val="1A1A1A"/>
                    </a:gs>
                    <a:gs pos="100000">
                      <a:srgbClr val="1A1A1A"/>
                    </a:gs>
                  </a:gsLst>
                  <a:lin ang="5400000" scaled="0"/>
                </a:gradFill>
              </a:rPr>
              <a:t>servers to Azure </a:t>
            </a:r>
            <a:r>
              <a:rPr lang="en-US" altLang="en-US" sz="2244" b="1" dirty="0">
                <a:solidFill>
                  <a:srgbClr val="0078D4"/>
                </a:solidFill>
              </a:rPr>
              <a:t>with the combined appliance</a:t>
            </a:r>
            <a:r>
              <a:rPr lang="en-US" altLang="en-US" sz="2244" dirty="0">
                <a:gradFill>
                  <a:gsLst>
                    <a:gs pos="1250">
                      <a:srgbClr val="1A1A1A"/>
                    </a:gs>
                    <a:gs pos="100000">
                      <a:srgbClr val="1A1A1A"/>
                    </a:gs>
                  </a:gsLst>
                  <a:lin ang="5400000" scaled="0"/>
                </a:gradFill>
              </a:rPr>
              <a:t>. </a:t>
            </a:r>
            <a:r>
              <a:rPr lang="en-US" altLang="en-US" sz="2244" b="1" dirty="0">
                <a:solidFill>
                  <a:srgbClr val="0078D4"/>
                </a:solidFill>
              </a:rPr>
              <a:t>Test migration </a:t>
            </a:r>
            <a:r>
              <a:rPr lang="en-US" altLang="en-US" sz="2244" dirty="0">
                <a:gradFill>
                  <a:gsLst>
                    <a:gs pos="1250">
                      <a:srgbClr val="1A1A1A"/>
                    </a:gs>
                    <a:gs pos="100000">
                      <a:srgbClr val="1A1A1A"/>
                    </a:gs>
                  </a:gsLst>
                  <a:lin ang="5400000" scaled="0"/>
                </a:gradFill>
              </a:rPr>
              <a:t>and perform </a:t>
            </a:r>
            <a:r>
              <a:rPr lang="en-US" altLang="en-US" sz="2244" b="1" dirty="0">
                <a:solidFill>
                  <a:srgbClr val="0078D4"/>
                </a:solidFill>
              </a:rPr>
              <a:t>zero data loss </a:t>
            </a:r>
            <a:r>
              <a:rPr lang="en-US" altLang="en-US" sz="2244" dirty="0">
                <a:gradFill>
                  <a:gsLst>
                    <a:gs pos="1250">
                      <a:srgbClr val="1A1A1A"/>
                    </a:gs>
                    <a:gs pos="100000">
                      <a:srgbClr val="1A1A1A"/>
                    </a:gs>
                  </a:gsLst>
                  <a:lin ang="5400000" scaled="0"/>
                </a:gradFill>
              </a:rPr>
              <a:t>cutover to Azure</a:t>
            </a:r>
          </a:p>
          <a:p>
            <a:pPr marL="233149" indent="-233149" defTabSz="951304"/>
            <a:endParaRPr lang="en-US" sz="2244" dirty="0">
              <a:gradFill>
                <a:gsLst>
                  <a:gs pos="1250">
                    <a:srgbClr val="1A1A1A"/>
                  </a:gs>
                  <a:gs pos="100000">
                    <a:srgbClr val="1A1A1A"/>
                  </a:gs>
                </a:gsLst>
                <a:lin ang="5400000" scaled="0"/>
              </a:gradFill>
            </a:endParaRPr>
          </a:p>
        </p:txBody>
      </p:sp>
      <p:grpSp>
        <p:nvGrpSpPr>
          <p:cNvPr id="43" name="Group 42">
            <a:extLst>
              <a:ext uri="{FF2B5EF4-FFF2-40B4-BE49-F238E27FC236}">
                <a16:creationId xmlns:a16="http://schemas.microsoft.com/office/drawing/2014/main" id="{7CE1EA5A-F72A-4CBC-A8FA-196FEE0F9689}"/>
              </a:ext>
            </a:extLst>
          </p:cNvPr>
          <p:cNvGrpSpPr/>
          <p:nvPr/>
        </p:nvGrpSpPr>
        <p:grpSpPr>
          <a:xfrm>
            <a:off x="1438969" y="5743252"/>
            <a:ext cx="4318553" cy="340033"/>
            <a:chOff x="571255" y="5583292"/>
            <a:chExt cx="4234260" cy="333396"/>
          </a:xfrm>
        </p:grpSpPr>
        <p:pic>
          <p:nvPicPr>
            <p:cNvPr id="44" name="Picture 4" descr="Image result for vmware icon transparent">
              <a:extLst>
                <a:ext uri="{FF2B5EF4-FFF2-40B4-BE49-F238E27FC236}">
                  <a16:creationId xmlns:a16="http://schemas.microsoft.com/office/drawing/2014/main" id="{49339FFF-9406-441B-B298-7BF2DCBF83C9}"/>
                </a:ext>
              </a:extLst>
            </p:cNvPr>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571255" y="5640451"/>
              <a:ext cx="1530735" cy="249542"/>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6" descr="Image result for aws transparent icon">
              <a:extLst>
                <a:ext uri="{FF2B5EF4-FFF2-40B4-BE49-F238E27FC236}">
                  <a16:creationId xmlns:a16="http://schemas.microsoft.com/office/drawing/2014/main" id="{1B51E843-FD01-498B-B2D7-ACD24696A7DC}"/>
                </a:ext>
              </a:extLst>
            </p:cNvPr>
            <p:cNvPicPr>
              <a:picLocks noChangeAspect="1" noChangeArrowheads="1"/>
            </p:cNvPicPr>
            <p:nvPr/>
          </p:nvPicPr>
          <p:blipFill>
            <a:blip r:embed="rId6" cstate="email">
              <a:extLst>
                <a:ext uri="{28A0092B-C50C-407E-A947-70E740481C1C}">
                  <a14:useLocalDpi xmlns:a14="http://schemas.microsoft.com/office/drawing/2010/main"/>
                </a:ext>
              </a:extLst>
            </a:blip>
            <a:srcRect/>
            <a:stretch>
              <a:fillRect/>
            </a:stretch>
          </p:blipFill>
          <p:spPr bwMode="auto">
            <a:xfrm>
              <a:off x="2191961" y="5583292"/>
              <a:ext cx="773863" cy="302492"/>
            </a:xfrm>
            <a:prstGeom prst="rect">
              <a:avLst/>
            </a:prstGeom>
            <a:noFill/>
            <a:extLst>
              <a:ext uri="{909E8E84-426E-40DD-AFC4-6F175D3DCCD1}">
                <a14:hiddenFill xmlns:a14="http://schemas.microsoft.com/office/drawing/2010/main">
                  <a:solidFill>
                    <a:srgbClr val="FFFFFF"/>
                  </a:solidFill>
                </a14:hiddenFill>
              </a:ext>
            </a:extLst>
          </p:spPr>
        </p:pic>
        <p:pic>
          <p:nvPicPr>
            <p:cNvPr id="46" name="Picture 4" descr="Image result for google cloud logo png">
              <a:extLst>
                <a:ext uri="{FF2B5EF4-FFF2-40B4-BE49-F238E27FC236}">
                  <a16:creationId xmlns:a16="http://schemas.microsoft.com/office/drawing/2014/main" id="{0E1E7DC1-5069-448A-A298-407B62DA2EBC}"/>
                </a:ext>
              </a:extLst>
            </p:cNvPr>
            <p:cNvPicPr>
              <a:picLocks noChangeAspect="1" noChangeArrowheads="1"/>
            </p:cNvPicPr>
            <p:nvPr/>
          </p:nvPicPr>
          <p:blipFill>
            <a:blip r:embed="rId7" cstate="email">
              <a:extLst>
                <a:ext uri="{28A0092B-C50C-407E-A947-70E740481C1C}">
                  <a14:useLocalDpi xmlns:a14="http://schemas.microsoft.com/office/drawing/2010/main"/>
                </a:ext>
              </a:extLst>
            </a:blip>
            <a:srcRect/>
            <a:stretch>
              <a:fillRect/>
            </a:stretch>
          </p:blipFill>
          <p:spPr bwMode="auto">
            <a:xfrm>
              <a:off x="3055795" y="5647029"/>
              <a:ext cx="1749720" cy="269659"/>
            </a:xfrm>
            <a:prstGeom prst="rect">
              <a:avLst/>
            </a:prstGeom>
            <a:noFill/>
            <a:extLst>
              <a:ext uri="{909E8E84-426E-40DD-AFC4-6F175D3DCCD1}">
                <a14:hiddenFill xmlns:a14="http://schemas.microsoft.com/office/drawing/2010/main">
                  <a:solidFill>
                    <a:srgbClr val="FFFFFF"/>
                  </a:solidFill>
                </a14:hiddenFill>
              </a:ext>
            </a:extLst>
          </p:spPr>
        </p:pic>
      </p:grpSp>
      <p:pic>
        <p:nvPicPr>
          <p:cNvPr id="47" name="Picture 4" descr="Image result for hyper-v logo transparent">
            <a:extLst>
              <a:ext uri="{FF2B5EF4-FFF2-40B4-BE49-F238E27FC236}">
                <a16:creationId xmlns:a16="http://schemas.microsoft.com/office/drawing/2014/main" id="{01C8545E-DD49-49E0-B0D9-A7561357B1CF}"/>
              </a:ext>
            </a:extLst>
          </p:cNvPr>
          <p:cNvPicPr>
            <a:picLocks noChangeAspect="1" noChangeArrowheads="1"/>
          </p:cNvPicPr>
          <p:nvPr/>
        </p:nvPicPr>
        <p:blipFill>
          <a:blip r:embed="rId8" cstate="email">
            <a:extLst>
              <a:ext uri="{28A0092B-C50C-407E-A947-70E740481C1C}">
                <a14:useLocalDpi xmlns:a14="http://schemas.microsoft.com/office/drawing/2010/main"/>
              </a:ext>
            </a:extLst>
          </a:blip>
          <a:srcRect/>
          <a:stretch>
            <a:fillRect/>
          </a:stretch>
        </p:blipFill>
        <p:spPr bwMode="auto">
          <a:xfrm>
            <a:off x="269119" y="5699818"/>
            <a:ext cx="1128909" cy="483818"/>
          </a:xfrm>
          <a:prstGeom prst="rect">
            <a:avLst/>
          </a:prstGeom>
          <a:noFill/>
          <a:extLst>
            <a:ext uri="{909E8E84-426E-40DD-AFC4-6F175D3DCCD1}">
              <a14:hiddenFill xmlns:a14="http://schemas.microsoft.com/office/drawing/2010/main">
                <a:solidFill>
                  <a:srgbClr val="FFFFFF"/>
                </a:solidFill>
              </a14:hiddenFill>
            </a:ext>
          </a:extLst>
        </p:spPr>
      </p:pic>
      <p:sp>
        <p:nvSpPr>
          <p:cNvPr id="49" name="Text Placeholder 3">
            <a:extLst>
              <a:ext uri="{FF2B5EF4-FFF2-40B4-BE49-F238E27FC236}">
                <a16:creationId xmlns:a16="http://schemas.microsoft.com/office/drawing/2014/main" id="{60AE360B-50D5-B54D-BCAB-6CBDB59C910F}"/>
              </a:ext>
            </a:extLst>
          </p:cNvPr>
          <p:cNvSpPr txBox="1">
            <a:spLocks/>
          </p:cNvSpPr>
          <p:nvPr/>
        </p:nvSpPr>
        <p:spPr>
          <a:xfrm>
            <a:off x="373923" y="417450"/>
            <a:ext cx="11735514" cy="683911"/>
          </a:xfrm>
          <a:prstGeom prst="rect">
            <a:avLst/>
          </a:prstGeom>
        </p:spPr>
        <p:txBody>
          <a:bodyPr vert="horz" lIns="93260" tIns="46630" rIns="93260" bIns="46630" rtlCol="0">
            <a:noAutofit/>
          </a:bodyPr>
          <a:lstStyle>
            <a:lvl1pPr marL="0" indent="0" algn="l" defTabSz="914400" rtl="0" eaLnBrk="1" latinLnBrk="0" hangingPunct="1">
              <a:lnSpc>
                <a:spcPct val="90000"/>
              </a:lnSpc>
              <a:spcBef>
                <a:spcPts val="1000"/>
              </a:spcBef>
              <a:buFont typeface="Arial" panose="020B0604020202020204" pitchFamily="34" charset="0"/>
              <a:buNone/>
              <a:defRPr sz="4000" b="1" i="0" kern="1200" spc="0">
                <a:solidFill>
                  <a:schemeClr val="accent3"/>
                </a:solidFill>
                <a:latin typeface="Segoe UI Semibold" panose="020B0502040204020203" pitchFamily="34" charset="0"/>
                <a:ea typeface="+mn-ea"/>
                <a:cs typeface="Segoe UI Semibold" panose="020B0502040204020203"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Segoe UI" panose="020B0502040204020203" pitchFamily="34" charset="0"/>
                <a:ea typeface="+mn-ea"/>
                <a:cs typeface="Segoe UI" panose="020B0502040204020203" pitchFamily="34" charset="0"/>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Segoe UI" panose="020B0502040204020203" pitchFamily="34" charset="0"/>
                <a:ea typeface="+mn-ea"/>
                <a:cs typeface="Segoe UI" panose="020B0502040204020203" pitchFamily="34" charset="0"/>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Segoe UI" panose="020B0502040204020203" pitchFamily="34" charset="0"/>
                <a:ea typeface="+mn-ea"/>
                <a:cs typeface="Segoe UI" panose="020B0502040204020203" pitchFamily="34" charset="0"/>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932597">
              <a:spcBef>
                <a:spcPts val="1020"/>
              </a:spcBef>
            </a:pPr>
            <a:r>
              <a:rPr lang="en-US" sz="4080">
                <a:solidFill>
                  <a:srgbClr val="0078D3"/>
                </a:solidFill>
              </a:rPr>
              <a:t>Azure Migrate </a:t>
            </a:r>
            <a:r>
              <a:rPr lang="en-US" sz="4080">
                <a:solidFill>
                  <a:srgbClr val="3C3C41"/>
                </a:solidFill>
              </a:rPr>
              <a:t>– Assess and migrate servers </a:t>
            </a:r>
            <a:endParaRPr lang="en-US" sz="4080">
              <a:solidFill>
                <a:srgbClr val="0078D3"/>
              </a:solidFill>
            </a:endParaRPr>
          </a:p>
        </p:txBody>
      </p:sp>
    </p:spTree>
    <p:extLst>
      <p:ext uri="{BB962C8B-B14F-4D97-AF65-F5344CB8AC3E}">
        <p14:creationId xmlns:p14="http://schemas.microsoft.com/office/powerpoint/2010/main" val="457359815"/>
      </p:ext>
    </p:extLst>
  </p:cSld>
  <p:clrMapOvr>
    <a:masterClrMapping/>
  </p:clrMapOvr>
  <p:transition spd="slow">
    <p:push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1">
                                            <p:txEl>
                                              <p:pRg st="0" end="0"/>
                                            </p:txEl>
                                          </p:spTgt>
                                        </p:tgtEl>
                                        <p:attrNameLst>
                                          <p:attrName>style.visibility</p:attrName>
                                        </p:attrNameLst>
                                      </p:cBhvr>
                                      <p:to>
                                        <p:strVal val="visible"/>
                                      </p:to>
                                    </p:set>
                                    <p:anim calcmode="lin" valueType="num">
                                      <p:cBhvr additive="base">
                                        <p:cTn id="11" dur="500" fill="hold"/>
                                        <p:tgtEl>
                                          <p:spTgt spid="41">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 calcmode="lin" valueType="num">
                                      <p:cBhvr additive="base">
                                        <p:cTn id="17" dur="500" fill="hold"/>
                                        <p:tgtEl>
                                          <p:spTgt spid="3"/>
                                        </p:tgtEl>
                                        <p:attrNameLst>
                                          <p:attrName>ppt_x</p:attrName>
                                        </p:attrNameLst>
                                      </p:cBhvr>
                                      <p:tavLst>
                                        <p:tav tm="0">
                                          <p:val>
                                            <p:strVal val="#ppt_x"/>
                                          </p:val>
                                        </p:tav>
                                        <p:tav tm="100000">
                                          <p:val>
                                            <p:strVal val="#ppt_x"/>
                                          </p:val>
                                        </p:tav>
                                      </p:tavLst>
                                    </p:anim>
                                    <p:anim calcmode="lin" valueType="num">
                                      <p:cBhvr additive="base">
                                        <p:cTn id="18" dur="500" fill="hold"/>
                                        <p:tgtEl>
                                          <p:spTgt spid="3"/>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41">
                                            <p:txEl>
                                              <p:pRg st="2" end="2"/>
                                            </p:txEl>
                                          </p:spTgt>
                                        </p:tgtEl>
                                        <p:attrNameLst>
                                          <p:attrName>style.visibility</p:attrName>
                                        </p:attrNameLst>
                                      </p:cBhvr>
                                      <p:to>
                                        <p:strVal val="visible"/>
                                      </p:to>
                                    </p:set>
                                    <p:anim calcmode="lin" valueType="num">
                                      <p:cBhvr additive="base">
                                        <p:cTn id="21" dur="500" fill="hold"/>
                                        <p:tgtEl>
                                          <p:spTgt spid="41">
                                            <p:txEl>
                                              <p:pRg st="2" end="2"/>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4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25"/>
                                        </p:tgtEl>
                                        <p:attrNameLst>
                                          <p:attrName>style.visibility</p:attrName>
                                        </p:attrNameLst>
                                      </p:cBhvr>
                                      <p:to>
                                        <p:strVal val="visible"/>
                                      </p:to>
                                    </p:set>
                                    <p:anim calcmode="lin" valueType="num">
                                      <p:cBhvr additive="base">
                                        <p:cTn id="27" dur="500" fill="hold"/>
                                        <p:tgtEl>
                                          <p:spTgt spid="25"/>
                                        </p:tgtEl>
                                        <p:attrNameLst>
                                          <p:attrName>ppt_x</p:attrName>
                                        </p:attrNameLst>
                                      </p:cBhvr>
                                      <p:tavLst>
                                        <p:tav tm="0">
                                          <p:val>
                                            <p:strVal val="#ppt_x"/>
                                          </p:val>
                                        </p:tav>
                                        <p:tav tm="100000">
                                          <p:val>
                                            <p:strVal val="#ppt_x"/>
                                          </p:val>
                                        </p:tav>
                                      </p:tavLst>
                                    </p:anim>
                                    <p:anim calcmode="lin" valueType="num">
                                      <p:cBhvr additive="base">
                                        <p:cTn id="28" dur="500" fill="hold"/>
                                        <p:tgtEl>
                                          <p:spTgt spid="25"/>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41">
                                            <p:txEl>
                                              <p:pRg st="4" end="4"/>
                                            </p:txEl>
                                          </p:spTgt>
                                        </p:tgtEl>
                                        <p:attrNameLst>
                                          <p:attrName>style.visibility</p:attrName>
                                        </p:attrNameLst>
                                      </p:cBhvr>
                                      <p:to>
                                        <p:strVal val="visible"/>
                                      </p:to>
                                    </p:set>
                                    <p:anim calcmode="lin" valueType="num">
                                      <p:cBhvr additive="base">
                                        <p:cTn id="31" dur="500" fill="hold"/>
                                        <p:tgtEl>
                                          <p:spTgt spid="41">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41">
                                            <p:txEl>
                                              <p:pRg st="6" end="6"/>
                                            </p:txEl>
                                          </p:spTgt>
                                        </p:tgtEl>
                                        <p:attrNameLst>
                                          <p:attrName>style.visibility</p:attrName>
                                        </p:attrNameLst>
                                      </p:cBhvr>
                                      <p:to>
                                        <p:strVal val="visible"/>
                                      </p:to>
                                    </p:set>
                                    <p:anim calcmode="lin" valueType="num">
                                      <p:cBhvr additive="base">
                                        <p:cTn id="37" dur="500" fill="hold"/>
                                        <p:tgtEl>
                                          <p:spTgt spid="41">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1">
                                            <p:txEl>
                                              <p:pRg st="6" end="6"/>
                                            </p:txEl>
                                          </p:spTgt>
                                        </p:tgtEl>
                                        <p:attrNameLst>
                                          <p:attrName>ppt_y</p:attrName>
                                        </p:attrNameLst>
                                      </p:cBhvr>
                                      <p:tavLst>
                                        <p:tav tm="0">
                                          <p:val>
                                            <p:strVal val="1+#ppt_h/2"/>
                                          </p:val>
                                        </p:tav>
                                        <p:tav tm="100000">
                                          <p:val>
                                            <p:strVal val="#ppt_y"/>
                                          </p:val>
                                        </p:tav>
                                      </p:tavLst>
                                    </p:anim>
                                  </p:childTnLst>
                                </p:cTn>
                              </p:par>
                              <p:par>
                                <p:cTn id="39" presetID="42" presetClass="path" presetSubtype="0" accel="50000" decel="50000" fill="hold" nodeType="withEffect">
                                  <p:stCondLst>
                                    <p:cond delay="0"/>
                                  </p:stCondLst>
                                  <p:childTnLst>
                                    <p:animMotion origin="layout" path="M -1.875E-6 -1.48148E-6 L 0.16966 -0.42338 " pathEditMode="relative" rAng="0" ptsTypes="AA">
                                      <p:cBhvr>
                                        <p:cTn id="40" dur="2000" fill="hold"/>
                                        <p:tgtEl>
                                          <p:spTgt spid="15"/>
                                        </p:tgtEl>
                                        <p:attrNameLst>
                                          <p:attrName>ppt_x</p:attrName>
                                          <p:attrName>ppt_y</p:attrName>
                                        </p:attrNameLst>
                                      </p:cBhvr>
                                      <p:rCtr x="8477" y="-2118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73F9EAD-E355-4DCE-831C-79CB5925D677}"/>
              </a:ext>
            </a:extLst>
          </p:cNvPr>
          <p:cNvSpPr>
            <a:spLocks noGrp="1"/>
          </p:cNvSpPr>
          <p:nvPr>
            <p:ph type="title"/>
          </p:nvPr>
        </p:nvSpPr>
        <p:spPr>
          <a:xfrm>
            <a:off x="600855" y="466301"/>
            <a:ext cx="11237870" cy="565027"/>
          </a:xfrm>
        </p:spPr>
        <p:txBody>
          <a:bodyPr wrap="square" anchor="t">
            <a:normAutofit/>
          </a:bodyPr>
          <a:lstStyle/>
          <a:p>
            <a:r>
              <a:rPr lang="en-US" dirty="0"/>
              <a:t>Agenda</a:t>
            </a:r>
          </a:p>
        </p:txBody>
      </p:sp>
      <p:graphicFrame>
        <p:nvGraphicFramePr>
          <p:cNvPr id="6" name="Table 4">
            <a:extLst>
              <a:ext uri="{FF2B5EF4-FFF2-40B4-BE49-F238E27FC236}">
                <a16:creationId xmlns:a16="http://schemas.microsoft.com/office/drawing/2014/main" id="{4366DAE7-7248-44E9-9558-51EA60CB8C86}"/>
              </a:ext>
            </a:extLst>
          </p:cNvPr>
          <p:cNvGraphicFramePr>
            <a:graphicFrameLocks noGrp="1"/>
          </p:cNvGraphicFramePr>
          <p:nvPr>
            <p:extLst>
              <p:ext uri="{D42A27DB-BD31-4B8C-83A1-F6EECF244321}">
                <p14:modId xmlns:p14="http://schemas.microsoft.com/office/powerpoint/2010/main" val="360053768"/>
              </p:ext>
            </p:extLst>
          </p:nvPr>
        </p:nvGraphicFramePr>
        <p:xfrm>
          <a:off x="600856" y="1792621"/>
          <a:ext cx="4681336" cy="4001821"/>
        </p:xfrm>
        <a:graphic>
          <a:graphicData uri="http://schemas.openxmlformats.org/drawingml/2006/table">
            <a:tbl>
              <a:tblPr firstRow="1" bandRow="1">
                <a:tableStyleId>{5C22544A-7EE6-4342-B048-85BDC9FD1C3A}</a:tableStyleId>
              </a:tblPr>
              <a:tblGrid>
                <a:gridCol w="1592905">
                  <a:extLst>
                    <a:ext uri="{9D8B030D-6E8A-4147-A177-3AD203B41FA5}">
                      <a16:colId xmlns:a16="http://schemas.microsoft.com/office/drawing/2014/main" val="3319471549"/>
                    </a:ext>
                  </a:extLst>
                </a:gridCol>
                <a:gridCol w="3088431">
                  <a:extLst>
                    <a:ext uri="{9D8B030D-6E8A-4147-A177-3AD203B41FA5}">
                      <a16:colId xmlns:a16="http://schemas.microsoft.com/office/drawing/2014/main" val="4136005157"/>
                    </a:ext>
                  </a:extLst>
                </a:gridCol>
              </a:tblGrid>
              <a:tr h="533462">
                <a:tc>
                  <a:txBody>
                    <a:bodyPr/>
                    <a:lstStyle/>
                    <a:p>
                      <a:r>
                        <a:rPr lang="de-DE" sz="1900" dirty="0"/>
                        <a:t>TAG 1</a:t>
                      </a:r>
                    </a:p>
                  </a:txBody>
                  <a:tcPr marL="93260" marR="93260" marT="46630" marB="46630"/>
                </a:tc>
                <a:tc>
                  <a:txBody>
                    <a:bodyPr/>
                    <a:lstStyle/>
                    <a:p>
                      <a:endParaRPr lang="de-DE" sz="1900" dirty="0"/>
                    </a:p>
                  </a:txBody>
                  <a:tcPr marL="93260" marR="93260" marT="46630" marB="46630"/>
                </a:tc>
                <a:extLst>
                  <a:ext uri="{0D108BD9-81ED-4DB2-BD59-A6C34878D82A}">
                    <a16:rowId xmlns:a16="http://schemas.microsoft.com/office/drawing/2014/main" val="3762173376"/>
                  </a:ext>
                </a:extLst>
              </a:tr>
              <a:tr h="533462">
                <a:tc>
                  <a:txBody>
                    <a:bodyPr/>
                    <a:lstStyle/>
                    <a:p>
                      <a:r>
                        <a:rPr lang="de-DE" sz="1900" dirty="0"/>
                        <a:t>09:30 – 10:30</a:t>
                      </a:r>
                    </a:p>
                  </a:txBody>
                  <a:tcPr marL="93260" marR="93260" marT="46630" marB="46630"/>
                </a:tc>
                <a:tc>
                  <a:txBody>
                    <a:bodyPr/>
                    <a:lstStyle/>
                    <a:p>
                      <a:r>
                        <a:rPr lang="de-DE" sz="1900" dirty="0"/>
                        <a:t>Intro CAF </a:t>
                      </a:r>
                      <a:r>
                        <a:rPr lang="de-DE" sz="1900" dirty="0" err="1"/>
                        <a:t>Migrate</a:t>
                      </a:r>
                      <a:endParaRPr lang="de-DE" sz="1900" dirty="0"/>
                    </a:p>
                  </a:txBody>
                  <a:tcPr marL="93260" marR="93260" marT="46630" marB="46630"/>
                </a:tc>
                <a:extLst>
                  <a:ext uri="{0D108BD9-81ED-4DB2-BD59-A6C34878D82A}">
                    <a16:rowId xmlns:a16="http://schemas.microsoft.com/office/drawing/2014/main" val="655615246"/>
                  </a:ext>
                </a:extLst>
              </a:tr>
              <a:tr h="1271789">
                <a:tc>
                  <a:txBody>
                    <a:bodyPr/>
                    <a:lstStyle/>
                    <a:p>
                      <a:r>
                        <a:rPr lang="de-DE" sz="1900" dirty="0"/>
                        <a:t>10:45 – 12:15</a:t>
                      </a:r>
                    </a:p>
                  </a:txBody>
                  <a:tcPr marL="93260" marR="93260" marT="46630" marB="46630"/>
                </a:tc>
                <a:tc>
                  <a:txBody>
                    <a:bodyPr/>
                    <a:lstStyle/>
                    <a:p>
                      <a:r>
                        <a:rPr lang="de-DE" sz="1900" dirty="0"/>
                        <a:t>Challenge 1</a:t>
                      </a:r>
                    </a:p>
                  </a:txBody>
                  <a:tcPr marL="93260" marR="93260" marT="46630" marB="46630"/>
                </a:tc>
                <a:extLst>
                  <a:ext uri="{0D108BD9-81ED-4DB2-BD59-A6C34878D82A}">
                    <a16:rowId xmlns:a16="http://schemas.microsoft.com/office/drawing/2014/main" val="2855514721"/>
                  </a:ext>
                </a:extLst>
              </a:tr>
              <a:tr h="684809">
                <a:tc>
                  <a:txBody>
                    <a:bodyPr/>
                    <a:lstStyle/>
                    <a:p>
                      <a:r>
                        <a:rPr lang="de-DE" sz="1900" dirty="0"/>
                        <a:t>13:00 – 14:30</a:t>
                      </a:r>
                    </a:p>
                  </a:txBody>
                  <a:tcPr marL="93260" marR="93260" marT="46630" marB="4663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900" dirty="0"/>
                        <a:t>Challenge 2</a:t>
                      </a:r>
                    </a:p>
                  </a:txBody>
                  <a:tcPr marL="93260" marR="93260" marT="46630" marB="46630"/>
                </a:tc>
                <a:extLst>
                  <a:ext uri="{0D108BD9-81ED-4DB2-BD59-A6C34878D82A}">
                    <a16:rowId xmlns:a16="http://schemas.microsoft.com/office/drawing/2014/main" val="702941654"/>
                  </a:ext>
                </a:extLst>
              </a:tr>
              <a:tr h="978299">
                <a:tc>
                  <a:txBody>
                    <a:bodyPr/>
                    <a:lstStyle/>
                    <a:p>
                      <a:r>
                        <a:rPr lang="de-DE" sz="1900" dirty="0"/>
                        <a:t>14:45 – 16:00</a:t>
                      </a:r>
                    </a:p>
                  </a:txBody>
                  <a:tcPr marL="93260" marR="93260" marT="46630" marB="4663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900" dirty="0"/>
                        <a:t>CAF Governance MVP</a:t>
                      </a:r>
                    </a:p>
                  </a:txBody>
                  <a:tcPr marL="93260" marR="93260" marT="46630" marB="46630"/>
                </a:tc>
                <a:extLst>
                  <a:ext uri="{0D108BD9-81ED-4DB2-BD59-A6C34878D82A}">
                    <a16:rowId xmlns:a16="http://schemas.microsoft.com/office/drawing/2014/main" val="741854825"/>
                  </a:ext>
                </a:extLst>
              </a:tr>
            </a:tbl>
          </a:graphicData>
        </a:graphic>
      </p:graphicFrame>
      <p:graphicFrame>
        <p:nvGraphicFramePr>
          <p:cNvPr id="7" name="Table 4">
            <a:extLst>
              <a:ext uri="{FF2B5EF4-FFF2-40B4-BE49-F238E27FC236}">
                <a16:creationId xmlns:a16="http://schemas.microsoft.com/office/drawing/2014/main" id="{59E8A6D7-0812-45C4-BA08-5E0F2DAD3805}"/>
              </a:ext>
            </a:extLst>
          </p:cNvPr>
          <p:cNvGraphicFramePr>
            <a:graphicFrameLocks noGrp="1"/>
          </p:cNvGraphicFramePr>
          <p:nvPr/>
        </p:nvGraphicFramePr>
        <p:xfrm>
          <a:off x="6020037" y="1792622"/>
          <a:ext cx="5993015" cy="4018528"/>
        </p:xfrm>
        <a:graphic>
          <a:graphicData uri="http://schemas.openxmlformats.org/drawingml/2006/table">
            <a:tbl>
              <a:tblPr firstRow="1" bandRow="1">
                <a:tableStyleId>{5C22544A-7EE6-4342-B048-85BDC9FD1C3A}</a:tableStyleId>
              </a:tblPr>
              <a:tblGrid>
                <a:gridCol w="1770393">
                  <a:extLst>
                    <a:ext uri="{9D8B030D-6E8A-4147-A177-3AD203B41FA5}">
                      <a16:colId xmlns:a16="http://schemas.microsoft.com/office/drawing/2014/main" val="3319471549"/>
                    </a:ext>
                  </a:extLst>
                </a:gridCol>
                <a:gridCol w="4222622">
                  <a:extLst>
                    <a:ext uri="{9D8B030D-6E8A-4147-A177-3AD203B41FA5}">
                      <a16:colId xmlns:a16="http://schemas.microsoft.com/office/drawing/2014/main" val="4136005157"/>
                    </a:ext>
                  </a:extLst>
                </a:gridCol>
              </a:tblGrid>
              <a:tr h="580883">
                <a:tc>
                  <a:txBody>
                    <a:bodyPr/>
                    <a:lstStyle/>
                    <a:p>
                      <a:r>
                        <a:rPr lang="de-DE" sz="1900" dirty="0"/>
                        <a:t>TAG 2</a:t>
                      </a:r>
                    </a:p>
                  </a:txBody>
                  <a:tcPr marL="93260" marR="93260" marT="46630" marB="46630"/>
                </a:tc>
                <a:tc>
                  <a:txBody>
                    <a:bodyPr/>
                    <a:lstStyle/>
                    <a:p>
                      <a:endParaRPr lang="de-DE" sz="1900" dirty="0"/>
                    </a:p>
                  </a:txBody>
                  <a:tcPr marL="93260" marR="93260" marT="46630" marB="46630"/>
                </a:tc>
                <a:extLst>
                  <a:ext uri="{0D108BD9-81ED-4DB2-BD59-A6C34878D82A}">
                    <a16:rowId xmlns:a16="http://schemas.microsoft.com/office/drawing/2014/main" val="3762173376"/>
                  </a:ext>
                </a:extLst>
              </a:tr>
              <a:tr h="949312">
                <a:tc>
                  <a:txBody>
                    <a:bodyPr/>
                    <a:lstStyle/>
                    <a:p>
                      <a:r>
                        <a:rPr lang="de-DE" sz="1900" dirty="0"/>
                        <a:t>09:30 – 11:00</a:t>
                      </a:r>
                    </a:p>
                  </a:txBody>
                  <a:tcPr marL="93260" marR="93260" marT="46630" marB="4663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900" dirty="0"/>
                        <a:t>Challenge 3</a:t>
                      </a:r>
                    </a:p>
                  </a:txBody>
                  <a:tcPr marL="93260" marR="93260" marT="46630" marB="46630"/>
                </a:tc>
                <a:extLst>
                  <a:ext uri="{0D108BD9-81ED-4DB2-BD59-A6C34878D82A}">
                    <a16:rowId xmlns:a16="http://schemas.microsoft.com/office/drawing/2014/main" val="655615246"/>
                  </a:ext>
                </a:extLst>
              </a:tr>
              <a:tr h="580883">
                <a:tc>
                  <a:txBody>
                    <a:bodyPr/>
                    <a:lstStyle/>
                    <a:p>
                      <a:r>
                        <a:rPr lang="de-DE" sz="1900" dirty="0"/>
                        <a:t>11:15 – 12:15</a:t>
                      </a:r>
                    </a:p>
                  </a:txBody>
                  <a:tcPr marL="93260" marR="93260" marT="46630" marB="46630"/>
                </a:tc>
                <a:tc>
                  <a:txBody>
                    <a:bodyPr/>
                    <a:lstStyle/>
                    <a:p>
                      <a:r>
                        <a:rPr lang="de-DE" sz="1900" dirty="0"/>
                        <a:t>CAF Landing Zone </a:t>
                      </a:r>
                    </a:p>
                  </a:txBody>
                  <a:tcPr marL="93260" marR="93260" marT="46630" marB="46630"/>
                </a:tc>
                <a:extLst>
                  <a:ext uri="{0D108BD9-81ED-4DB2-BD59-A6C34878D82A}">
                    <a16:rowId xmlns:a16="http://schemas.microsoft.com/office/drawing/2014/main" val="2855514721"/>
                  </a:ext>
                </a:extLst>
              </a:tr>
              <a:tr h="745684">
                <a:tc>
                  <a:txBody>
                    <a:bodyPr/>
                    <a:lstStyle/>
                    <a:p>
                      <a:r>
                        <a:rPr lang="de-DE" sz="1900" dirty="0"/>
                        <a:t>13:00 – 15:15</a:t>
                      </a:r>
                    </a:p>
                  </a:txBody>
                  <a:tcPr marL="93260" marR="93260" marT="46630" marB="4663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900" dirty="0"/>
                        <a:t>Challenge 4</a:t>
                      </a:r>
                      <a:endParaRPr lang="de-DE" sz="1800" b="0" i="0" kern="1200" dirty="0">
                        <a:solidFill>
                          <a:schemeClr val="dk1"/>
                        </a:solidFill>
                        <a:effectLst/>
                        <a:latin typeface="+mn-lt"/>
                        <a:ea typeface="+mn-ea"/>
                        <a:cs typeface="+mn-cs"/>
                      </a:endParaRPr>
                    </a:p>
                  </a:txBody>
                  <a:tcPr marL="93260" marR="93260" marT="46630" marB="46630"/>
                </a:tc>
                <a:extLst>
                  <a:ext uri="{0D108BD9-81ED-4DB2-BD59-A6C34878D82A}">
                    <a16:rowId xmlns:a16="http://schemas.microsoft.com/office/drawing/2014/main" val="702941654"/>
                  </a:ext>
                </a:extLst>
              </a:tr>
              <a:tr h="580883">
                <a:tc>
                  <a:txBody>
                    <a:bodyPr/>
                    <a:lstStyle/>
                    <a:p>
                      <a:endParaRPr lang="de-DE" sz="1900" dirty="0"/>
                    </a:p>
                  </a:txBody>
                  <a:tcPr marL="93260" marR="93260" marT="46630" marB="46630"/>
                </a:tc>
                <a:tc>
                  <a:txBody>
                    <a:bodyPr/>
                    <a:lstStyle/>
                    <a:p>
                      <a:r>
                        <a:rPr lang="de-DE" sz="1900" dirty="0"/>
                        <a:t>Closing / </a:t>
                      </a:r>
                      <a:r>
                        <a:rPr lang="de-DE" sz="1900" dirty="0" err="1"/>
                        <a:t>Outview</a:t>
                      </a:r>
                      <a:endParaRPr lang="de-DE" sz="1900" dirty="0"/>
                    </a:p>
                  </a:txBody>
                  <a:tcPr marL="93260" marR="93260" marT="46630" marB="46630"/>
                </a:tc>
                <a:extLst>
                  <a:ext uri="{0D108BD9-81ED-4DB2-BD59-A6C34878D82A}">
                    <a16:rowId xmlns:a16="http://schemas.microsoft.com/office/drawing/2014/main" val="741854825"/>
                  </a:ext>
                </a:extLst>
              </a:tr>
              <a:tr h="580883">
                <a:tc>
                  <a:txBody>
                    <a:bodyPr/>
                    <a:lstStyle/>
                    <a:p>
                      <a:endParaRPr lang="de-DE" sz="1900" dirty="0"/>
                    </a:p>
                  </a:txBody>
                  <a:tcPr marL="93260" marR="93260" marT="46630" marB="46630"/>
                </a:tc>
                <a:tc>
                  <a:txBody>
                    <a:bodyPr/>
                    <a:lstStyle/>
                    <a:p>
                      <a:endParaRPr lang="de-DE" sz="1900" dirty="0"/>
                    </a:p>
                  </a:txBody>
                  <a:tcPr marL="93260" marR="93260" marT="46630" marB="46630"/>
                </a:tc>
                <a:extLst>
                  <a:ext uri="{0D108BD9-81ED-4DB2-BD59-A6C34878D82A}">
                    <a16:rowId xmlns:a16="http://schemas.microsoft.com/office/drawing/2014/main" val="4144512403"/>
                  </a:ext>
                </a:extLst>
              </a:tr>
            </a:tbl>
          </a:graphicData>
        </a:graphic>
      </p:graphicFrame>
    </p:spTree>
    <p:extLst>
      <p:ext uri="{BB962C8B-B14F-4D97-AF65-F5344CB8AC3E}">
        <p14:creationId xmlns:p14="http://schemas.microsoft.com/office/powerpoint/2010/main" val="3604503355"/>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B00AC78F-2AFF-49F1-9E57-AAA22CB8BD4C}"/>
              </a:ext>
            </a:extLst>
          </p:cNvPr>
          <p:cNvSpPr>
            <a:spLocks noGrp="1"/>
          </p:cNvSpPr>
          <p:nvPr>
            <p:ph type="title"/>
          </p:nvPr>
        </p:nvSpPr>
        <p:spPr/>
        <p:txBody>
          <a:bodyPr/>
          <a:lstStyle/>
          <a:p>
            <a:r>
              <a:rPr lang="de-DE" dirty="0" err="1"/>
              <a:t>Governance</a:t>
            </a:r>
            <a:r>
              <a:rPr lang="de-DE" dirty="0"/>
              <a:t> and Management</a:t>
            </a:r>
            <a:endParaRPr lang="en-US" dirty="0"/>
          </a:p>
        </p:txBody>
      </p:sp>
    </p:spTree>
    <p:extLst>
      <p:ext uri="{BB962C8B-B14F-4D97-AF65-F5344CB8AC3E}">
        <p14:creationId xmlns:p14="http://schemas.microsoft.com/office/powerpoint/2010/main" val="1554442192"/>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F9FAFE0F-BEB5-4C7B-A2D9-4BEF707A1F11}"/>
              </a:ext>
            </a:extLst>
          </p:cNvPr>
          <p:cNvSpPr>
            <a:spLocks noGrp="1"/>
          </p:cNvSpPr>
          <p:nvPr>
            <p:ph type="title"/>
          </p:nvPr>
        </p:nvSpPr>
        <p:spPr/>
        <p:txBody>
          <a:bodyPr/>
          <a:lstStyle/>
          <a:p>
            <a:r>
              <a:rPr lang="en-US" dirty="0"/>
              <a:t>Agenda</a:t>
            </a:r>
          </a:p>
        </p:txBody>
      </p:sp>
      <p:sp>
        <p:nvSpPr>
          <p:cNvPr id="5" name="Textplatzhalter 4">
            <a:extLst>
              <a:ext uri="{FF2B5EF4-FFF2-40B4-BE49-F238E27FC236}">
                <a16:creationId xmlns:a16="http://schemas.microsoft.com/office/drawing/2014/main" id="{4010D8B2-5B4E-4D23-BB8E-728DB9904504}"/>
              </a:ext>
            </a:extLst>
          </p:cNvPr>
          <p:cNvSpPr>
            <a:spLocks noGrp="1"/>
          </p:cNvSpPr>
          <p:nvPr>
            <p:ph type="body" sz="quarter" idx="10"/>
          </p:nvPr>
        </p:nvSpPr>
        <p:spPr>
          <a:xfrm>
            <a:off x="4389437" y="1186998"/>
            <a:ext cx="562365" cy="3862387"/>
          </a:xfrm>
        </p:spPr>
        <p:txBody>
          <a:bodyPr/>
          <a:lstStyle/>
          <a:p>
            <a:r>
              <a:rPr lang="en-US" dirty="0"/>
              <a:t>1.</a:t>
            </a:r>
          </a:p>
          <a:p>
            <a:r>
              <a:rPr lang="en-US" dirty="0"/>
              <a:t>2.</a:t>
            </a:r>
          </a:p>
          <a:p>
            <a:endParaRPr lang="en-US" dirty="0"/>
          </a:p>
          <a:p>
            <a:br>
              <a:rPr lang="en-US" dirty="0"/>
            </a:br>
            <a:r>
              <a:rPr lang="en-US" dirty="0"/>
              <a:t>3.</a:t>
            </a:r>
            <a:br>
              <a:rPr lang="en-US" dirty="0"/>
            </a:br>
            <a:endParaRPr lang="en-US" dirty="0"/>
          </a:p>
          <a:p>
            <a:r>
              <a:rPr lang="en-US" dirty="0"/>
              <a:t>4.</a:t>
            </a:r>
          </a:p>
        </p:txBody>
      </p:sp>
      <p:sp>
        <p:nvSpPr>
          <p:cNvPr id="6" name="Textplatzhalter 5">
            <a:extLst>
              <a:ext uri="{FF2B5EF4-FFF2-40B4-BE49-F238E27FC236}">
                <a16:creationId xmlns:a16="http://schemas.microsoft.com/office/drawing/2014/main" id="{77D6AD58-80C1-4A2C-BED7-1178E4748632}"/>
              </a:ext>
            </a:extLst>
          </p:cNvPr>
          <p:cNvSpPr>
            <a:spLocks noGrp="1"/>
          </p:cNvSpPr>
          <p:nvPr>
            <p:ph type="body" sz="quarter" idx="11"/>
          </p:nvPr>
        </p:nvSpPr>
        <p:spPr>
          <a:xfrm>
            <a:off x="4947851" y="1186997"/>
            <a:ext cx="7061587" cy="3862387"/>
          </a:xfrm>
        </p:spPr>
        <p:txBody>
          <a:bodyPr/>
          <a:lstStyle/>
          <a:p>
            <a:r>
              <a:rPr lang="en-US" dirty="0">
                <a:solidFill>
                  <a:schemeClr val="accent2">
                    <a:lumMod val="40000"/>
                    <a:lumOff val="60000"/>
                  </a:schemeClr>
                </a:solidFill>
              </a:rPr>
              <a:t>Introduction to Governance and Management
</a:t>
            </a:r>
            <a:r>
              <a:rPr lang="en-US" dirty="0">
                <a:solidFill>
                  <a:schemeClr val="tx1"/>
                </a:solidFill>
              </a:rPr>
              <a:t>Set up an initial Governance and </a:t>
            </a:r>
            <a:r>
              <a:rPr lang="en-US" dirty="0" err="1">
                <a:solidFill>
                  <a:schemeClr val="tx1"/>
                </a:solidFill>
              </a:rPr>
              <a:t>LandingZone</a:t>
            </a:r>
            <a:r>
              <a:rPr lang="en-US" dirty="0">
                <a:solidFill>
                  <a:schemeClr val="tx1"/>
                </a:solidFill>
              </a:rPr>
              <a:t> in Azure before a migration (</a:t>
            </a:r>
            <a:r>
              <a:rPr lang="en-US" dirty="0" err="1">
                <a:solidFill>
                  <a:schemeClr val="tx1"/>
                </a:solidFill>
              </a:rPr>
              <a:t>HandsOn</a:t>
            </a:r>
            <a:r>
              <a:rPr lang="en-US" dirty="0">
                <a:solidFill>
                  <a:schemeClr val="tx1"/>
                </a:solidFill>
              </a:rPr>
              <a:t>)
</a:t>
            </a:r>
          </a:p>
          <a:p>
            <a:r>
              <a:rPr lang="en-US" dirty="0">
                <a:solidFill>
                  <a:schemeClr val="tx1"/>
                </a:solidFill>
              </a:rPr>
              <a:t>Azure Landing </a:t>
            </a:r>
            <a:r>
              <a:rPr lang="en-US" dirty="0" err="1">
                <a:solidFill>
                  <a:schemeClr val="tx1"/>
                </a:solidFill>
              </a:rPr>
              <a:t>Zoens</a:t>
            </a:r>
            <a:endParaRPr lang="en-US" dirty="0">
              <a:solidFill>
                <a:schemeClr val="tx1"/>
              </a:solidFill>
            </a:endParaRPr>
          </a:p>
          <a:p>
            <a:endParaRPr lang="en-US" dirty="0">
              <a:solidFill>
                <a:schemeClr val="tx1"/>
              </a:solidFill>
            </a:endParaRPr>
          </a:p>
          <a:p>
            <a:r>
              <a:rPr lang="en-US" dirty="0" err="1">
                <a:solidFill>
                  <a:schemeClr val="tx1"/>
                </a:solidFill>
              </a:rPr>
              <a:t>HandsOn</a:t>
            </a:r>
            <a:r>
              <a:rPr lang="en-US" dirty="0">
                <a:solidFill>
                  <a:schemeClr val="tx1"/>
                </a:solidFill>
              </a:rPr>
              <a:t> - Azure Migrate and Data Migration</a:t>
            </a:r>
            <a:r>
              <a:rPr lang="en-US" dirty="0">
                <a:solidFill>
                  <a:schemeClr val="accent2">
                    <a:lumMod val="40000"/>
                    <a:lumOff val="60000"/>
                  </a:schemeClr>
                </a:solidFill>
              </a:rPr>
              <a:t>
</a:t>
            </a:r>
            <a:endParaRPr lang="en-US" dirty="0"/>
          </a:p>
        </p:txBody>
      </p:sp>
    </p:spTree>
    <p:extLst>
      <p:ext uri="{BB962C8B-B14F-4D97-AF65-F5344CB8AC3E}">
        <p14:creationId xmlns:p14="http://schemas.microsoft.com/office/powerpoint/2010/main" val="1584786893"/>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9">
            <a:extLst>
              <a:ext uri="{FF2B5EF4-FFF2-40B4-BE49-F238E27FC236}">
                <a16:creationId xmlns:a16="http://schemas.microsoft.com/office/drawing/2014/main" id="{7F1EF980-0DC0-4040-9AF7-DFACBD8839F9}"/>
              </a:ext>
            </a:extLst>
          </p:cNvPr>
          <p:cNvSpPr/>
          <p:nvPr/>
        </p:nvSpPr>
        <p:spPr bwMode="auto">
          <a:xfrm>
            <a:off x="358468" y="1810100"/>
            <a:ext cx="5256874" cy="18358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fontAlgn="base">
              <a:spcBef>
                <a:spcPct val="0"/>
              </a:spcBef>
              <a:spcAft>
                <a:spcPct val="0"/>
              </a:spcAft>
              <a:defRPr/>
            </a:pPr>
            <a:endParaRPr lang="de-DE" sz="2040" dirty="0">
              <a:solidFill>
                <a:srgbClr val="FFFFFF"/>
              </a:solidFill>
              <a:latin typeface="Segoe UI"/>
              <a:ea typeface="Segoe UI" pitchFamily="34" charset="0"/>
              <a:cs typeface="Segoe UI" pitchFamily="34" charset="0"/>
            </a:endParaRPr>
          </a:p>
        </p:txBody>
      </p:sp>
      <p:sp>
        <p:nvSpPr>
          <p:cNvPr id="3" name="Rectangle 2">
            <a:extLst>
              <a:ext uri="{FF2B5EF4-FFF2-40B4-BE49-F238E27FC236}">
                <a16:creationId xmlns:a16="http://schemas.microsoft.com/office/drawing/2014/main" id="{0E3AB7DB-00B5-4407-890F-FDA07D45EB10}"/>
              </a:ext>
            </a:extLst>
          </p:cNvPr>
          <p:cNvSpPr/>
          <p:nvPr/>
        </p:nvSpPr>
        <p:spPr bwMode="auto">
          <a:xfrm>
            <a:off x="880" y="-1"/>
            <a:ext cx="12434711" cy="1384557"/>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fontAlgn="base">
              <a:spcBef>
                <a:spcPct val="0"/>
              </a:spcBef>
              <a:spcAft>
                <a:spcPct val="0"/>
              </a:spcAft>
              <a:defRPr/>
            </a:pPr>
            <a:endParaRPr lang="de-DE" sz="2040" dirty="0">
              <a:solidFill>
                <a:srgbClr val="FFFFFF"/>
              </a:solidFill>
              <a:latin typeface="Segoe UI"/>
              <a:ea typeface="Segoe UI" pitchFamily="34" charset="0"/>
              <a:cs typeface="Segoe UI" pitchFamily="34" charset="0"/>
            </a:endParaRPr>
          </a:p>
        </p:txBody>
      </p:sp>
      <p:sp>
        <p:nvSpPr>
          <p:cNvPr id="5" name="Title 16">
            <a:extLst>
              <a:ext uri="{FF2B5EF4-FFF2-40B4-BE49-F238E27FC236}">
                <a16:creationId xmlns:a16="http://schemas.microsoft.com/office/drawing/2014/main" id="{4BF06DE2-55B5-4587-AB29-2F107CB07827}"/>
              </a:ext>
            </a:extLst>
          </p:cNvPr>
          <p:cNvSpPr txBox="1">
            <a:spLocks/>
          </p:cNvSpPr>
          <p:nvPr/>
        </p:nvSpPr>
        <p:spPr>
          <a:xfrm>
            <a:off x="377969" y="240233"/>
            <a:ext cx="11237870" cy="1152680"/>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a:lstStyle>
          <a:p>
            <a:pPr defTabSz="951304">
              <a:buClr>
                <a:srgbClr val="0F780F"/>
              </a:buClr>
              <a:defRPr/>
            </a:pPr>
            <a:endParaRPr lang="en-GB" sz="3672" spc="-51" dirty="0">
              <a:solidFill>
                <a:srgbClr val="FFFFFF"/>
              </a:solidFill>
              <a:latin typeface="Segoe UI Semibold"/>
              <a:cs typeface="Segoe UI"/>
            </a:endParaRPr>
          </a:p>
          <a:p>
            <a:pPr defTabSz="951304">
              <a:buClr>
                <a:srgbClr val="0F780F"/>
              </a:buClr>
              <a:defRPr/>
            </a:pPr>
            <a:r>
              <a:rPr lang="en-GB" sz="3672" spc="-51" dirty="0">
                <a:solidFill>
                  <a:srgbClr val="FFFFFF"/>
                </a:solidFill>
                <a:latin typeface="Segoe UI Semibold"/>
                <a:cs typeface="Segoe UI"/>
              </a:rPr>
              <a:t>CAF Migrate</a:t>
            </a:r>
          </a:p>
        </p:txBody>
      </p:sp>
      <p:sp>
        <p:nvSpPr>
          <p:cNvPr id="7" name="TextBox 90">
            <a:extLst>
              <a:ext uri="{FF2B5EF4-FFF2-40B4-BE49-F238E27FC236}">
                <a16:creationId xmlns:a16="http://schemas.microsoft.com/office/drawing/2014/main" id="{11522F81-E3F7-4441-BADD-056D0FD0535B}"/>
              </a:ext>
            </a:extLst>
          </p:cNvPr>
          <p:cNvSpPr txBox="1"/>
          <p:nvPr/>
        </p:nvSpPr>
        <p:spPr>
          <a:xfrm>
            <a:off x="382958" y="440496"/>
            <a:ext cx="1358615" cy="320182"/>
          </a:xfrm>
          <a:prstGeom prst="rect">
            <a:avLst/>
          </a:prstGeom>
          <a:noFill/>
        </p:spPr>
        <p:txBody>
          <a:bodyPr wrap="none" lIns="0" tIns="0" rIns="0" bIns="0" rtlCol="0">
            <a:spAutoFit/>
          </a:bodyPr>
          <a:lstStyle/>
          <a:p>
            <a:pPr defTabSz="932597">
              <a:defRPr/>
            </a:pPr>
            <a:r>
              <a:rPr lang="de-DE" sz="2040" b="1" dirty="0">
                <a:solidFill>
                  <a:srgbClr val="000000"/>
                </a:solidFill>
                <a:latin typeface="Segoe UI"/>
              </a:rPr>
              <a:t>Hackathon</a:t>
            </a:r>
            <a:endParaRPr lang="de-DE" sz="2040" b="1" dirty="0">
              <a:solidFill>
                <a:srgbClr val="FFFFFF"/>
              </a:solidFill>
              <a:latin typeface="Segoe UI"/>
            </a:endParaRPr>
          </a:p>
        </p:txBody>
      </p:sp>
      <p:sp>
        <p:nvSpPr>
          <p:cNvPr id="25" name="TextBox 39">
            <a:extLst>
              <a:ext uri="{FF2B5EF4-FFF2-40B4-BE49-F238E27FC236}">
                <a16:creationId xmlns:a16="http://schemas.microsoft.com/office/drawing/2014/main" id="{7E5577A3-1EBB-4ABC-8E76-10FB43C5620B}"/>
              </a:ext>
            </a:extLst>
          </p:cNvPr>
          <p:cNvSpPr txBox="1"/>
          <p:nvPr/>
        </p:nvSpPr>
        <p:spPr>
          <a:xfrm>
            <a:off x="306275" y="1482392"/>
            <a:ext cx="2202057" cy="286306"/>
          </a:xfrm>
          <a:prstGeom prst="rect">
            <a:avLst/>
          </a:prstGeom>
          <a:noFill/>
        </p:spPr>
        <p:txBody>
          <a:bodyPr wrap="square">
            <a:spAutoFit/>
          </a:bodyPr>
          <a:lstStyle/>
          <a:p>
            <a:pPr defTabSz="932597">
              <a:defRPr/>
            </a:pPr>
            <a:r>
              <a:rPr lang="en-US" sz="1224" b="1" dirty="0">
                <a:solidFill>
                  <a:srgbClr val="000000"/>
                </a:solidFill>
                <a:latin typeface="Segoe UI"/>
              </a:rPr>
              <a:t>Hackathon </a:t>
            </a:r>
            <a:r>
              <a:rPr lang="en-US" sz="1224" b="1" dirty="0">
                <a:solidFill>
                  <a:schemeClr val="accent1"/>
                </a:solidFill>
                <a:latin typeface="Segoe UI"/>
              </a:rPr>
              <a:t>Description</a:t>
            </a:r>
            <a:endParaRPr lang="de-DE" sz="1224" b="1" dirty="0">
              <a:solidFill>
                <a:schemeClr val="accent1"/>
              </a:solidFill>
              <a:latin typeface="Segoe UI"/>
            </a:endParaRPr>
          </a:p>
        </p:txBody>
      </p:sp>
      <p:sp>
        <p:nvSpPr>
          <p:cNvPr id="27" name="TextBox 49">
            <a:extLst>
              <a:ext uri="{FF2B5EF4-FFF2-40B4-BE49-F238E27FC236}">
                <a16:creationId xmlns:a16="http://schemas.microsoft.com/office/drawing/2014/main" id="{FA812EBB-5991-4592-AB1D-ED2C0ABC4F2C}"/>
              </a:ext>
            </a:extLst>
          </p:cNvPr>
          <p:cNvSpPr txBox="1"/>
          <p:nvPr/>
        </p:nvSpPr>
        <p:spPr>
          <a:xfrm>
            <a:off x="301224" y="2197456"/>
            <a:ext cx="5314118" cy="1631252"/>
          </a:xfrm>
          <a:prstGeom prst="rect">
            <a:avLst/>
          </a:prstGeom>
          <a:noFill/>
        </p:spPr>
        <p:txBody>
          <a:bodyPr wrap="square">
            <a:spAutoFit/>
          </a:bodyPr>
          <a:lstStyle/>
          <a:p>
            <a:pPr defTabSz="932597">
              <a:defRPr/>
            </a:pPr>
            <a:r>
              <a:rPr lang="en-US" sz="1224" dirty="0">
                <a:solidFill>
                  <a:srgbClr val="000000"/>
                </a:solidFill>
                <a:latin typeface="Segoe UI"/>
              </a:rPr>
              <a:t>In this workshop, you will learn how to </a:t>
            </a:r>
            <a:r>
              <a:rPr lang="en-US" sz="1224" b="1" dirty="0">
                <a:solidFill>
                  <a:schemeClr val="accent1"/>
                </a:solidFill>
                <a:latin typeface="Segoe UI"/>
              </a:rPr>
              <a:t>design a migration strategy </a:t>
            </a:r>
            <a:r>
              <a:rPr lang="en-US" sz="1224" dirty="0">
                <a:solidFill>
                  <a:srgbClr val="000000"/>
                </a:solidFill>
                <a:latin typeface="Segoe UI"/>
              </a:rPr>
              <a:t>for on-premises environments to Azure, including the migration of virtual and physical services as well as databases.</a:t>
            </a:r>
          </a:p>
          <a:p>
            <a:pPr defTabSz="932597">
              <a:defRPr/>
            </a:pPr>
            <a:endParaRPr lang="en-US" sz="1224" dirty="0">
              <a:solidFill>
                <a:srgbClr val="000000"/>
              </a:solidFill>
              <a:latin typeface="Segoe UI"/>
            </a:endParaRPr>
          </a:p>
          <a:p>
            <a:pPr defTabSz="932597">
              <a:defRPr/>
            </a:pPr>
            <a:r>
              <a:rPr lang="en-US" sz="1224" dirty="0">
                <a:solidFill>
                  <a:srgbClr val="000000"/>
                </a:solidFill>
                <a:latin typeface="Segoe UI"/>
              </a:rPr>
              <a:t>At the end of this workshop, you will be better able to rationalize the </a:t>
            </a:r>
            <a:r>
              <a:rPr lang="en-US" sz="1224" b="1" dirty="0">
                <a:solidFill>
                  <a:schemeClr val="accent1"/>
                </a:solidFill>
                <a:latin typeface="Segoe UI"/>
              </a:rPr>
              <a:t>migration of various workloads to Microsoft Azure </a:t>
            </a:r>
            <a:r>
              <a:rPr lang="en-US" sz="1224" dirty="0">
                <a:solidFill>
                  <a:srgbClr val="000000"/>
                </a:solidFill>
                <a:latin typeface="Segoe UI"/>
              </a:rPr>
              <a:t>as well as understanding how to determine the cost of hosting migrated workloads in Azure.</a:t>
            </a:r>
          </a:p>
        </p:txBody>
      </p:sp>
      <p:sp>
        <p:nvSpPr>
          <p:cNvPr id="30" name="Textfeld 29">
            <a:extLst>
              <a:ext uri="{FF2B5EF4-FFF2-40B4-BE49-F238E27FC236}">
                <a16:creationId xmlns:a16="http://schemas.microsoft.com/office/drawing/2014/main" id="{9F1BF2D3-2CAA-4602-B4ED-CAEC951C2A66}"/>
              </a:ext>
            </a:extLst>
          </p:cNvPr>
          <p:cNvSpPr txBox="1"/>
          <p:nvPr/>
        </p:nvSpPr>
        <p:spPr>
          <a:xfrm>
            <a:off x="3366954" y="4982163"/>
            <a:ext cx="2431119" cy="880566"/>
          </a:xfrm>
          <a:prstGeom prst="rect">
            <a:avLst/>
          </a:prstGeom>
          <a:noFill/>
        </p:spPr>
        <p:txBody>
          <a:bodyPr wrap="none" lIns="0" tIns="0" rIns="0" bIns="0" rtlCol="0">
            <a:spAutoFit/>
          </a:bodyPr>
          <a:lstStyle/>
          <a:p>
            <a:pPr defTabSz="932597">
              <a:defRPr/>
            </a:pPr>
            <a:r>
              <a:rPr lang="en-US" sz="1122" dirty="0">
                <a:solidFill>
                  <a:schemeClr val="accent1"/>
                </a:solidFill>
                <a:latin typeface="Segoe UI"/>
              </a:rPr>
              <a:t>Azure Services and related products</a:t>
            </a:r>
          </a:p>
          <a:p>
            <a:pPr marL="174862" indent="-174862" defTabSz="932563">
              <a:buFont typeface="Arial" panose="020B0604020202020204" pitchFamily="34" charset="0"/>
              <a:buChar char="•"/>
              <a:defRPr/>
            </a:pPr>
            <a:r>
              <a:rPr lang="en-US" sz="1122" dirty="0">
                <a:solidFill>
                  <a:srgbClr val="000000"/>
                </a:solidFill>
                <a:latin typeface="Segoe UI"/>
              </a:rPr>
              <a:t>Azure Migrate</a:t>
            </a:r>
          </a:p>
          <a:p>
            <a:pPr marL="174862" indent="-174862" defTabSz="932563">
              <a:buFont typeface="Arial" panose="020B0604020202020204" pitchFamily="34" charset="0"/>
              <a:buChar char="•"/>
              <a:defRPr/>
            </a:pPr>
            <a:r>
              <a:rPr lang="en-US" sz="1122" dirty="0">
                <a:solidFill>
                  <a:srgbClr val="000000"/>
                </a:solidFill>
                <a:latin typeface="Segoe UI"/>
              </a:rPr>
              <a:t>Azure Site Recovery</a:t>
            </a:r>
          </a:p>
          <a:p>
            <a:pPr marL="174862" indent="-174862" defTabSz="932563">
              <a:buFont typeface="Arial" panose="020B0604020202020204" pitchFamily="34" charset="0"/>
              <a:buChar char="•"/>
              <a:defRPr/>
            </a:pPr>
            <a:r>
              <a:rPr lang="en-US" sz="1122" dirty="0">
                <a:solidFill>
                  <a:srgbClr val="000000"/>
                </a:solidFill>
                <a:latin typeface="Segoe UI"/>
              </a:rPr>
              <a:t>Azure Database Migration Service</a:t>
            </a:r>
          </a:p>
          <a:p>
            <a:pPr marL="174862" indent="-174862" defTabSz="932563">
              <a:buFont typeface="Arial" panose="020B0604020202020204" pitchFamily="34" charset="0"/>
              <a:buChar char="•"/>
              <a:defRPr/>
            </a:pPr>
            <a:r>
              <a:rPr lang="en-US" sz="1122" dirty="0">
                <a:solidFill>
                  <a:srgbClr val="000000"/>
                </a:solidFill>
                <a:latin typeface="Segoe UI"/>
              </a:rPr>
              <a:t>Microsoft Data Migration Assistant</a:t>
            </a:r>
          </a:p>
        </p:txBody>
      </p:sp>
      <p:sp>
        <p:nvSpPr>
          <p:cNvPr id="42" name="TextBox 39">
            <a:extLst>
              <a:ext uri="{FF2B5EF4-FFF2-40B4-BE49-F238E27FC236}">
                <a16:creationId xmlns:a16="http://schemas.microsoft.com/office/drawing/2014/main" id="{FCDDDD80-CD5A-4AF7-9FEB-4A42E3C777E7}"/>
              </a:ext>
            </a:extLst>
          </p:cNvPr>
          <p:cNvSpPr txBox="1"/>
          <p:nvPr/>
        </p:nvSpPr>
        <p:spPr>
          <a:xfrm>
            <a:off x="6903352" y="2212003"/>
            <a:ext cx="3327865" cy="280718"/>
          </a:xfrm>
          <a:prstGeom prst="rect">
            <a:avLst/>
          </a:prstGeom>
          <a:noFill/>
        </p:spPr>
        <p:txBody>
          <a:bodyPr wrap="square">
            <a:spAutoFit/>
          </a:bodyPr>
          <a:lstStyle/>
          <a:p>
            <a:pPr defTabSz="932597">
              <a:defRPr/>
            </a:pPr>
            <a:r>
              <a:rPr lang="en-US" sz="1224" b="1" dirty="0">
                <a:solidFill>
                  <a:srgbClr val="000000"/>
                </a:solidFill>
                <a:latin typeface="Segoe UI"/>
              </a:rPr>
              <a:t>Part </a:t>
            </a:r>
            <a:r>
              <a:rPr lang="en-US" sz="1224" b="1" dirty="0">
                <a:solidFill>
                  <a:schemeClr val="accent1"/>
                </a:solidFill>
                <a:latin typeface="Segoe UI"/>
              </a:rPr>
              <a:t>1 – Whiteboard Design Session (WDS)</a:t>
            </a:r>
            <a:endParaRPr lang="de-DE" sz="1224" b="1" dirty="0">
              <a:solidFill>
                <a:schemeClr val="accent1"/>
              </a:solidFill>
              <a:latin typeface="Segoe UI"/>
            </a:endParaRPr>
          </a:p>
        </p:txBody>
      </p:sp>
      <p:sp>
        <p:nvSpPr>
          <p:cNvPr id="46" name="Oval 50">
            <a:extLst>
              <a:ext uri="{FF2B5EF4-FFF2-40B4-BE49-F238E27FC236}">
                <a16:creationId xmlns:a16="http://schemas.microsoft.com/office/drawing/2014/main" id="{9946036D-C602-4F92-A464-DE03D9133A65}"/>
              </a:ext>
            </a:extLst>
          </p:cNvPr>
          <p:cNvSpPr/>
          <p:nvPr/>
        </p:nvSpPr>
        <p:spPr bwMode="auto">
          <a:xfrm>
            <a:off x="1593660" y="6146536"/>
            <a:ext cx="189821" cy="189821"/>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fontAlgn="base">
              <a:spcBef>
                <a:spcPct val="0"/>
              </a:spcBef>
              <a:spcAft>
                <a:spcPct val="0"/>
              </a:spcAft>
              <a:defRPr/>
            </a:pPr>
            <a:endParaRPr lang="de-DE" sz="2040" dirty="0">
              <a:solidFill>
                <a:srgbClr val="FFFFFF"/>
              </a:solidFill>
              <a:latin typeface="Segoe UI"/>
              <a:ea typeface="Segoe UI" pitchFamily="34" charset="0"/>
              <a:cs typeface="Segoe UI" pitchFamily="34" charset="0"/>
            </a:endParaRPr>
          </a:p>
        </p:txBody>
      </p:sp>
      <p:grpSp>
        <p:nvGrpSpPr>
          <p:cNvPr id="48" name="Group 35">
            <a:extLst>
              <a:ext uri="{FF2B5EF4-FFF2-40B4-BE49-F238E27FC236}">
                <a16:creationId xmlns:a16="http://schemas.microsoft.com/office/drawing/2014/main" id="{8E9301D9-DAE1-48C8-AB67-1D4C21DF8B9E}"/>
              </a:ext>
            </a:extLst>
          </p:cNvPr>
          <p:cNvGrpSpPr/>
          <p:nvPr/>
        </p:nvGrpSpPr>
        <p:grpSpPr>
          <a:xfrm>
            <a:off x="5511271" y="1806119"/>
            <a:ext cx="1392081" cy="2724930"/>
            <a:chOff x="4077952" y="2530556"/>
            <a:chExt cx="1364909" cy="2723685"/>
          </a:xfrm>
        </p:grpSpPr>
        <p:sp>
          <p:nvSpPr>
            <p:cNvPr id="49" name="Arrow: Bent 31">
              <a:extLst>
                <a:ext uri="{FF2B5EF4-FFF2-40B4-BE49-F238E27FC236}">
                  <a16:creationId xmlns:a16="http://schemas.microsoft.com/office/drawing/2014/main" id="{A0D56E54-1667-405D-9B35-E5174E6B1DE4}"/>
                </a:ext>
              </a:extLst>
            </p:cNvPr>
            <p:cNvSpPr/>
            <p:nvPr/>
          </p:nvSpPr>
          <p:spPr bwMode="auto">
            <a:xfrm rot="5400000">
              <a:off x="4259552" y="2442016"/>
              <a:ext cx="751431" cy="928514"/>
            </a:xfrm>
            <a:prstGeom prst="bentArrow">
              <a:avLst>
                <a:gd name="adj1" fmla="val 25000"/>
                <a:gd name="adj2" fmla="val 12077"/>
                <a:gd name="adj3" fmla="val 25000"/>
                <a:gd name="adj4" fmla="val 43750"/>
              </a:avLst>
            </a:prstGeom>
            <a:solidFill>
              <a:schemeClr val="bg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fontAlgn="base">
                <a:spcBef>
                  <a:spcPct val="0"/>
                </a:spcBef>
                <a:spcAft>
                  <a:spcPct val="0"/>
                </a:spcAft>
                <a:defRPr/>
              </a:pPr>
              <a:endParaRPr lang="de-DE" sz="2040" dirty="0">
                <a:solidFill>
                  <a:srgbClr val="FFFFFF"/>
                </a:solidFill>
                <a:latin typeface="Segoe UI"/>
                <a:ea typeface="Segoe UI" pitchFamily="34" charset="0"/>
                <a:cs typeface="Segoe UI" pitchFamily="34" charset="0"/>
              </a:endParaRPr>
            </a:p>
          </p:txBody>
        </p:sp>
        <p:sp>
          <p:nvSpPr>
            <p:cNvPr id="50" name="Oval 32">
              <a:extLst>
                <a:ext uri="{FF2B5EF4-FFF2-40B4-BE49-F238E27FC236}">
                  <a16:creationId xmlns:a16="http://schemas.microsoft.com/office/drawing/2014/main" id="{4CF61D0D-7C5F-4FFA-8D01-09E229A66E00}"/>
                </a:ext>
              </a:extLst>
            </p:cNvPr>
            <p:cNvSpPr/>
            <p:nvPr/>
          </p:nvSpPr>
          <p:spPr bwMode="auto">
            <a:xfrm>
              <a:off x="4077952" y="2530556"/>
              <a:ext cx="186116" cy="186116"/>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fontAlgn="base">
                <a:spcBef>
                  <a:spcPct val="0"/>
                </a:spcBef>
                <a:spcAft>
                  <a:spcPct val="0"/>
                </a:spcAft>
                <a:defRPr/>
              </a:pPr>
              <a:endParaRPr lang="de-DE" sz="2040" dirty="0">
                <a:solidFill>
                  <a:srgbClr val="FFFFFF"/>
                </a:solidFill>
                <a:latin typeface="Segoe UI"/>
                <a:ea typeface="Segoe UI" pitchFamily="34" charset="0"/>
                <a:cs typeface="Segoe UI" pitchFamily="34" charset="0"/>
              </a:endParaRPr>
            </a:p>
          </p:txBody>
        </p:sp>
        <p:sp>
          <p:nvSpPr>
            <p:cNvPr id="51" name="Rectangle 34">
              <a:extLst>
                <a:ext uri="{FF2B5EF4-FFF2-40B4-BE49-F238E27FC236}">
                  <a16:creationId xmlns:a16="http://schemas.microsoft.com/office/drawing/2014/main" id="{D2DBB134-3583-4866-943A-D4C20722F42C}"/>
                </a:ext>
              </a:extLst>
            </p:cNvPr>
            <p:cNvSpPr/>
            <p:nvPr/>
          </p:nvSpPr>
          <p:spPr bwMode="auto">
            <a:xfrm>
              <a:off x="4771118" y="3010256"/>
              <a:ext cx="671743" cy="28133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fontAlgn="base">
                <a:spcBef>
                  <a:spcPct val="0"/>
                </a:spcBef>
                <a:spcAft>
                  <a:spcPct val="0"/>
                </a:spcAft>
                <a:defRPr/>
              </a:pPr>
              <a:endParaRPr lang="de-DE" sz="2040" dirty="0">
                <a:solidFill>
                  <a:srgbClr val="FFFFFF"/>
                </a:solidFill>
                <a:latin typeface="Segoe UI"/>
                <a:ea typeface="Segoe UI" pitchFamily="34" charset="0"/>
                <a:cs typeface="Segoe UI" pitchFamily="34" charset="0"/>
              </a:endParaRPr>
            </a:p>
          </p:txBody>
        </p:sp>
        <p:sp>
          <p:nvSpPr>
            <p:cNvPr id="52" name="Rectangle 33">
              <a:extLst>
                <a:ext uri="{FF2B5EF4-FFF2-40B4-BE49-F238E27FC236}">
                  <a16:creationId xmlns:a16="http://schemas.microsoft.com/office/drawing/2014/main" id="{D4BC3760-0F2E-4AFE-BD58-1C2CD5BA6B88}"/>
                </a:ext>
              </a:extLst>
            </p:cNvPr>
            <p:cNvSpPr/>
            <p:nvPr/>
          </p:nvSpPr>
          <p:spPr bwMode="auto">
            <a:xfrm rot="5400000">
              <a:off x="3865802" y="4019716"/>
              <a:ext cx="2289050" cy="180000"/>
            </a:xfrm>
            <a:prstGeom prst="rect">
              <a:avLst/>
            </a:prstGeom>
            <a:solidFill>
              <a:schemeClr val="bg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fontAlgn="base">
                <a:spcBef>
                  <a:spcPct val="0"/>
                </a:spcBef>
                <a:spcAft>
                  <a:spcPct val="0"/>
                </a:spcAft>
                <a:defRPr/>
              </a:pPr>
              <a:endParaRPr lang="de-DE" sz="2040" dirty="0">
                <a:solidFill>
                  <a:srgbClr val="FFFFFF"/>
                </a:solidFill>
                <a:latin typeface="Segoe UI"/>
                <a:ea typeface="Segoe UI" pitchFamily="34" charset="0"/>
                <a:cs typeface="Segoe UI" pitchFamily="34" charset="0"/>
              </a:endParaRPr>
            </a:p>
          </p:txBody>
        </p:sp>
      </p:grpSp>
      <p:sp>
        <p:nvSpPr>
          <p:cNvPr id="57" name="Oval 50">
            <a:extLst>
              <a:ext uri="{FF2B5EF4-FFF2-40B4-BE49-F238E27FC236}">
                <a16:creationId xmlns:a16="http://schemas.microsoft.com/office/drawing/2014/main" id="{5E6AD402-D6A9-4466-BDE5-D2781A8477BC}"/>
              </a:ext>
            </a:extLst>
          </p:cNvPr>
          <p:cNvSpPr/>
          <p:nvPr/>
        </p:nvSpPr>
        <p:spPr bwMode="auto">
          <a:xfrm>
            <a:off x="6365337" y="2229480"/>
            <a:ext cx="189821" cy="189821"/>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fontAlgn="base">
              <a:spcBef>
                <a:spcPct val="0"/>
              </a:spcBef>
              <a:spcAft>
                <a:spcPct val="0"/>
              </a:spcAft>
              <a:defRPr/>
            </a:pPr>
            <a:endParaRPr lang="de-DE" sz="2040" dirty="0">
              <a:solidFill>
                <a:srgbClr val="FFFFFF"/>
              </a:solidFill>
              <a:latin typeface="Segoe UI"/>
              <a:ea typeface="Segoe UI" pitchFamily="34" charset="0"/>
              <a:cs typeface="Segoe UI" pitchFamily="34" charset="0"/>
            </a:endParaRPr>
          </a:p>
        </p:txBody>
      </p:sp>
      <p:sp>
        <p:nvSpPr>
          <p:cNvPr id="88" name="Oval 50">
            <a:extLst>
              <a:ext uri="{FF2B5EF4-FFF2-40B4-BE49-F238E27FC236}">
                <a16:creationId xmlns:a16="http://schemas.microsoft.com/office/drawing/2014/main" id="{C68A2412-FF49-4C41-9696-6485D4B2B5BB}"/>
              </a:ext>
            </a:extLst>
          </p:cNvPr>
          <p:cNvSpPr/>
          <p:nvPr/>
        </p:nvSpPr>
        <p:spPr bwMode="auto">
          <a:xfrm>
            <a:off x="37909" y="2067510"/>
            <a:ext cx="189821" cy="189821"/>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fontAlgn="base">
              <a:spcBef>
                <a:spcPct val="0"/>
              </a:spcBef>
              <a:spcAft>
                <a:spcPct val="0"/>
              </a:spcAft>
              <a:defRPr/>
            </a:pPr>
            <a:endParaRPr lang="de-DE" sz="2040" dirty="0">
              <a:solidFill>
                <a:srgbClr val="FFFFFF"/>
              </a:solidFill>
              <a:latin typeface="Segoe UI"/>
              <a:ea typeface="Segoe UI" pitchFamily="34" charset="0"/>
              <a:cs typeface="Segoe UI" pitchFamily="34" charset="0"/>
            </a:endParaRPr>
          </a:p>
        </p:txBody>
      </p:sp>
      <p:sp>
        <p:nvSpPr>
          <p:cNvPr id="67" name="TextBox 49">
            <a:extLst>
              <a:ext uri="{FF2B5EF4-FFF2-40B4-BE49-F238E27FC236}">
                <a16:creationId xmlns:a16="http://schemas.microsoft.com/office/drawing/2014/main" id="{D490231A-06FA-4056-A811-B6D3B7415B26}"/>
              </a:ext>
            </a:extLst>
          </p:cNvPr>
          <p:cNvSpPr txBox="1"/>
          <p:nvPr/>
        </p:nvSpPr>
        <p:spPr>
          <a:xfrm>
            <a:off x="6903352" y="2502089"/>
            <a:ext cx="5314118" cy="2399793"/>
          </a:xfrm>
          <a:prstGeom prst="rect">
            <a:avLst/>
          </a:prstGeom>
          <a:noFill/>
        </p:spPr>
        <p:txBody>
          <a:bodyPr wrap="square">
            <a:spAutoFit/>
          </a:bodyPr>
          <a:lstStyle/>
          <a:p>
            <a:pPr defTabSz="932597">
              <a:defRPr/>
            </a:pPr>
            <a:r>
              <a:rPr lang="en-US" sz="1224" dirty="0">
                <a:solidFill>
                  <a:srgbClr val="000000"/>
                </a:solidFill>
                <a:latin typeface="Segoe UI"/>
              </a:rPr>
              <a:t>In this whiteboard design session, you will look at how to design an Azure migration for a heterogenous customer environment. The existing infrastructure comprises both Windows and Linux servers running on both VMware and physical machines and includes some legacy servers. Throughout the whiteboard design session, you will look at the various options and services available to migrate heterogenous environments to Azure.</a:t>
            </a:r>
          </a:p>
          <a:p>
            <a:pPr defTabSz="932597">
              <a:defRPr/>
            </a:pPr>
            <a:endParaRPr lang="en-US" sz="1224" dirty="0">
              <a:solidFill>
                <a:srgbClr val="000000"/>
              </a:solidFill>
              <a:latin typeface="Segoe UI"/>
            </a:endParaRPr>
          </a:p>
          <a:p>
            <a:pPr defTabSz="932597">
              <a:defRPr/>
            </a:pPr>
            <a:r>
              <a:rPr lang="en-US" sz="1224" dirty="0">
                <a:solidFill>
                  <a:srgbClr val="000000"/>
                </a:solidFill>
                <a:latin typeface="Segoe UI"/>
              </a:rPr>
              <a:t>At the end of this workshop, you will be better able to design and implement the discovery and assessment of environments to evaluate their readiness for migrating to Azure using services including Azure Migrate and Azure Database Migration Service.</a:t>
            </a:r>
          </a:p>
        </p:txBody>
      </p:sp>
      <p:sp>
        <p:nvSpPr>
          <p:cNvPr id="19" name="Rectangle 33">
            <a:extLst>
              <a:ext uri="{FF2B5EF4-FFF2-40B4-BE49-F238E27FC236}">
                <a16:creationId xmlns:a16="http://schemas.microsoft.com/office/drawing/2014/main" id="{8D41663C-AA0F-4E5C-A495-66301FC21C39}"/>
              </a:ext>
            </a:extLst>
          </p:cNvPr>
          <p:cNvSpPr/>
          <p:nvPr/>
        </p:nvSpPr>
        <p:spPr bwMode="auto">
          <a:xfrm rot="5400000">
            <a:off x="5316341" y="5571960"/>
            <a:ext cx="2290097" cy="183583"/>
          </a:xfrm>
          <a:prstGeom prst="rect">
            <a:avLst/>
          </a:prstGeom>
          <a:solidFill>
            <a:schemeClr val="bg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fontAlgn="base">
              <a:spcBef>
                <a:spcPct val="0"/>
              </a:spcBef>
              <a:spcAft>
                <a:spcPct val="0"/>
              </a:spcAft>
              <a:defRPr/>
            </a:pPr>
            <a:endParaRPr lang="de-DE" sz="2040" dirty="0">
              <a:solidFill>
                <a:srgbClr val="FFFFFF"/>
              </a:solidFill>
              <a:latin typeface="Segoe UI"/>
              <a:ea typeface="Segoe UI" pitchFamily="34" charset="0"/>
              <a:cs typeface="Segoe UI" pitchFamily="34" charset="0"/>
            </a:endParaRPr>
          </a:p>
        </p:txBody>
      </p:sp>
      <p:sp>
        <p:nvSpPr>
          <p:cNvPr id="21" name="TextBox 39">
            <a:extLst>
              <a:ext uri="{FF2B5EF4-FFF2-40B4-BE49-F238E27FC236}">
                <a16:creationId xmlns:a16="http://schemas.microsoft.com/office/drawing/2014/main" id="{601EE9EC-8091-4899-96D6-4DD994B002F8}"/>
              </a:ext>
            </a:extLst>
          </p:cNvPr>
          <p:cNvSpPr txBox="1"/>
          <p:nvPr/>
        </p:nvSpPr>
        <p:spPr>
          <a:xfrm>
            <a:off x="6903352" y="4965884"/>
            <a:ext cx="3327865" cy="286306"/>
          </a:xfrm>
          <a:prstGeom prst="rect">
            <a:avLst/>
          </a:prstGeom>
          <a:noFill/>
        </p:spPr>
        <p:txBody>
          <a:bodyPr wrap="square">
            <a:spAutoFit/>
          </a:bodyPr>
          <a:lstStyle/>
          <a:p>
            <a:pPr defTabSz="932597">
              <a:defRPr/>
            </a:pPr>
            <a:r>
              <a:rPr lang="en-US" sz="1224" b="1" dirty="0">
                <a:solidFill>
                  <a:srgbClr val="000000"/>
                </a:solidFill>
                <a:latin typeface="Segoe UI"/>
              </a:rPr>
              <a:t>Part </a:t>
            </a:r>
            <a:r>
              <a:rPr lang="en-US" sz="1224" b="1" dirty="0">
                <a:solidFill>
                  <a:schemeClr val="accent1"/>
                </a:solidFill>
                <a:latin typeface="Segoe UI"/>
              </a:rPr>
              <a:t>2 – Hands-on Lab (HOL)</a:t>
            </a:r>
            <a:endParaRPr lang="de-DE" sz="1224" b="1" dirty="0">
              <a:solidFill>
                <a:schemeClr val="accent1"/>
              </a:solidFill>
              <a:latin typeface="Segoe UI"/>
            </a:endParaRPr>
          </a:p>
        </p:txBody>
      </p:sp>
      <p:sp>
        <p:nvSpPr>
          <p:cNvPr id="22" name="Oval 50">
            <a:extLst>
              <a:ext uri="{FF2B5EF4-FFF2-40B4-BE49-F238E27FC236}">
                <a16:creationId xmlns:a16="http://schemas.microsoft.com/office/drawing/2014/main" id="{678CE2DC-021D-49E4-AE4C-DA960DB774E3}"/>
              </a:ext>
            </a:extLst>
          </p:cNvPr>
          <p:cNvSpPr/>
          <p:nvPr/>
        </p:nvSpPr>
        <p:spPr bwMode="auto">
          <a:xfrm>
            <a:off x="6370194" y="4983362"/>
            <a:ext cx="189821" cy="189821"/>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fontAlgn="base">
              <a:spcBef>
                <a:spcPct val="0"/>
              </a:spcBef>
              <a:spcAft>
                <a:spcPct val="0"/>
              </a:spcAft>
              <a:defRPr/>
            </a:pPr>
            <a:endParaRPr lang="de-DE" sz="2040" dirty="0">
              <a:solidFill>
                <a:srgbClr val="FFFFFF"/>
              </a:solidFill>
              <a:latin typeface="Segoe UI"/>
              <a:ea typeface="Segoe UI" pitchFamily="34" charset="0"/>
              <a:cs typeface="Segoe UI" pitchFamily="34" charset="0"/>
            </a:endParaRPr>
          </a:p>
        </p:txBody>
      </p:sp>
      <p:sp>
        <p:nvSpPr>
          <p:cNvPr id="74" name="TextBox 49">
            <a:extLst>
              <a:ext uri="{FF2B5EF4-FFF2-40B4-BE49-F238E27FC236}">
                <a16:creationId xmlns:a16="http://schemas.microsoft.com/office/drawing/2014/main" id="{A25035D8-F3EF-4F5A-9B80-5949F095269F}"/>
              </a:ext>
            </a:extLst>
          </p:cNvPr>
          <p:cNvSpPr txBox="1"/>
          <p:nvPr/>
        </p:nvSpPr>
        <p:spPr>
          <a:xfrm>
            <a:off x="6903351" y="5333775"/>
            <a:ext cx="5314118" cy="1631252"/>
          </a:xfrm>
          <a:prstGeom prst="rect">
            <a:avLst/>
          </a:prstGeom>
          <a:noFill/>
        </p:spPr>
        <p:txBody>
          <a:bodyPr wrap="square">
            <a:spAutoFit/>
          </a:bodyPr>
          <a:lstStyle/>
          <a:p>
            <a:pPr defTabSz="932597">
              <a:defRPr/>
            </a:pPr>
            <a:r>
              <a:rPr lang="en-US" sz="1224" dirty="0">
                <a:solidFill>
                  <a:srgbClr val="000000"/>
                </a:solidFill>
                <a:latin typeface="Segoe UI"/>
              </a:rPr>
              <a:t>In this hands-on lab, you will learn how to assess and migrate a multi-tier application from Hyper-V to Azure. You will learn how to use Azure Migrate as the hub for executing a migration, together with accompanying tools.</a:t>
            </a:r>
          </a:p>
          <a:p>
            <a:pPr defTabSz="932597">
              <a:defRPr/>
            </a:pPr>
            <a:endParaRPr lang="en-US" sz="1224" dirty="0">
              <a:solidFill>
                <a:srgbClr val="000000"/>
              </a:solidFill>
              <a:latin typeface="Segoe UI"/>
            </a:endParaRPr>
          </a:p>
          <a:p>
            <a:pPr defTabSz="932597">
              <a:defRPr/>
            </a:pPr>
            <a:r>
              <a:rPr lang="en-US" sz="1224" dirty="0">
                <a:solidFill>
                  <a:srgbClr val="000000"/>
                </a:solidFill>
                <a:latin typeface="Segoe UI"/>
              </a:rPr>
              <a:t>After this hands-on lab, you will know the role of Azure Migrate and related migration tools and how to use them to successfully migrate an on-premises multi-tier application to Azure.</a:t>
            </a:r>
          </a:p>
        </p:txBody>
      </p:sp>
      <p:sp>
        <p:nvSpPr>
          <p:cNvPr id="24" name="Rechteck 23">
            <a:extLst>
              <a:ext uri="{FF2B5EF4-FFF2-40B4-BE49-F238E27FC236}">
                <a16:creationId xmlns:a16="http://schemas.microsoft.com/office/drawing/2014/main" id="{25DF2CB4-FC92-4B3F-9176-B75FB5C50F9C}"/>
              </a:ext>
            </a:extLst>
          </p:cNvPr>
          <p:cNvSpPr/>
          <p:nvPr/>
        </p:nvSpPr>
        <p:spPr bwMode="auto">
          <a:xfrm>
            <a:off x="377968" y="4307849"/>
            <a:ext cx="2267709" cy="2431883"/>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fontAlgn="base">
              <a:spcBef>
                <a:spcPct val="0"/>
              </a:spcBef>
              <a:spcAft>
                <a:spcPct val="0"/>
              </a:spcAft>
              <a:defRPr/>
            </a:pPr>
            <a:endParaRPr lang="en-US" sz="2040" dirty="0">
              <a:solidFill>
                <a:srgbClr val="FFFFFF"/>
              </a:solidFill>
              <a:latin typeface="Segoe UI"/>
              <a:ea typeface="Segoe UI" pitchFamily="34" charset="0"/>
              <a:cs typeface="Segoe UI" pitchFamily="34" charset="0"/>
            </a:endParaRPr>
          </a:p>
        </p:txBody>
      </p:sp>
      <p:sp>
        <p:nvSpPr>
          <p:cNvPr id="26" name="Textfeld 25">
            <a:extLst>
              <a:ext uri="{FF2B5EF4-FFF2-40B4-BE49-F238E27FC236}">
                <a16:creationId xmlns:a16="http://schemas.microsoft.com/office/drawing/2014/main" id="{82569CC9-0CEF-4307-AE6B-5196BAE17E29}"/>
              </a:ext>
            </a:extLst>
          </p:cNvPr>
          <p:cNvSpPr txBox="1"/>
          <p:nvPr/>
        </p:nvSpPr>
        <p:spPr>
          <a:xfrm>
            <a:off x="551311" y="4864297"/>
            <a:ext cx="2031005" cy="690702"/>
          </a:xfrm>
          <a:prstGeom prst="rect">
            <a:avLst/>
          </a:prstGeom>
          <a:noFill/>
        </p:spPr>
        <p:txBody>
          <a:bodyPr wrap="none" lIns="0" tIns="0" rIns="0" bIns="0" rtlCol="0">
            <a:spAutoFit/>
          </a:bodyPr>
          <a:lstStyle/>
          <a:p>
            <a:pPr defTabSz="932597">
              <a:defRPr/>
            </a:pPr>
            <a:r>
              <a:rPr lang="en-US" sz="1122" b="1" dirty="0">
                <a:solidFill>
                  <a:srgbClr val="000000"/>
                </a:solidFill>
                <a:latin typeface="Segoe UI"/>
              </a:rPr>
              <a:t>Day 1 (7h)</a:t>
            </a:r>
          </a:p>
          <a:p>
            <a:pPr marL="174862" indent="-174862" defTabSz="932597">
              <a:buFont typeface="Arial" panose="020B0604020202020204" pitchFamily="34" charset="0"/>
              <a:buChar char="•"/>
              <a:defRPr/>
            </a:pPr>
            <a:r>
              <a:rPr lang="en-US" sz="1122" b="1" dirty="0">
                <a:solidFill>
                  <a:schemeClr val="accent1"/>
                </a:solidFill>
                <a:latin typeface="Segoe UI"/>
              </a:rPr>
              <a:t>CAF Migrate</a:t>
            </a:r>
            <a:br>
              <a:rPr lang="en-US" sz="1122" b="1" dirty="0">
                <a:solidFill>
                  <a:srgbClr val="008575"/>
                </a:solidFill>
                <a:latin typeface="Segoe UI"/>
              </a:rPr>
            </a:br>
            <a:r>
              <a:rPr lang="en-US" sz="1122" dirty="0">
                <a:solidFill>
                  <a:srgbClr val="000000"/>
                </a:solidFill>
                <a:latin typeface="Segoe UI"/>
              </a:rPr>
              <a:t>Methodology, Tools</a:t>
            </a:r>
          </a:p>
          <a:p>
            <a:pPr marL="174862" indent="-174862" defTabSz="932597">
              <a:buFont typeface="Arial" panose="020B0604020202020204" pitchFamily="34" charset="0"/>
              <a:buChar char="•"/>
              <a:defRPr/>
            </a:pPr>
            <a:r>
              <a:rPr lang="en-US" sz="1122" b="1" dirty="0">
                <a:solidFill>
                  <a:schemeClr val="accent1"/>
                </a:solidFill>
                <a:latin typeface="Segoe UI"/>
              </a:rPr>
              <a:t>Whiteboard Design Session</a:t>
            </a:r>
          </a:p>
        </p:txBody>
      </p:sp>
      <p:sp>
        <p:nvSpPr>
          <p:cNvPr id="77" name="Textfeld 76">
            <a:extLst>
              <a:ext uri="{FF2B5EF4-FFF2-40B4-BE49-F238E27FC236}">
                <a16:creationId xmlns:a16="http://schemas.microsoft.com/office/drawing/2014/main" id="{697C0DE4-874D-433F-A4FC-3B1CC7595B98}"/>
              </a:ext>
            </a:extLst>
          </p:cNvPr>
          <p:cNvSpPr txBox="1"/>
          <p:nvPr/>
        </p:nvSpPr>
        <p:spPr>
          <a:xfrm>
            <a:off x="482695" y="5756324"/>
            <a:ext cx="2109040" cy="880566"/>
          </a:xfrm>
          <a:prstGeom prst="rect">
            <a:avLst/>
          </a:prstGeom>
          <a:noFill/>
        </p:spPr>
        <p:txBody>
          <a:bodyPr wrap="none" lIns="0" tIns="0" rIns="0" bIns="0" rtlCol="0">
            <a:spAutoFit/>
          </a:bodyPr>
          <a:lstStyle/>
          <a:p>
            <a:pPr defTabSz="932597">
              <a:defRPr/>
            </a:pPr>
            <a:r>
              <a:rPr lang="en-US" sz="1122" b="1" dirty="0">
                <a:solidFill>
                  <a:srgbClr val="000000"/>
                </a:solidFill>
                <a:latin typeface="Segoe UI"/>
              </a:rPr>
              <a:t>Day 2 (8h) </a:t>
            </a:r>
          </a:p>
          <a:p>
            <a:pPr marL="174862" indent="-174862" defTabSz="932597">
              <a:buFont typeface="Arial" panose="020B0604020202020204" pitchFamily="34" charset="0"/>
              <a:buChar char="•"/>
              <a:tabLst>
                <a:tab pos="93907" algn="l"/>
                <a:tab pos="179720" algn="l"/>
              </a:tabLst>
              <a:defRPr/>
            </a:pPr>
            <a:r>
              <a:rPr lang="en-US" sz="1122" b="1" dirty="0">
                <a:solidFill>
                  <a:schemeClr val="accent1"/>
                </a:solidFill>
                <a:latin typeface="Segoe UI"/>
              </a:rPr>
              <a:t>HOL</a:t>
            </a:r>
          </a:p>
          <a:p>
            <a:pPr marL="174862" indent="-174862" defTabSz="932597">
              <a:buFont typeface="Arial" panose="020B0604020202020204" pitchFamily="34" charset="0"/>
              <a:buChar char="•"/>
              <a:tabLst>
                <a:tab pos="93907" algn="l"/>
                <a:tab pos="179720" algn="l"/>
              </a:tabLst>
              <a:defRPr/>
            </a:pPr>
            <a:r>
              <a:rPr lang="en-US" sz="1122" dirty="0">
                <a:solidFill>
                  <a:srgbClr val="000000"/>
                </a:solidFill>
                <a:latin typeface="Segoe UI"/>
              </a:rPr>
              <a:t>Discovery and Assessment</a:t>
            </a:r>
          </a:p>
          <a:p>
            <a:pPr marL="174862" indent="-174862" defTabSz="932597">
              <a:buFont typeface="Arial" panose="020B0604020202020204" pitchFamily="34" charset="0"/>
              <a:buChar char="•"/>
              <a:tabLst>
                <a:tab pos="93907" algn="l"/>
                <a:tab pos="179720" algn="l"/>
              </a:tabLst>
              <a:defRPr/>
            </a:pPr>
            <a:r>
              <a:rPr lang="en-US" sz="1122" dirty="0">
                <a:solidFill>
                  <a:srgbClr val="000000"/>
                </a:solidFill>
                <a:latin typeface="Segoe UI"/>
              </a:rPr>
              <a:t>Migrate Application Database</a:t>
            </a:r>
            <a:br>
              <a:rPr lang="en-US" sz="1122" dirty="0">
                <a:solidFill>
                  <a:srgbClr val="000000"/>
                </a:solidFill>
                <a:latin typeface="Segoe UI"/>
              </a:rPr>
            </a:br>
            <a:r>
              <a:rPr lang="en-US" sz="1122" dirty="0">
                <a:solidFill>
                  <a:srgbClr val="000000"/>
                </a:solidFill>
                <a:latin typeface="Segoe UI"/>
              </a:rPr>
              <a:t>Migrate Application</a:t>
            </a:r>
          </a:p>
        </p:txBody>
      </p:sp>
      <p:sp>
        <p:nvSpPr>
          <p:cNvPr id="80" name="TextBox 39">
            <a:extLst>
              <a:ext uri="{FF2B5EF4-FFF2-40B4-BE49-F238E27FC236}">
                <a16:creationId xmlns:a16="http://schemas.microsoft.com/office/drawing/2014/main" id="{52A7B679-AE94-4454-843D-B2189D191F0D}"/>
              </a:ext>
            </a:extLst>
          </p:cNvPr>
          <p:cNvSpPr txBox="1"/>
          <p:nvPr/>
        </p:nvSpPr>
        <p:spPr>
          <a:xfrm>
            <a:off x="377969" y="4470007"/>
            <a:ext cx="2267709" cy="286306"/>
          </a:xfrm>
          <a:prstGeom prst="rect">
            <a:avLst/>
          </a:prstGeom>
          <a:noFill/>
        </p:spPr>
        <p:txBody>
          <a:bodyPr wrap="square">
            <a:spAutoFit/>
          </a:bodyPr>
          <a:lstStyle/>
          <a:p>
            <a:pPr algn="ctr" defTabSz="932597">
              <a:defRPr/>
            </a:pPr>
            <a:r>
              <a:rPr lang="en-US" sz="1224" b="1" dirty="0">
                <a:solidFill>
                  <a:srgbClr val="000000"/>
                </a:solidFill>
                <a:latin typeface="Segoe UI"/>
              </a:rPr>
              <a:t>Hackathon </a:t>
            </a:r>
            <a:r>
              <a:rPr lang="en-US" sz="1224" b="1" dirty="0">
                <a:solidFill>
                  <a:schemeClr val="accent1"/>
                </a:solidFill>
                <a:latin typeface="Segoe UI"/>
              </a:rPr>
              <a:t>Agenda</a:t>
            </a:r>
            <a:endParaRPr lang="de-DE" sz="1224" b="1" dirty="0">
              <a:solidFill>
                <a:schemeClr val="accent1"/>
              </a:solidFill>
              <a:latin typeface="Segoe UI"/>
            </a:endParaRPr>
          </a:p>
        </p:txBody>
      </p:sp>
      <p:sp>
        <p:nvSpPr>
          <p:cNvPr id="2" name="Textfeld 1">
            <a:extLst>
              <a:ext uri="{FF2B5EF4-FFF2-40B4-BE49-F238E27FC236}">
                <a16:creationId xmlns:a16="http://schemas.microsoft.com/office/drawing/2014/main" id="{18545CFD-544D-4C75-9947-867007E50E35}"/>
              </a:ext>
            </a:extLst>
          </p:cNvPr>
          <p:cNvSpPr txBox="1"/>
          <p:nvPr/>
        </p:nvSpPr>
        <p:spPr>
          <a:xfrm>
            <a:off x="3366955" y="6040093"/>
            <a:ext cx="2874180" cy="704452"/>
          </a:xfrm>
          <a:prstGeom prst="rect">
            <a:avLst/>
          </a:prstGeom>
          <a:noFill/>
        </p:spPr>
        <p:txBody>
          <a:bodyPr wrap="none" lIns="0" tIns="0" rIns="0" bIns="0" rtlCol="0">
            <a:spAutoFit/>
          </a:bodyPr>
          <a:lstStyle/>
          <a:p>
            <a:pPr defTabSz="932597">
              <a:defRPr/>
            </a:pPr>
            <a:r>
              <a:rPr lang="en-US" sz="1122" dirty="0">
                <a:solidFill>
                  <a:schemeClr val="accent1"/>
                </a:solidFill>
                <a:latin typeface="Segoe UI"/>
              </a:rPr>
              <a:t>Prerequisites</a:t>
            </a:r>
            <a:r>
              <a:rPr lang="en-US" sz="1122" dirty="0">
                <a:solidFill>
                  <a:srgbClr val="008575"/>
                </a:solidFill>
                <a:latin typeface="Segoe UI"/>
              </a:rPr>
              <a:t> </a:t>
            </a:r>
          </a:p>
          <a:p>
            <a:pPr marL="174862" indent="-174862">
              <a:buFont typeface="Arial" panose="020B0604020202020204" pitchFamily="34" charset="0"/>
              <a:buChar char="•"/>
              <a:defRPr/>
            </a:pPr>
            <a:r>
              <a:rPr lang="en-US" sz="1122" dirty="0">
                <a:solidFill>
                  <a:srgbClr val="000000"/>
                </a:solidFill>
                <a:latin typeface="Segoe UI"/>
              </a:rPr>
              <a:t>Azure Knowledge  (compared to AZ-104) </a:t>
            </a:r>
          </a:p>
          <a:p>
            <a:pPr marL="174862" indent="-174862" defTabSz="932563">
              <a:buFont typeface="Arial" panose="020B0604020202020204" pitchFamily="34" charset="0"/>
              <a:buChar char="•"/>
              <a:defRPr/>
            </a:pPr>
            <a:r>
              <a:rPr lang="en-US" sz="1122" dirty="0">
                <a:solidFill>
                  <a:srgbClr val="000000"/>
                </a:solidFill>
                <a:latin typeface="Segoe UI"/>
              </a:rPr>
              <a:t>Azure Subscription with owner rights</a:t>
            </a:r>
          </a:p>
          <a:p>
            <a:pPr marL="174862" indent="-174862" defTabSz="932563">
              <a:buFont typeface="Arial" panose="020B0604020202020204" pitchFamily="34" charset="0"/>
              <a:buChar char="•"/>
              <a:defRPr/>
            </a:pPr>
            <a:r>
              <a:rPr lang="en-US" sz="1122" dirty="0">
                <a:solidFill>
                  <a:srgbClr val="000000"/>
                </a:solidFill>
                <a:latin typeface="Segoe UI"/>
              </a:rPr>
              <a:t>CAF Basic</a:t>
            </a:r>
          </a:p>
        </p:txBody>
      </p:sp>
      <p:sp>
        <p:nvSpPr>
          <p:cNvPr id="4" name="Textfeld 3">
            <a:extLst>
              <a:ext uri="{FF2B5EF4-FFF2-40B4-BE49-F238E27FC236}">
                <a16:creationId xmlns:a16="http://schemas.microsoft.com/office/drawing/2014/main" id="{0FAA442C-0E95-4332-A4AA-6CC2AD3AE195}"/>
              </a:ext>
            </a:extLst>
          </p:cNvPr>
          <p:cNvSpPr txBox="1"/>
          <p:nvPr/>
        </p:nvSpPr>
        <p:spPr>
          <a:xfrm>
            <a:off x="10467346" y="428395"/>
            <a:ext cx="1384119" cy="512317"/>
          </a:xfrm>
          <a:prstGeom prst="rect">
            <a:avLst/>
          </a:prstGeom>
          <a:noFill/>
        </p:spPr>
        <p:txBody>
          <a:bodyPr wrap="none" lIns="0" tIns="0" rIns="0" bIns="0" rtlCol="0">
            <a:spAutoFit/>
          </a:bodyPr>
          <a:lstStyle/>
          <a:p>
            <a:pPr marL="349724" indent="-349724">
              <a:buFont typeface="Arial" panose="020B0604020202020204" pitchFamily="34" charset="0"/>
              <a:buChar char="•"/>
            </a:pPr>
            <a:r>
              <a:rPr lang="en-US" sz="1632" dirty="0">
                <a:solidFill>
                  <a:schemeClr val="bg1"/>
                </a:solidFill>
              </a:rPr>
              <a:t>Consultants</a:t>
            </a:r>
          </a:p>
          <a:p>
            <a:pPr marL="349724" indent="-349724">
              <a:buFont typeface="Arial" panose="020B0604020202020204" pitchFamily="34" charset="0"/>
              <a:buChar char="•"/>
            </a:pPr>
            <a:r>
              <a:rPr lang="en-US" sz="1632" dirty="0">
                <a:solidFill>
                  <a:schemeClr val="bg1"/>
                </a:solidFill>
              </a:rPr>
              <a:t>Architects</a:t>
            </a:r>
          </a:p>
        </p:txBody>
      </p:sp>
      <p:sp>
        <p:nvSpPr>
          <p:cNvPr id="6" name="Textfeld 5">
            <a:extLst>
              <a:ext uri="{FF2B5EF4-FFF2-40B4-BE49-F238E27FC236}">
                <a16:creationId xmlns:a16="http://schemas.microsoft.com/office/drawing/2014/main" id="{F7DFCC47-AACA-4B95-92C3-B588F1866ACD}"/>
              </a:ext>
            </a:extLst>
          </p:cNvPr>
          <p:cNvSpPr txBox="1"/>
          <p:nvPr/>
        </p:nvSpPr>
        <p:spPr>
          <a:xfrm>
            <a:off x="10433016" y="86313"/>
            <a:ext cx="1968246" cy="350330"/>
          </a:xfrm>
          <a:prstGeom prst="rect">
            <a:avLst/>
          </a:prstGeom>
          <a:noFill/>
        </p:spPr>
        <p:txBody>
          <a:bodyPr wrap="square">
            <a:spAutoFit/>
          </a:bodyPr>
          <a:lstStyle/>
          <a:p>
            <a:pPr defTabSz="951028" fontAlgn="base">
              <a:spcBef>
                <a:spcPct val="0"/>
              </a:spcBef>
              <a:spcAft>
                <a:spcPct val="0"/>
              </a:spcAft>
              <a:defRPr/>
            </a:pPr>
            <a:r>
              <a:rPr lang="de-DE" sz="1632" b="1" dirty="0">
                <a:solidFill>
                  <a:schemeClr val="accent3"/>
                </a:solidFill>
                <a:latin typeface="Segoe UI"/>
              </a:rPr>
              <a:t>Target </a:t>
            </a:r>
            <a:r>
              <a:rPr lang="de-DE" sz="1632" b="1" dirty="0" err="1">
                <a:solidFill>
                  <a:schemeClr val="accent3"/>
                </a:solidFill>
                <a:latin typeface="Segoe UI"/>
              </a:rPr>
              <a:t>roles</a:t>
            </a:r>
            <a:r>
              <a:rPr lang="de-DE" sz="1632" b="1" dirty="0">
                <a:solidFill>
                  <a:schemeClr val="accent3"/>
                </a:solidFill>
                <a:latin typeface="Segoe UI"/>
              </a:rPr>
              <a:t>:</a:t>
            </a:r>
            <a:endParaRPr lang="de-DE" sz="1836" dirty="0">
              <a:solidFill>
                <a:schemeClr val="accent3"/>
              </a:solidFill>
              <a:latin typeface="Segoe UI"/>
              <a:ea typeface="Segoe UI" pitchFamily="34" charset="0"/>
              <a:cs typeface="Segoe UI" pitchFamily="34" charset="0"/>
            </a:endParaRPr>
          </a:p>
        </p:txBody>
      </p:sp>
    </p:spTree>
    <p:extLst>
      <p:ext uri="{BB962C8B-B14F-4D97-AF65-F5344CB8AC3E}">
        <p14:creationId xmlns:p14="http://schemas.microsoft.com/office/powerpoint/2010/main" val="6953178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ED843D3-CB25-4A90-BD6C-3CC3A7E1BE94}"/>
              </a:ext>
            </a:extLst>
          </p:cNvPr>
          <p:cNvSpPr>
            <a:spLocks noGrp="1"/>
          </p:cNvSpPr>
          <p:nvPr>
            <p:ph type="title"/>
          </p:nvPr>
        </p:nvSpPr>
        <p:spPr/>
        <p:txBody>
          <a:bodyPr/>
          <a:lstStyle/>
          <a:p>
            <a:r>
              <a:rPr lang="en-US" dirty="0"/>
              <a:t>Surprise Challenge</a:t>
            </a:r>
            <a:br>
              <a:rPr lang="en-US" dirty="0"/>
            </a:br>
            <a:r>
              <a:rPr lang="en-US" dirty="0"/>
              <a:t>SQL Database</a:t>
            </a:r>
          </a:p>
        </p:txBody>
      </p:sp>
      <p:sp>
        <p:nvSpPr>
          <p:cNvPr id="3" name="Textplatzhalter 2">
            <a:extLst>
              <a:ext uri="{FF2B5EF4-FFF2-40B4-BE49-F238E27FC236}">
                <a16:creationId xmlns:a16="http://schemas.microsoft.com/office/drawing/2014/main" id="{C892B971-3242-46E1-8D34-C4EC1D3C6EAE}"/>
              </a:ext>
            </a:extLst>
          </p:cNvPr>
          <p:cNvSpPr>
            <a:spLocks noGrp="1"/>
          </p:cNvSpPr>
          <p:nvPr>
            <p:ph type="body" sz="quarter" idx="15"/>
          </p:nvPr>
        </p:nvSpPr>
        <p:spPr>
          <a:xfrm>
            <a:off x="451338" y="4436713"/>
            <a:ext cx="5521944" cy="461665"/>
          </a:xfrm>
        </p:spPr>
        <p:txBody>
          <a:bodyPr/>
          <a:lstStyle/>
          <a:p>
            <a:r>
              <a:rPr lang="en-US" dirty="0"/>
              <a:t>Challenge 2a</a:t>
            </a:r>
          </a:p>
        </p:txBody>
      </p:sp>
    </p:spTree>
    <p:extLst>
      <p:ext uri="{BB962C8B-B14F-4D97-AF65-F5344CB8AC3E}">
        <p14:creationId xmlns:p14="http://schemas.microsoft.com/office/powerpoint/2010/main" val="2372405592"/>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ED843D3-CB25-4A90-BD6C-3CC3A7E1BE94}"/>
              </a:ext>
            </a:extLst>
          </p:cNvPr>
          <p:cNvSpPr>
            <a:spLocks noGrp="1"/>
          </p:cNvSpPr>
          <p:nvPr>
            <p:ph type="title"/>
          </p:nvPr>
        </p:nvSpPr>
        <p:spPr/>
        <p:txBody>
          <a:bodyPr/>
          <a:lstStyle/>
          <a:p>
            <a:r>
              <a:rPr lang="en-US" dirty="0"/>
              <a:t>Landing Zones</a:t>
            </a:r>
          </a:p>
        </p:txBody>
      </p:sp>
      <p:sp>
        <p:nvSpPr>
          <p:cNvPr id="3" name="Textplatzhalter 2">
            <a:extLst>
              <a:ext uri="{FF2B5EF4-FFF2-40B4-BE49-F238E27FC236}">
                <a16:creationId xmlns:a16="http://schemas.microsoft.com/office/drawing/2014/main" id="{C892B971-3242-46E1-8D34-C4EC1D3C6EAE}"/>
              </a:ext>
            </a:extLst>
          </p:cNvPr>
          <p:cNvSpPr>
            <a:spLocks noGrp="1"/>
          </p:cNvSpPr>
          <p:nvPr>
            <p:ph type="body" sz="quarter" idx="15"/>
          </p:nvPr>
        </p:nvSpPr>
        <p:spPr>
          <a:xfrm>
            <a:off x="451338" y="4436713"/>
            <a:ext cx="5521944" cy="461665"/>
          </a:xfrm>
        </p:spPr>
        <p:txBody>
          <a:bodyPr/>
          <a:lstStyle/>
          <a:p>
            <a:r>
              <a:rPr lang="en-US"/>
              <a:t>Challenge 3</a:t>
            </a:r>
          </a:p>
        </p:txBody>
      </p:sp>
    </p:spTree>
    <p:extLst>
      <p:ext uri="{BB962C8B-B14F-4D97-AF65-F5344CB8AC3E}">
        <p14:creationId xmlns:p14="http://schemas.microsoft.com/office/powerpoint/2010/main" val="740326596"/>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71743D41-D623-4CE5-A8F2-D76B84ED1869}"/>
              </a:ext>
            </a:extLst>
          </p:cNvPr>
          <p:cNvSpPr>
            <a:spLocks noGrp="1"/>
          </p:cNvSpPr>
          <p:nvPr>
            <p:ph type="title"/>
          </p:nvPr>
        </p:nvSpPr>
        <p:spPr/>
        <p:txBody>
          <a:bodyPr/>
          <a:lstStyle/>
          <a:p>
            <a:r>
              <a:rPr lang="en-US" dirty="0" err="1"/>
              <a:t>Outview</a:t>
            </a:r>
            <a:r>
              <a:rPr lang="en-US" dirty="0"/>
              <a:t> – </a:t>
            </a:r>
            <a:br>
              <a:rPr lang="en-US" dirty="0"/>
            </a:br>
            <a:r>
              <a:rPr lang="en-US" dirty="0" err="1"/>
              <a:t>Enterpriese</a:t>
            </a:r>
            <a:r>
              <a:rPr lang="en-US" dirty="0"/>
              <a:t> Scale</a:t>
            </a:r>
          </a:p>
        </p:txBody>
      </p:sp>
      <p:sp>
        <p:nvSpPr>
          <p:cNvPr id="5" name="Textplatzhalter 4">
            <a:extLst>
              <a:ext uri="{FF2B5EF4-FFF2-40B4-BE49-F238E27FC236}">
                <a16:creationId xmlns:a16="http://schemas.microsoft.com/office/drawing/2014/main" id="{2B84CC5F-525C-4CB0-8461-7F50890D8E25}"/>
              </a:ext>
            </a:extLst>
          </p:cNvPr>
          <p:cNvSpPr>
            <a:spLocks noGrp="1"/>
          </p:cNvSpPr>
          <p:nvPr>
            <p:ph type="body" sz="quarter" idx="15"/>
          </p:nvPr>
        </p:nvSpPr>
        <p:spPr/>
        <p:txBody>
          <a:bodyPr/>
          <a:lstStyle/>
          <a:p>
            <a:endParaRPr lang="en-US"/>
          </a:p>
        </p:txBody>
      </p:sp>
    </p:spTree>
    <p:extLst>
      <p:ext uri="{BB962C8B-B14F-4D97-AF65-F5344CB8AC3E}">
        <p14:creationId xmlns:p14="http://schemas.microsoft.com/office/powerpoint/2010/main" val="4141759306"/>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CD6380D1-4693-4D4C-A0AA-D371B6F534DF}"/>
              </a:ext>
            </a:extLst>
          </p:cNvPr>
          <p:cNvSpPr>
            <a:spLocks noGrp="1"/>
          </p:cNvSpPr>
          <p:nvPr>
            <p:ph type="title"/>
          </p:nvPr>
        </p:nvSpPr>
        <p:spPr/>
        <p:txBody>
          <a:bodyPr/>
          <a:lstStyle/>
          <a:p>
            <a:r>
              <a:rPr lang="en-US" dirty="0"/>
              <a:t>Hands on…</a:t>
            </a:r>
          </a:p>
        </p:txBody>
      </p:sp>
      <p:sp>
        <p:nvSpPr>
          <p:cNvPr id="4" name="Textplatzhalter 3">
            <a:extLst>
              <a:ext uri="{FF2B5EF4-FFF2-40B4-BE49-F238E27FC236}">
                <a16:creationId xmlns:a16="http://schemas.microsoft.com/office/drawing/2014/main" id="{4B09A3D5-7AC3-492B-BD8F-CCAB26A46B0A}"/>
              </a:ext>
            </a:extLst>
          </p:cNvPr>
          <p:cNvSpPr>
            <a:spLocks noGrp="1"/>
          </p:cNvSpPr>
          <p:nvPr>
            <p:ph type="body" sz="quarter" idx="15"/>
          </p:nvPr>
        </p:nvSpPr>
        <p:spPr>
          <a:xfrm>
            <a:off x="451338" y="4436713"/>
            <a:ext cx="5521944" cy="461665"/>
          </a:xfrm>
        </p:spPr>
        <p:txBody>
          <a:bodyPr/>
          <a:lstStyle/>
          <a:p>
            <a:r>
              <a:rPr lang="en-US" dirty="0"/>
              <a:t>Migrate the database and the application server</a:t>
            </a:r>
          </a:p>
        </p:txBody>
      </p:sp>
    </p:spTree>
    <p:extLst>
      <p:ext uri="{BB962C8B-B14F-4D97-AF65-F5344CB8AC3E}">
        <p14:creationId xmlns:p14="http://schemas.microsoft.com/office/powerpoint/2010/main" val="373532551"/>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60BD276C-3475-4DD7-9F23-34A977680631}"/>
              </a:ext>
            </a:extLst>
          </p:cNvPr>
          <p:cNvSpPr>
            <a:spLocks noGrp="1"/>
          </p:cNvSpPr>
          <p:nvPr>
            <p:ph type="title"/>
          </p:nvPr>
        </p:nvSpPr>
        <p:spPr/>
        <p:txBody>
          <a:bodyPr/>
          <a:lstStyle/>
          <a:p>
            <a:r>
              <a:rPr lang="en-US" dirty="0"/>
              <a:t>Feedback</a:t>
            </a:r>
          </a:p>
        </p:txBody>
      </p:sp>
    </p:spTree>
    <p:extLst>
      <p:ext uri="{BB962C8B-B14F-4D97-AF65-F5344CB8AC3E}">
        <p14:creationId xmlns:p14="http://schemas.microsoft.com/office/powerpoint/2010/main" val="3258536458"/>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8B53F96-7EA4-4B7B-969F-2EB7D0B785E1}"/>
              </a:ext>
            </a:extLst>
          </p:cNvPr>
          <p:cNvSpPr/>
          <p:nvPr/>
        </p:nvSpPr>
        <p:spPr bwMode="auto">
          <a:xfrm>
            <a:off x="7689099" y="1687840"/>
            <a:ext cx="4049589" cy="2989901"/>
          </a:xfrm>
          <a:prstGeom prst="rect">
            <a:avLst/>
          </a:prstGeom>
          <a:solidFill>
            <a:schemeClr val="accent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de-DE" sz="1632" dirty="0">
              <a:solidFill>
                <a:srgbClr val="FFFFFF"/>
              </a:solidFill>
            </a:endParaRPr>
          </a:p>
        </p:txBody>
      </p:sp>
      <p:sp>
        <p:nvSpPr>
          <p:cNvPr id="2" name="Title 1">
            <a:extLst>
              <a:ext uri="{FF2B5EF4-FFF2-40B4-BE49-F238E27FC236}">
                <a16:creationId xmlns:a16="http://schemas.microsoft.com/office/drawing/2014/main" id="{931FA9A9-0B64-4936-8B60-7D542B0E598D}"/>
              </a:ext>
            </a:extLst>
          </p:cNvPr>
          <p:cNvSpPr>
            <a:spLocks noGrp="1"/>
          </p:cNvSpPr>
          <p:nvPr>
            <p:ph type="title"/>
          </p:nvPr>
        </p:nvSpPr>
        <p:spPr>
          <a:xfrm>
            <a:off x="599302" y="489328"/>
            <a:ext cx="11237870" cy="565027"/>
          </a:xfrm>
        </p:spPr>
        <p:txBody>
          <a:bodyPr>
            <a:normAutofit fontScale="90000"/>
          </a:bodyPr>
          <a:lstStyle/>
          <a:p>
            <a:r>
              <a:rPr lang="en-US"/>
              <a:t>Microsoft Cloud Adoption Framework for Azure</a:t>
            </a:r>
          </a:p>
        </p:txBody>
      </p:sp>
      <p:cxnSp>
        <p:nvCxnSpPr>
          <p:cNvPr id="72" name="Straight Arrow Connector 71">
            <a:extLst>
              <a:ext uri="{FF2B5EF4-FFF2-40B4-BE49-F238E27FC236}">
                <a16:creationId xmlns:a16="http://schemas.microsoft.com/office/drawing/2014/main" id="{40037F0D-5466-4477-94FD-F614276676D6}"/>
              </a:ext>
              <a:ext uri="{C183D7F6-B498-43B3-948B-1728B52AA6E4}">
                <adec:decorative xmlns:adec="http://schemas.microsoft.com/office/drawing/2017/decorative" val="1"/>
              </a:ext>
            </a:extLst>
          </p:cNvPr>
          <p:cNvCxnSpPr>
            <a:cxnSpLocks/>
          </p:cNvCxnSpPr>
          <p:nvPr/>
        </p:nvCxnSpPr>
        <p:spPr>
          <a:xfrm>
            <a:off x="3363255" y="5661558"/>
            <a:ext cx="8323993" cy="0"/>
          </a:xfrm>
          <a:prstGeom prst="straightConnector1">
            <a:avLst/>
          </a:prstGeom>
          <a:ln w="22225">
            <a:solidFill>
              <a:schemeClr val="tx2"/>
            </a:solidFill>
            <a:headEnd type="arrow" w="med" len="sm"/>
            <a:tailEnd type="arrow" w="med" len="sm"/>
          </a:ln>
        </p:spPr>
        <p:style>
          <a:lnRef idx="1">
            <a:schemeClr val="accent1"/>
          </a:lnRef>
          <a:fillRef idx="0">
            <a:schemeClr val="accent1"/>
          </a:fillRef>
          <a:effectRef idx="0">
            <a:schemeClr val="accent1"/>
          </a:effectRef>
          <a:fontRef idx="minor">
            <a:schemeClr val="tx1"/>
          </a:fontRef>
        </p:style>
      </p:cxnSp>
      <p:sp>
        <p:nvSpPr>
          <p:cNvPr id="73" name="Rectangle: Rounded Corners 72">
            <a:extLst>
              <a:ext uri="{FF2B5EF4-FFF2-40B4-BE49-F238E27FC236}">
                <a16:creationId xmlns:a16="http://schemas.microsoft.com/office/drawing/2014/main" id="{75FF3E05-0E6D-4B96-B89B-1AF133C23C40}"/>
              </a:ext>
              <a:ext uri="{C183D7F6-B498-43B3-948B-1728B52AA6E4}">
                <adec:decorative xmlns:adec="http://schemas.microsoft.com/office/drawing/2017/decorative" val="1"/>
              </a:ext>
            </a:extLst>
          </p:cNvPr>
          <p:cNvSpPr/>
          <p:nvPr/>
        </p:nvSpPr>
        <p:spPr>
          <a:xfrm>
            <a:off x="9129274" y="1927332"/>
            <a:ext cx="2325547" cy="2514198"/>
          </a:xfrm>
          <a:prstGeom prst="roundRect">
            <a:avLst>
              <a:gd name="adj" fmla="val 2546"/>
            </a:avLst>
          </a:prstGeom>
          <a:solidFill>
            <a:schemeClr val="bg1"/>
          </a:solidFill>
          <a:ln w="254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63">
              <a:defRPr/>
            </a:pPr>
            <a:endParaRPr lang="en-US" sz="1836">
              <a:solidFill>
                <a:srgbClr val="FFFFFF"/>
              </a:solidFill>
              <a:latin typeface="Segoe UI"/>
            </a:endParaRPr>
          </a:p>
        </p:txBody>
      </p:sp>
      <p:sp>
        <p:nvSpPr>
          <p:cNvPr id="74" name="Rectangle: Rounded Corners 73">
            <a:extLst>
              <a:ext uri="{FF2B5EF4-FFF2-40B4-BE49-F238E27FC236}">
                <a16:creationId xmlns:a16="http://schemas.microsoft.com/office/drawing/2014/main" id="{9052B9A6-F550-4FD4-B4B1-3D5F1617A22A}"/>
              </a:ext>
              <a:ext uri="{C183D7F6-B498-43B3-948B-1728B52AA6E4}">
                <adec:decorative xmlns:adec="http://schemas.microsoft.com/office/drawing/2017/decorative" val="1"/>
              </a:ext>
            </a:extLst>
          </p:cNvPr>
          <p:cNvSpPr/>
          <p:nvPr/>
        </p:nvSpPr>
        <p:spPr>
          <a:xfrm>
            <a:off x="6338717" y="1927332"/>
            <a:ext cx="2325547" cy="2514198"/>
          </a:xfrm>
          <a:prstGeom prst="roundRect">
            <a:avLst>
              <a:gd name="adj" fmla="val 2546"/>
            </a:avLst>
          </a:prstGeom>
          <a:solidFill>
            <a:schemeClr val="bg1"/>
          </a:solidFill>
          <a:ln w="254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63">
              <a:defRPr/>
            </a:pPr>
            <a:endParaRPr lang="en-US" sz="1836">
              <a:solidFill>
                <a:srgbClr val="FFFFFF"/>
              </a:solidFill>
              <a:latin typeface="Segoe UI"/>
            </a:endParaRPr>
          </a:p>
        </p:txBody>
      </p:sp>
      <p:sp>
        <p:nvSpPr>
          <p:cNvPr id="75" name="TextBox 74">
            <a:extLst>
              <a:ext uri="{FF2B5EF4-FFF2-40B4-BE49-F238E27FC236}">
                <a16:creationId xmlns:a16="http://schemas.microsoft.com/office/drawing/2014/main" id="{3E2F3EE4-5905-4314-94F9-F3B00E5FCAC3}"/>
              </a:ext>
            </a:extLst>
          </p:cNvPr>
          <p:cNvSpPr txBox="1"/>
          <p:nvPr/>
        </p:nvSpPr>
        <p:spPr>
          <a:xfrm>
            <a:off x="6464032" y="2544831"/>
            <a:ext cx="2131052" cy="1375029"/>
          </a:xfrm>
          <a:prstGeom prst="rect">
            <a:avLst/>
          </a:prstGeom>
          <a:noFill/>
        </p:spPr>
        <p:txBody>
          <a:bodyPr rot="0" spcFirstLastPara="0" vertOverflow="overflow" horzOverflow="overflow" vert="horz" wrap="square" lIns="93260" tIns="46630" rIns="93260" bIns="46630" numCol="1" spcCol="0" rtlCol="0" fromWordArt="0" anchor="t" anchorCtr="0" forceAA="0" compatLnSpc="1">
            <a:prstTxWarp prst="textNoShape">
              <a:avLst/>
            </a:prstTxWarp>
            <a:spAutoFit/>
          </a:bodyPr>
          <a:lstStyle/>
          <a:p>
            <a:pPr algn="ctr" defTabSz="932597">
              <a:defRPr/>
            </a:pPr>
            <a:r>
              <a:rPr lang="en-US" sz="1632" b="1">
                <a:solidFill>
                  <a:srgbClr val="243A5E"/>
                </a:solidFill>
                <a:latin typeface="Segoe UI Semibold" panose="020B0702040204020203" pitchFamily="34" charset="0"/>
                <a:ea typeface="+mn-lt"/>
                <a:cs typeface="Segoe UI Semibold" panose="020B0702040204020203" pitchFamily="34" charset="0"/>
              </a:rPr>
              <a:t>Ready</a:t>
            </a:r>
          </a:p>
          <a:p>
            <a:pPr algn="ctr" defTabSz="932597">
              <a:defRPr/>
            </a:pPr>
            <a:endParaRPr lang="en-US" sz="1632" b="1">
              <a:solidFill>
                <a:srgbClr val="243A5E"/>
              </a:solidFill>
              <a:latin typeface="Segoe UI Semibold" panose="020B0702040204020203" pitchFamily="34" charset="0"/>
              <a:ea typeface="+mn-lt"/>
              <a:cs typeface="Segoe UI Semibold" panose="020B0702040204020203" pitchFamily="34" charset="0"/>
            </a:endParaRPr>
          </a:p>
          <a:p>
            <a:pPr marL="174862" indent="-174862" defTabSz="932563">
              <a:buFont typeface="Arial" panose="020B0604020202020204" pitchFamily="34" charset="0"/>
              <a:buChar char="•"/>
              <a:defRPr/>
            </a:pPr>
            <a:r>
              <a:rPr lang="en-US" sz="1224">
                <a:solidFill>
                  <a:srgbClr val="000000">
                    <a:lumMod val="50000"/>
                  </a:srgbClr>
                </a:solidFill>
                <a:latin typeface="Segoe UI"/>
                <a:ea typeface="+mn-lt"/>
                <a:cs typeface="Calibri" panose="020F0502020204030204"/>
              </a:rPr>
              <a:t>Azure setup guide</a:t>
            </a:r>
          </a:p>
          <a:p>
            <a:pPr marL="174862" indent="-174862" defTabSz="932563">
              <a:buFont typeface="Arial" panose="020B0604020202020204" pitchFamily="34" charset="0"/>
              <a:buChar char="•"/>
              <a:defRPr/>
            </a:pPr>
            <a:r>
              <a:rPr lang="en-US" sz="1224">
                <a:solidFill>
                  <a:srgbClr val="000000">
                    <a:lumMod val="50000"/>
                  </a:srgbClr>
                </a:solidFill>
                <a:latin typeface="Segoe UI"/>
                <a:ea typeface="+mn-lt"/>
                <a:cs typeface="Calibri" panose="020F0502020204030204"/>
              </a:rPr>
              <a:t>First landing zone</a:t>
            </a:r>
          </a:p>
          <a:p>
            <a:pPr marL="174862" indent="-174862" defTabSz="932563">
              <a:buFont typeface="Arial" panose="020B0604020202020204" pitchFamily="34" charset="0"/>
              <a:buChar char="•"/>
              <a:defRPr/>
            </a:pPr>
            <a:r>
              <a:rPr lang="en-US" sz="1224">
                <a:solidFill>
                  <a:srgbClr val="000000">
                    <a:lumMod val="50000"/>
                  </a:srgbClr>
                </a:solidFill>
                <a:latin typeface="Segoe UI"/>
                <a:ea typeface="+mn-lt"/>
                <a:cs typeface="Calibri" panose="020F0502020204030204"/>
              </a:rPr>
              <a:t>Expand the blueprint</a:t>
            </a:r>
          </a:p>
          <a:p>
            <a:pPr marL="174862" indent="-174862" defTabSz="932563">
              <a:buFont typeface="Arial" panose="020B0604020202020204" pitchFamily="34" charset="0"/>
              <a:buChar char="•"/>
              <a:defRPr/>
            </a:pPr>
            <a:r>
              <a:rPr lang="en-US" sz="1224">
                <a:solidFill>
                  <a:srgbClr val="000000">
                    <a:lumMod val="50000"/>
                  </a:srgbClr>
                </a:solidFill>
                <a:latin typeface="Segoe UI"/>
                <a:ea typeface="+mn-lt"/>
                <a:cs typeface="Calibri" panose="020F0502020204030204"/>
              </a:rPr>
              <a:t>Best practice Validation</a:t>
            </a:r>
          </a:p>
        </p:txBody>
      </p:sp>
      <p:sp>
        <p:nvSpPr>
          <p:cNvPr id="76" name="Rectangle: Rounded Corners 75">
            <a:extLst>
              <a:ext uri="{FF2B5EF4-FFF2-40B4-BE49-F238E27FC236}">
                <a16:creationId xmlns:a16="http://schemas.microsoft.com/office/drawing/2014/main" id="{7A641BB3-13AF-4560-85A0-6138BAC29024}"/>
              </a:ext>
              <a:ext uri="{C183D7F6-B498-43B3-948B-1728B52AA6E4}">
                <adec:decorative xmlns:adec="http://schemas.microsoft.com/office/drawing/2017/decorative" val="1"/>
              </a:ext>
            </a:extLst>
          </p:cNvPr>
          <p:cNvSpPr/>
          <p:nvPr/>
        </p:nvSpPr>
        <p:spPr>
          <a:xfrm>
            <a:off x="3541346" y="1882226"/>
            <a:ext cx="2325547" cy="2514198"/>
          </a:xfrm>
          <a:prstGeom prst="roundRect">
            <a:avLst>
              <a:gd name="adj" fmla="val 2546"/>
            </a:avLst>
          </a:prstGeom>
          <a:solidFill>
            <a:schemeClr val="bg1"/>
          </a:solidFill>
          <a:ln w="254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63">
              <a:defRPr/>
            </a:pPr>
            <a:endParaRPr lang="en-US" sz="1836">
              <a:solidFill>
                <a:srgbClr val="FFFFFF"/>
              </a:solidFill>
              <a:latin typeface="Segoe UI"/>
            </a:endParaRPr>
          </a:p>
        </p:txBody>
      </p:sp>
      <p:sp>
        <p:nvSpPr>
          <p:cNvPr id="77" name="TextBox 76">
            <a:extLst>
              <a:ext uri="{FF2B5EF4-FFF2-40B4-BE49-F238E27FC236}">
                <a16:creationId xmlns:a16="http://schemas.microsoft.com/office/drawing/2014/main" id="{07EB3BB5-D724-4542-8D33-DC95B2A403CB}"/>
              </a:ext>
            </a:extLst>
          </p:cNvPr>
          <p:cNvSpPr txBox="1"/>
          <p:nvPr/>
        </p:nvSpPr>
        <p:spPr>
          <a:xfrm>
            <a:off x="3532105" y="2544831"/>
            <a:ext cx="2394124" cy="1318609"/>
          </a:xfrm>
          <a:prstGeom prst="rect">
            <a:avLst/>
          </a:prstGeom>
          <a:noFill/>
        </p:spPr>
        <p:txBody>
          <a:bodyPr rot="0" spcFirstLastPara="0" vertOverflow="overflow" horzOverflow="overflow" vert="horz" wrap="square" lIns="93260" tIns="46630" rIns="93260" bIns="46630" numCol="1" spcCol="0" rtlCol="0" fromWordArt="0" anchor="t" anchorCtr="0" forceAA="0" compatLnSpc="1">
            <a:prstTxWarp prst="textNoShape">
              <a:avLst/>
            </a:prstTxWarp>
            <a:spAutoFit/>
          </a:bodyPr>
          <a:lstStyle/>
          <a:p>
            <a:pPr algn="ctr" defTabSz="932597">
              <a:defRPr/>
            </a:pPr>
            <a:r>
              <a:rPr lang="en-US" sz="1632" b="1">
                <a:solidFill>
                  <a:srgbClr val="243A5E"/>
                </a:solidFill>
                <a:latin typeface="Segoe UI Semibold" panose="020B0702040204020203" pitchFamily="34" charset="0"/>
                <a:ea typeface="+mn-lt"/>
                <a:cs typeface="Segoe UI Semibold" panose="020B0702040204020203" pitchFamily="34" charset="0"/>
              </a:rPr>
              <a:t>Plan</a:t>
            </a:r>
          </a:p>
          <a:p>
            <a:pPr algn="ctr" defTabSz="932597">
              <a:defRPr/>
            </a:pPr>
            <a:endParaRPr lang="en-US" sz="1428" b="1">
              <a:solidFill>
                <a:srgbClr val="243A5E"/>
              </a:solidFill>
              <a:latin typeface="Segoe UI Semibold" panose="020B0702040204020203" pitchFamily="34" charset="0"/>
              <a:ea typeface="+mn-lt"/>
              <a:cs typeface="Segoe UI Semibold" panose="020B0702040204020203" pitchFamily="34" charset="0"/>
            </a:endParaRPr>
          </a:p>
          <a:p>
            <a:pPr marL="174862" indent="-174862" defTabSz="932563">
              <a:buFont typeface="Arial" panose="020B0604020202020204" pitchFamily="34" charset="0"/>
              <a:buChar char="•"/>
              <a:defRPr/>
            </a:pPr>
            <a:r>
              <a:rPr lang="en-US" sz="1224">
                <a:solidFill>
                  <a:srgbClr val="000000">
                    <a:lumMod val="50000"/>
                  </a:srgbClr>
                </a:solidFill>
                <a:latin typeface="Segoe UI"/>
                <a:ea typeface="+mn-lt"/>
                <a:cs typeface="Calibri" panose="020F0502020204030204"/>
              </a:rPr>
              <a:t>Digital estate</a:t>
            </a:r>
          </a:p>
          <a:p>
            <a:pPr marL="174862" indent="-174862" defTabSz="932563">
              <a:buFont typeface="Arial" panose="020B0604020202020204" pitchFamily="34" charset="0"/>
              <a:buChar char="•"/>
              <a:defRPr/>
            </a:pPr>
            <a:r>
              <a:rPr lang="en-US" sz="1224">
                <a:solidFill>
                  <a:srgbClr val="000000">
                    <a:lumMod val="50000"/>
                  </a:srgbClr>
                </a:solidFill>
                <a:latin typeface="Segoe UI"/>
                <a:ea typeface="+mn-lt"/>
                <a:cs typeface="Calibri" panose="020F0502020204030204"/>
              </a:rPr>
              <a:t>Initial organization alignment</a:t>
            </a:r>
          </a:p>
          <a:p>
            <a:pPr marL="174862" indent="-174862" defTabSz="932563">
              <a:buFont typeface="Arial" panose="020B0604020202020204" pitchFamily="34" charset="0"/>
              <a:buChar char="•"/>
              <a:defRPr/>
            </a:pPr>
            <a:r>
              <a:rPr lang="en-US" sz="1224">
                <a:solidFill>
                  <a:srgbClr val="000000">
                    <a:lumMod val="50000"/>
                  </a:srgbClr>
                </a:solidFill>
                <a:latin typeface="Segoe UI"/>
                <a:ea typeface="+mn-lt"/>
                <a:cs typeface="Calibri" panose="020F0502020204030204"/>
              </a:rPr>
              <a:t>Skills readiness plan</a:t>
            </a:r>
          </a:p>
          <a:p>
            <a:pPr marL="174862" indent="-174862" defTabSz="932563">
              <a:buFont typeface="Arial" panose="020B0604020202020204" pitchFamily="34" charset="0"/>
              <a:buChar char="•"/>
              <a:defRPr/>
            </a:pPr>
            <a:r>
              <a:rPr lang="en-US" sz="1224">
                <a:solidFill>
                  <a:srgbClr val="000000">
                    <a:lumMod val="50000"/>
                  </a:srgbClr>
                </a:solidFill>
                <a:latin typeface="Segoe UI"/>
                <a:ea typeface="+mn-lt"/>
                <a:cs typeface="Calibri" panose="020F0502020204030204"/>
              </a:rPr>
              <a:t>Cloud adoption plan</a:t>
            </a:r>
          </a:p>
        </p:txBody>
      </p:sp>
      <p:sp>
        <p:nvSpPr>
          <p:cNvPr id="78" name="Rectangle: Rounded Corners 77">
            <a:extLst>
              <a:ext uri="{FF2B5EF4-FFF2-40B4-BE49-F238E27FC236}">
                <a16:creationId xmlns:a16="http://schemas.microsoft.com/office/drawing/2014/main" id="{6DD4BA8C-8035-4085-B9FC-C433E77117DA}"/>
              </a:ext>
              <a:ext uri="{C183D7F6-B498-43B3-948B-1728B52AA6E4}">
                <adec:decorative xmlns:adec="http://schemas.microsoft.com/office/drawing/2017/decorative" val="1"/>
              </a:ext>
            </a:extLst>
          </p:cNvPr>
          <p:cNvSpPr/>
          <p:nvPr/>
        </p:nvSpPr>
        <p:spPr>
          <a:xfrm>
            <a:off x="3363255" y="1752013"/>
            <a:ext cx="8323993" cy="2864837"/>
          </a:xfrm>
          <a:prstGeom prst="roundRect">
            <a:avLst>
              <a:gd name="adj" fmla="val 2546"/>
            </a:avLst>
          </a:prstGeom>
          <a:noFill/>
          <a:ln w="25400">
            <a:solidFill>
              <a:schemeClr val="tx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63">
              <a:defRPr/>
            </a:pPr>
            <a:endParaRPr lang="en-US" sz="1836">
              <a:solidFill>
                <a:srgbClr val="FFFFFF"/>
              </a:solidFill>
              <a:latin typeface="Segoe UI"/>
            </a:endParaRPr>
          </a:p>
        </p:txBody>
      </p:sp>
      <p:sp>
        <p:nvSpPr>
          <p:cNvPr id="79" name="Rectangle 78">
            <a:extLst>
              <a:ext uri="{FF2B5EF4-FFF2-40B4-BE49-F238E27FC236}">
                <a16:creationId xmlns:a16="http://schemas.microsoft.com/office/drawing/2014/main" id="{31B09133-CED7-4A97-BF57-B55557733130}"/>
              </a:ext>
            </a:extLst>
          </p:cNvPr>
          <p:cNvSpPr/>
          <p:nvPr/>
        </p:nvSpPr>
        <p:spPr>
          <a:xfrm>
            <a:off x="9091103" y="2351417"/>
            <a:ext cx="2401887" cy="350330"/>
          </a:xfrm>
          <a:prstGeom prst="rect">
            <a:avLst/>
          </a:prstGeom>
        </p:spPr>
        <p:txBody>
          <a:bodyPr wrap="square" anchor="t">
            <a:spAutoFit/>
          </a:bodyPr>
          <a:lstStyle/>
          <a:p>
            <a:pPr algn="ctr" defTabSz="932597">
              <a:defRPr/>
            </a:pPr>
            <a:r>
              <a:rPr lang="en-US" sz="1632" b="1">
                <a:solidFill>
                  <a:srgbClr val="243A5E"/>
                </a:solidFill>
                <a:latin typeface="Segoe UI Semibold" panose="020B0702040204020203" pitchFamily="34" charset="0"/>
                <a:ea typeface="+mn-lt"/>
                <a:cs typeface="Segoe UI Semibold" panose="020B0702040204020203" pitchFamily="34" charset="0"/>
              </a:rPr>
              <a:t>Adopt</a:t>
            </a:r>
          </a:p>
        </p:txBody>
      </p:sp>
      <p:sp>
        <p:nvSpPr>
          <p:cNvPr id="80" name="check 3">
            <a:extLst>
              <a:ext uri="{FF2B5EF4-FFF2-40B4-BE49-F238E27FC236}">
                <a16:creationId xmlns:a16="http://schemas.microsoft.com/office/drawing/2014/main" id="{405B9348-AE3D-4CF6-8B5A-5C70C2BC3BFE}"/>
              </a:ext>
              <a:ext uri="{C183D7F6-B498-43B3-948B-1728B52AA6E4}">
                <adec:decorative xmlns:adec="http://schemas.microsoft.com/office/drawing/2017/decorative" val="1"/>
              </a:ext>
            </a:extLst>
          </p:cNvPr>
          <p:cNvSpPr>
            <a:spLocks noChangeAspect="1" noEditPoints="1"/>
          </p:cNvSpPr>
          <p:nvPr/>
        </p:nvSpPr>
        <p:spPr bwMode="auto">
          <a:xfrm>
            <a:off x="7313882" y="2090351"/>
            <a:ext cx="375217" cy="373041"/>
          </a:xfrm>
          <a:custGeom>
            <a:avLst/>
            <a:gdLst>
              <a:gd name="T0" fmla="*/ 250 w 250"/>
              <a:gd name="T1" fmla="*/ 125 h 250"/>
              <a:gd name="T2" fmla="*/ 125 w 250"/>
              <a:gd name="T3" fmla="*/ 250 h 250"/>
              <a:gd name="T4" fmla="*/ 0 w 250"/>
              <a:gd name="T5" fmla="*/ 125 h 250"/>
              <a:gd name="T6" fmla="*/ 125 w 250"/>
              <a:gd name="T7" fmla="*/ 0 h 250"/>
              <a:gd name="T8" fmla="*/ 250 w 250"/>
              <a:gd name="T9" fmla="*/ 125 h 250"/>
              <a:gd name="T10" fmla="*/ 60 w 250"/>
              <a:gd name="T11" fmla="*/ 125 h 250"/>
              <a:gd name="T12" fmla="*/ 100 w 250"/>
              <a:gd name="T13" fmla="*/ 165 h 250"/>
              <a:gd name="T14" fmla="*/ 190 w 250"/>
              <a:gd name="T15" fmla="*/ 74 h 2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0" h="250">
                <a:moveTo>
                  <a:pt x="250" y="125"/>
                </a:moveTo>
                <a:cubicBezTo>
                  <a:pt x="250" y="194"/>
                  <a:pt x="194" y="250"/>
                  <a:pt x="125" y="250"/>
                </a:cubicBezTo>
                <a:cubicBezTo>
                  <a:pt x="56" y="250"/>
                  <a:pt x="0" y="194"/>
                  <a:pt x="0" y="125"/>
                </a:cubicBezTo>
                <a:cubicBezTo>
                  <a:pt x="0" y="56"/>
                  <a:pt x="56" y="0"/>
                  <a:pt x="125" y="0"/>
                </a:cubicBezTo>
                <a:cubicBezTo>
                  <a:pt x="194" y="0"/>
                  <a:pt x="250" y="56"/>
                  <a:pt x="250" y="125"/>
                </a:cubicBezTo>
                <a:close/>
                <a:moveTo>
                  <a:pt x="60" y="125"/>
                </a:moveTo>
                <a:cubicBezTo>
                  <a:pt x="100" y="165"/>
                  <a:pt x="100" y="165"/>
                  <a:pt x="100" y="165"/>
                </a:cubicBezTo>
                <a:cubicBezTo>
                  <a:pt x="190" y="74"/>
                  <a:pt x="190" y="74"/>
                  <a:pt x="190" y="74"/>
                </a:cubicBezTo>
              </a:path>
            </a:pathLst>
          </a:custGeom>
          <a:noFill/>
          <a:ln w="19050" cap="sq">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3260" tIns="46630" rIns="93260" bIns="46630" numCol="1" anchor="t" anchorCtr="0" compatLnSpc="1">
            <a:prstTxWarp prst="textNoShape">
              <a:avLst/>
            </a:prstTxWarp>
          </a:bodyPr>
          <a:lstStyle/>
          <a:p>
            <a:pPr defTabSz="932563">
              <a:defRPr/>
            </a:pPr>
            <a:endParaRPr lang="en-US">
              <a:solidFill>
                <a:srgbClr val="000000"/>
              </a:solidFill>
              <a:latin typeface="Segoe UI"/>
            </a:endParaRPr>
          </a:p>
        </p:txBody>
      </p:sp>
      <p:sp>
        <p:nvSpPr>
          <p:cNvPr id="81" name="BulletedList_E8FD">
            <a:extLst>
              <a:ext uri="{FF2B5EF4-FFF2-40B4-BE49-F238E27FC236}">
                <a16:creationId xmlns:a16="http://schemas.microsoft.com/office/drawing/2014/main" id="{B7E7A391-164E-483E-9508-C064DE9BA55F}"/>
              </a:ext>
              <a:ext uri="{C183D7F6-B498-43B3-948B-1728B52AA6E4}">
                <adec:decorative xmlns:adec="http://schemas.microsoft.com/office/drawing/2017/decorative" val="1"/>
              </a:ext>
            </a:extLst>
          </p:cNvPr>
          <p:cNvSpPr>
            <a:spLocks noChangeAspect="1" noEditPoints="1"/>
          </p:cNvSpPr>
          <p:nvPr/>
        </p:nvSpPr>
        <p:spPr bwMode="auto">
          <a:xfrm>
            <a:off x="4519087" y="2145624"/>
            <a:ext cx="370554" cy="262494"/>
          </a:xfrm>
          <a:custGeom>
            <a:avLst/>
            <a:gdLst>
              <a:gd name="T0" fmla="*/ 1321 w 7040"/>
              <a:gd name="T1" fmla="*/ 0 h 3963"/>
              <a:gd name="T2" fmla="*/ 7040 w 7040"/>
              <a:gd name="T3" fmla="*/ 0 h 3963"/>
              <a:gd name="T4" fmla="*/ 0 w 7040"/>
              <a:gd name="T5" fmla="*/ 0 h 3963"/>
              <a:gd name="T6" fmla="*/ 442 w 7040"/>
              <a:gd name="T7" fmla="*/ 0 h 3963"/>
              <a:gd name="T8" fmla="*/ 1321 w 7040"/>
              <a:gd name="T9" fmla="*/ 1321 h 3963"/>
              <a:gd name="T10" fmla="*/ 7040 w 7040"/>
              <a:gd name="T11" fmla="*/ 1321 h 3963"/>
              <a:gd name="T12" fmla="*/ 0 w 7040"/>
              <a:gd name="T13" fmla="*/ 1321 h 3963"/>
              <a:gd name="T14" fmla="*/ 442 w 7040"/>
              <a:gd name="T15" fmla="*/ 1321 h 3963"/>
              <a:gd name="T16" fmla="*/ 1321 w 7040"/>
              <a:gd name="T17" fmla="*/ 2643 h 3963"/>
              <a:gd name="T18" fmla="*/ 7040 w 7040"/>
              <a:gd name="T19" fmla="*/ 2643 h 3963"/>
              <a:gd name="T20" fmla="*/ 0 w 7040"/>
              <a:gd name="T21" fmla="*/ 2643 h 3963"/>
              <a:gd name="T22" fmla="*/ 442 w 7040"/>
              <a:gd name="T23" fmla="*/ 2643 h 3963"/>
              <a:gd name="T24" fmla="*/ 1321 w 7040"/>
              <a:gd name="T25" fmla="*/ 3963 h 3963"/>
              <a:gd name="T26" fmla="*/ 7040 w 7040"/>
              <a:gd name="T27" fmla="*/ 3963 h 3963"/>
              <a:gd name="T28" fmla="*/ 0 w 7040"/>
              <a:gd name="T29" fmla="*/ 3963 h 3963"/>
              <a:gd name="T30" fmla="*/ 442 w 7040"/>
              <a:gd name="T31" fmla="*/ 3963 h 39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040" h="3963">
                <a:moveTo>
                  <a:pt x="1321" y="0"/>
                </a:moveTo>
                <a:lnTo>
                  <a:pt x="7040" y="0"/>
                </a:lnTo>
                <a:moveTo>
                  <a:pt x="0" y="0"/>
                </a:moveTo>
                <a:lnTo>
                  <a:pt x="442" y="0"/>
                </a:lnTo>
                <a:moveTo>
                  <a:pt x="1321" y="1321"/>
                </a:moveTo>
                <a:lnTo>
                  <a:pt x="7040" y="1321"/>
                </a:lnTo>
                <a:moveTo>
                  <a:pt x="0" y="1321"/>
                </a:moveTo>
                <a:lnTo>
                  <a:pt x="442" y="1321"/>
                </a:lnTo>
                <a:moveTo>
                  <a:pt x="1321" y="2643"/>
                </a:moveTo>
                <a:lnTo>
                  <a:pt x="7040" y="2643"/>
                </a:lnTo>
                <a:moveTo>
                  <a:pt x="0" y="2643"/>
                </a:moveTo>
                <a:lnTo>
                  <a:pt x="442" y="2643"/>
                </a:lnTo>
                <a:moveTo>
                  <a:pt x="1321" y="3963"/>
                </a:moveTo>
                <a:lnTo>
                  <a:pt x="7040" y="3963"/>
                </a:lnTo>
                <a:moveTo>
                  <a:pt x="0" y="3963"/>
                </a:moveTo>
                <a:lnTo>
                  <a:pt x="442" y="3963"/>
                </a:lnTo>
              </a:path>
            </a:pathLst>
          </a:custGeom>
          <a:noFill/>
          <a:ln w="1905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3260" tIns="46630" rIns="93260" bIns="46630" numCol="1" anchor="t" anchorCtr="0" compatLnSpc="1">
            <a:prstTxWarp prst="textNoShape">
              <a:avLst/>
            </a:prstTxWarp>
          </a:bodyPr>
          <a:lstStyle/>
          <a:p>
            <a:pPr defTabSz="932563">
              <a:defRPr/>
            </a:pPr>
            <a:endParaRPr lang="en-US">
              <a:solidFill>
                <a:srgbClr val="000000"/>
              </a:solidFill>
              <a:latin typeface="Segoe UI"/>
            </a:endParaRPr>
          </a:p>
        </p:txBody>
      </p:sp>
      <p:sp>
        <p:nvSpPr>
          <p:cNvPr id="82" name="arrow_3">
            <a:extLst>
              <a:ext uri="{FF2B5EF4-FFF2-40B4-BE49-F238E27FC236}">
                <a16:creationId xmlns:a16="http://schemas.microsoft.com/office/drawing/2014/main" id="{037F71B0-833E-49AD-81EA-DEF80F6B73E6}"/>
              </a:ext>
              <a:ext uri="{C183D7F6-B498-43B3-948B-1728B52AA6E4}">
                <adec:decorative xmlns:adec="http://schemas.microsoft.com/office/drawing/2017/decorative" val="1"/>
              </a:ext>
            </a:extLst>
          </p:cNvPr>
          <p:cNvSpPr>
            <a:spLocks noChangeAspect="1" noEditPoints="1"/>
          </p:cNvSpPr>
          <p:nvPr/>
        </p:nvSpPr>
        <p:spPr bwMode="auto">
          <a:xfrm>
            <a:off x="10210618" y="2084824"/>
            <a:ext cx="162857" cy="280472"/>
          </a:xfrm>
          <a:custGeom>
            <a:avLst/>
            <a:gdLst>
              <a:gd name="T0" fmla="*/ 144 w 144"/>
              <a:gd name="T1" fmla="*/ 132 h 248"/>
              <a:gd name="T2" fmla="*/ 72 w 144"/>
              <a:gd name="T3" fmla="*/ 203 h 248"/>
              <a:gd name="T4" fmla="*/ 0 w 144"/>
              <a:gd name="T5" fmla="*/ 132 h 248"/>
              <a:gd name="T6" fmla="*/ 72 w 144"/>
              <a:gd name="T7" fmla="*/ 203 h 248"/>
              <a:gd name="T8" fmla="*/ 72 w 144"/>
              <a:gd name="T9" fmla="*/ 0 h 248"/>
              <a:gd name="T10" fmla="*/ 0 w 144"/>
              <a:gd name="T11" fmla="*/ 248 h 248"/>
              <a:gd name="T12" fmla="*/ 144 w 144"/>
              <a:gd name="T13" fmla="*/ 248 h 248"/>
            </a:gdLst>
            <a:ahLst/>
            <a:cxnLst>
              <a:cxn ang="0">
                <a:pos x="T0" y="T1"/>
              </a:cxn>
              <a:cxn ang="0">
                <a:pos x="T2" y="T3"/>
              </a:cxn>
              <a:cxn ang="0">
                <a:pos x="T4" y="T5"/>
              </a:cxn>
              <a:cxn ang="0">
                <a:pos x="T6" y="T7"/>
              </a:cxn>
              <a:cxn ang="0">
                <a:pos x="T8" y="T9"/>
              </a:cxn>
              <a:cxn ang="0">
                <a:pos x="T10" y="T11"/>
              </a:cxn>
              <a:cxn ang="0">
                <a:pos x="T12" y="T13"/>
              </a:cxn>
            </a:cxnLst>
            <a:rect l="0" t="0" r="r" b="b"/>
            <a:pathLst>
              <a:path w="144" h="248">
                <a:moveTo>
                  <a:pt x="144" y="132"/>
                </a:moveTo>
                <a:lnTo>
                  <a:pt x="72" y="203"/>
                </a:lnTo>
                <a:lnTo>
                  <a:pt x="0" y="132"/>
                </a:lnTo>
                <a:moveTo>
                  <a:pt x="72" y="203"/>
                </a:moveTo>
                <a:lnTo>
                  <a:pt x="72" y="0"/>
                </a:lnTo>
                <a:moveTo>
                  <a:pt x="0" y="248"/>
                </a:moveTo>
                <a:lnTo>
                  <a:pt x="144" y="248"/>
                </a:lnTo>
              </a:path>
            </a:pathLst>
          </a:custGeom>
          <a:noFill/>
          <a:ln w="19050" cap="sq">
            <a:solidFill>
              <a:schemeClr val="tx2"/>
            </a:solidFill>
            <a:prstDash val="solid"/>
            <a:miter lim="800000"/>
            <a:headEnd/>
            <a:tailEnd/>
          </a:ln>
        </p:spPr>
        <p:txBody>
          <a:bodyPr vert="horz" wrap="square" lIns="93260" tIns="46630" rIns="93260" bIns="46630" numCol="1" anchor="t" anchorCtr="0" compatLnSpc="1">
            <a:prstTxWarp prst="textNoShape">
              <a:avLst/>
            </a:prstTxWarp>
          </a:bodyPr>
          <a:lstStyle/>
          <a:p>
            <a:pPr defTabSz="932563">
              <a:defRPr/>
            </a:pPr>
            <a:endParaRPr lang="en-US" sz="918">
              <a:gradFill>
                <a:gsLst>
                  <a:gs pos="0">
                    <a:srgbClr val="505050"/>
                  </a:gs>
                  <a:gs pos="100000">
                    <a:srgbClr val="505050"/>
                  </a:gs>
                </a:gsLst>
                <a:lin ang="5400000" scaled="1"/>
              </a:gradFill>
              <a:latin typeface="Segoe UI"/>
            </a:endParaRPr>
          </a:p>
        </p:txBody>
      </p:sp>
      <p:sp>
        <p:nvSpPr>
          <p:cNvPr id="83" name="Rectangle: Rounded Corners 82">
            <a:extLst>
              <a:ext uri="{FF2B5EF4-FFF2-40B4-BE49-F238E27FC236}">
                <a16:creationId xmlns:a16="http://schemas.microsoft.com/office/drawing/2014/main" id="{86DC19F6-B012-4D2A-8C37-363BBBC54494}"/>
              </a:ext>
              <a:ext uri="{C183D7F6-B498-43B3-948B-1728B52AA6E4}">
                <adec:decorative xmlns:adec="http://schemas.microsoft.com/office/drawing/2017/decorative" val="1"/>
              </a:ext>
            </a:extLst>
          </p:cNvPr>
          <p:cNvSpPr/>
          <p:nvPr/>
        </p:nvSpPr>
        <p:spPr>
          <a:xfrm>
            <a:off x="722303" y="1927332"/>
            <a:ext cx="2325547" cy="2514198"/>
          </a:xfrm>
          <a:prstGeom prst="roundRect">
            <a:avLst>
              <a:gd name="adj" fmla="val 2546"/>
            </a:avLst>
          </a:prstGeom>
          <a:solidFill>
            <a:schemeClr val="bg1"/>
          </a:solidFill>
          <a:ln w="254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63">
              <a:defRPr/>
            </a:pPr>
            <a:endParaRPr lang="en-US" sz="1836">
              <a:solidFill>
                <a:srgbClr val="FFFFFF"/>
              </a:solidFill>
              <a:latin typeface="Segoe UI"/>
            </a:endParaRPr>
          </a:p>
        </p:txBody>
      </p:sp>
      <p:sp>
        <p:nvSpPr>
          <p:cNvPr id="84" name="TextBox 83">
            <a:extLst>
              <a:ext uri="{FF2B5EF4-FFF2-40B4-BE49-F238E27FC236}">
                <a16:creationId xmlns:a16="http://schemas.microsoft.com/office/drawing/2014/main" id="{B852A818-B8C0-4672-9162-524D04E0C4D5}"/>
              </a:ext>
            </a:extLst>
          </p:cNvPr>
          <p:cNvSpPr txBox="1"/>
          <p:nvPr/>
        </p:nvSpPr>
        <p:spPr>
          <a:xfrm>
            <a:off x="753914" y="2544831"/>
            <a:ext cx="2255946" cy="1342984"/>
          </a:xfrm>
          <a:prstGeom prst="rect">
            <a:avLst/>
          </a:prstGeom>
          <a:noFill/>
        </p:spPr>
        <p:txBody>
          <a:bodyPr rot="0" spcFirstLastPara="0" vertOverflow="overflow" horzOverflow="overflow" vert="horz" wrap="square" lIns="93260" tIns="46630" rIns="93260" bIns="46630" numCol="1" spcCol="0" rtlCol="0" fromWordArt="0" anchor="t" anchorCtr="0" forceAA="0" compatLnSpc="1">
            <a:prstTxWarp prst="textNoShape">
              <a:avLst/>
            </a:prstTxWarp>
            <a:spAutoFit/>
          </a:bodyPr>
          <a:lstStyle/>
          <a:p>
            <a:pPr algn="ctr" defTabSz="932597">
              <a:defRPr/>
            </a:pPr>
            <a:r>
              <a:rPr lang="en-US" sz="1632" b="1">
                <a:solidFill>
                  <a:srgbClr val="243A5E"/>
                </a:solidFill>
                <a:latin typeface="Segoe UI Semibold"/>
                <a:ea typeface="+mn-lt"/>
                <a:cs typeface="Segoe UI Semibold"/>
              </a:rPr>
              <a:t>Define Strategy</a:t>
            </a:r>
            <a:endParaRPr lang="en-US" sz="1632" b="1">
              <a:solidFill>
                <a:srgbClr val="243A5E"/>
              </a:solidFill>
              <a:latin typeface="Segoe UI Semibold" panose="020B0702040204020203" pitchFamily="34" charset="0"/>
              <a:ea typeface="+mn-lt"/>
              <a:cs typeface="Segoe UI Semibold" panose="020B0702040204020203" pitchFamily="34" charset="0"/>
            </a:endParaRPr>
          </a:p>
          <a:p>
            <a:pPr algn="ctr" defTabSz="932597">
              <a:defRPr/>
            </a:pPr>
            <a:endParaRPr lang="en-US" sz="1428" b="1">
              <a:solidFill>
                <a:srgbClr val="243A5E"/>
              </a:solidFill>
              <a:latin typeface="Segoe UI Semibold" panose="020B0702040204020203" pitchFamily="34" charset="0"/>
              <a:ea typeface="+mn-lt"/>
              <a:cs typeface="Segoe UI Semibold" panose="020B0702040204020203" pitchFamily="34" charset="0"/>
            </a:endParaRPr>
          </a:p>
          <a:p>
            <a:pPr marL="174862" indent="-174862" defTabSz="932563">
              <a:buFont typeface="Arial" panose="020B0604020202020204" pitchFamily="34" charset="0"/>
              <a:buChar char="•"/>
              <a:defRPr/>
            </a:pPr>
            <a:r>
              <a:rPr lang="en-US" sz="1224">
                <a:solidFill>
                  <a:srgbClr val="000000">
                    <a:lumMod val="50000"/>
                  </a:srgbClr>
                </a:solidFill>
                <a:latin typeface="Segoe UI"/>
                <a:ea typeface="+mn-lt"/>
                <a:cs typeface="Calibri" panose="020F0502020204030204"/>
              </a:rPr>
              <a:t>Understand motivations</a:t>
            </a:r>
          </a:p>
          <a:p>
            <a:pPr marL="174862" indent="-174862" defTabSz="932563">
              <a:buFont typeface="Arial" panose="020B0604020202020204" pitchFamily="34" charset="0"/>
              <a:buChar char="•"/>
              <a:defRPr/>
            </a:pPr>
            <a:r>
              <a:rPr lang="en-US" sz="1224">
                <a:solidFill>
                  <a:srgbClr val="000000">
                    <a:lumMod val="50000"/>
                  </a:srgbClr>
                </a:solidFill>
                <a:latin typeface="Segoe UI"/>
                <a:ea typeface="+mn-lt"/>
                <a:cs typeface="Calibri" panose="020F0502020204030204"/>
              </a:rPr>
              <a:t>Business outcomes</a:t>
            </a:r>
          </a:p>
          <a:p>
            <a:pPr marL="174862" indent="-174862" defTabSz="932563">
              <a:buFont typeface="Arial" panose="020B0604020202020204" pitchFamily="34" charset="0"/>
              <a:buChar char="•"/>
              <a:defRPr/>
            </a:pPr>
            <a:r>
              <a:rPr lang="en-US" sz="1224">
                <a:solidFill>
                  <a:srgbClr val="000000">
                    <a:lumMod val="50000"/>
                  </a:srgbClr>
                </a:solidFill>
                <a:latin typeface="Segoe UI"/>
                <a:ea typeface="+mn-lt"/>
                <a:cs typeface="Calibri" panose="020F0502020204030204"/>
              </a:rPr>
              <a:t>Business justification</a:t>
            </a:r>
          </a:p>
          <a:p>
            <a:pPr marL="174862" indent="-174862" defTabSz="932563">
              <a:buFont typeface="Arial" panose="020B0604020202020204" pitchFamily="34" charset="0"/>
              <a:buChar char="•"/>
              <a:defRPr/>
            </a:pPr>
            <a:r>
              <a:rPr lang="en-US" sz="1224">
                <a:solidFill>
                  <a:srgbClr val="000000">
                    <a:lumMod val="50000"/>
                  </a:srgbClr>
                </a:solidFill>
                <a:latin typeface="Segoe UI"/>
                <a:ea typeface="+mn-lt"/>
                <a:cs typeface="Calibri" panose="020F0502020204030204"/>
              </a:rPr>
              <a:t>Prioritize project</a:t>
            </a:r>
            <a:endParaRPr lang="en-US" sz="1224">
              <a:solidFill>
                <a:srgbClr val="000000"/>
              </a:solidFill>
              <a:latin typeface="Segoe UI"/>
            </a:endParaRPr>
          </a:p>
        </p:txBody>
      </p:sp>
      <p:sp>
        <p:nvSpPr>
          <p:cNvPr id="85" name="plan">
            <a:extLst>
              <a:ext uri="{FF2B5EF4-FFF2-40B4-BE49-F238E27FC236}">
                <a16:creationId xmlns:a16="http://schemas.microsoft.com/office/drawing/2014/main" id="{7EC3DB8A-CE1B-420C-B633-3672634A58FB}"/>
              </a:ext>
              <a:ext uri="{C183D7F6-B498-43B3-948B-1728B52AA6E4}">
                <adec:decorative xmlns:adec="http://schemas.microsoft.com/office/drawing/2017/decorative" val="1"/>
              </a:ext>
            </a:extLst>
          </p:cNvPr>
          <p:cNvSpPr>
            <a:spLocks noChangeAspect="1" noEditPoints="1"/>
          </p:cNvSpPr>
          <p:nvPr/>
        </p:nvSpPr>
        <p:spPr bwMode="auto">
          <a:xfrm>
            <a:off x="1717792" y="2108928"/>
            <a:ext cx="334569" cy="335886"/>
          </a:xfrm>
          <a:custGeom>
            <a:avLst/>
            <a:gdLst>
              <a:gd name="T0" fmla="*/ 116 w 352"/>
              <a:gd name="T1" fmla="*/ 117 h 352"/>
              <a:gd name="T2" fmla="*/ 0 w 352"/>
              <a:gd name="T3" fmla="*/ 0 h 352"/>
              <a:gd name="T4" fmla="*/ 116 w 352"/>
              <a:gd name="T5" fmla="*/ 0 h 352"/>
              <a:gd name="T6" fmla="*/ 0 w 352"/>
              <a:gd name="T7" fmla="*/ 117 h 352"/>
              <a:gd name="T8" fmla="*/ 352 w 352"/>
              <a:gd name="T9" fmla="*/ 352 h 352"/>
              <a:gd name="T10" fmla="*/ 235 w 352"/>
              <a:gd name="T11" fmla="*/ 236 h 352"/>
              <a:gd name="T12" fmla="*/ 352 w 352"/>
              <a:gd name="T13" fmla="*/ 236 h 352"/>
              <a:gd name="T14" fmla="*/ 235 w 352"/>
              <a:gd name="T15" fmla="*/ 352 h 352"/>
              <a:gd name="T16" fmla="*/ 66 w 352"/>
              <a:gd name="T17" fmla="*/ 218 h 352"/>
              <a:gd name="T18" fmla="*/ 2 w 352"/>
              <a:gd name="T19" fmla="*/ 282 h 352"/>
              <a:gd name="T20" fmla="*/ 66 w 352"/>
              <a:gd name="T21" fmla="*/ 347 h 352"/>
              <a:gd name="T22" fmla="*/ 130 w 352"/>
              <a:gd name="T23" fmla="*/ 282 h 352"/>
              <a:gd name="T24" fmla="*/ 66 w 352"/>
              <a:gd name="T25" fmla="*/ 218 h 352"/>
              <a:gd name="T26" fmla="*/ 113 w 352"/>
              <a:gd name="T27" fmla="*/ 239 h 352"/>
              <a:gd name="T28" fmla="*/ 345 w 352"/>
              <a:gd name="T29" fmla="*/ 8 h 352"/>
              <a:gd name="T30" fmla="*/ 345 w 352"/>
              <a:gd name="T31" fmla="*/ 83 h 352"/>
              <a:gd name="T32" fmla="*/ 345 w 352"/>
              <a:gd name="T33" fmla="*/ 7 h 352"/>
              <a:gd name="T34" fmla="*/ 269 w 352"/>
              <a:gd name="T35" fmla="*/ 7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52" h="352">
                <a:moveTo>
                  <a:pt x="116" y="117"/>
                </a:moveTo>
                <a:cubicBezTo>
                  <a:pt x="0" y="0"/>
                  <a:pt x="0" y="0"/>
                  <a:pt x="0" y="0"/>
                </a:cubicBezTo>
                <a:moveTo>
                  <a:pt x="116" y="0"/>
                </a:moveTo>
                <a:cubicBezTo>
                  <a:pt x="0" y="117"/>
                  <a:pt x="0" y="117"/>
                  <a:pt x="0" y="117"/>
                </a:cubicBezTo>
                <a:moveTo>
                  <a:pt x="352" y="352"/>
                </a:moveTo>
                <a:cubicBezTo>
                  <a:pt x="235" y="236"/>
                  <a:pt x="235" y="236"/>
                  <a:pt x="235" y="236"/>
                </a:cubicBezTo>
                <a:moveTo>
                  <a:pt x="352" y="236"/>
                </a:moveTo>
                <a:cubicBezTo>
                  <a:pt x="235" y="352"/>
                  <a:pt x="235" y="352"/>
                  <a:pt x="235" y="352"/>
                </a:cubicBezTo>
                <a:moveTo>
                  <a:pt x="66" y="218"/>
                </a:moveTo>
                <a:cubicBezTo>
                  <a:pt x="30" y="218"/>
                  <a:pt x="2" y="247"/>
                  <a:pt x="2" y="282"/>
                </a:cubicBezTo>
                <a:cubicBezTo>
                  <a:pt x="2" y="318"/>
                  <a:pt x="30" y="347"/>
                  <a:pt x="66" y="347"/>
                </a:cubicBezTo>
                <a:cubicBezTo>
                  <a:pt x="101" y="347"/>
                  <a:pt x="130" y="318"/>
                  <a:pt x="130" y="282"/>
                </a:cubicBezTo>
                <a:cubicBezTo>
                  <a:pt x="130" y="247"/>
                  <a:pt x="101" y="218"/>
                  <a:pt x="66" y="218"/>
                </a:cubicBezTo>
                <a:close/>
                <a:moveTo>
                  <a:pt x="113" y="239"/>
                </a:moveTo>
                <a:cubicBezTo>
                  <a:pt x="345" y="8"/>
                  <a:pt x="345" y="8"/>
                  <a:pt x="345" y="8"/>
                </a:cubicBezTo>
                <a:moveTo>
                  <a:pt x="345" y="83"/>
                </a:moveTo>
                <a:cubicBezTo>
                  <a:pt x="345" y="7"/>
                  <a:pt x="345" y="7"/>
                  <a:pt x="345" y="7"/>
                </a:cubicBezTo>
                <a:cubicBezTo>
                  <a:pt x="269" y="7"/>
                  <a:pt x="269" y="7"/>
                  <a:pt x="269" y="7"/>
                </a:cubicBezTo>
              </a:path>
            </a:pathLst>
          </a:custGeom>
          <a:noFill/>
          <a:ln w="19050" cap="sq">
            <a:solidFill>
              <a:schemeClr val="tx2"/>
            </a:solidFill>
            <a:prstDash val="solid"/>
            <a:miter lim="800000"/>
            <a:headEnd/>
            <a:tailEnd/>
          </a:ln>
        </p:spPr>
        <p:txBody>
          <a:bodyPr vert="horz" wrap="square" lIns="93260" tIns="46630" rIns="93260" bIns="46630" numCol="1" anchor="t" anchorCtr="0" compatLnSpc="1">
            <a:prstTxWarp prst="textNoShape">
              <a:avLst/>
            </a:prstTxWarp>
          </a:bodyPr>
          <a:lstStyle/>
          <a:p>
            <a:pPr defTabSz="932563">
              <a:defRPr/>
            </a:pPr>
            <a:endParaRPr lang="en-US">
              <a:gradFill>
                <a:gsLst>
                  <a:gs pos="0">
                    <a:srgbClr val="505050"/>
                  </a:gs>
                  <a:gs pos="100000">
                    <a:srgbClr val="505050"/>
                  </a:gs>
                </a:gsLst>
                <a:lin ang="5400000" scaled="1"/>
              </a:gradFill>
              <a:latin typeface="Segoe UI"/>
            </a:endParaRPr>
          </a:p>
        </p:txBody>
      </p:sp>
      <p:sp>
        <p:nvSpPr>
          <p:cNvPr id="86" name="Rectangle: Rounded Corners 85">
            <a:extLst>
              <a:ext uri="{FF2B5EF4-FFF2-40B4-BE49-F238E27FC236}">
                <a16:creationId xmlns:a16="http://schemas.microsoft.com/office/drawing/2014/main" id="{52F4BCC8-4517-42D2-B481-CD21E37B6D05}"/>
              </a:ext>
              <a:ext uri="{C183D7F6-B498-43B3-948B-1728B52AA6E4}">
                <adec:decorative xmlns:adec="http://schemas.microsoft.com/office/drawing/2017/decorative" val="1"/>
              </a:ext>
            </a:extLst>
          </p:cNvPr>
          <p:cNvSpPr/>
          <p:nvPr/>
        </p:nvSpPr>
        <p:spPr>
          <a:xfrm>
            <a:off x="4967281" y="4806206"/>
            <a:ext cx="5115941" cy="1710706"/>
          </a:xfrm>
          <a:prstGeom prst="roundRect">
            <a:avLst>
              <a:gd name="adj" fmla="val 2546"/>
            </a:avLst>
          </a:prstGeom>
          <a:solidFill>
            <a:schemeClr val="bg1"/>
          </a:solidFill>
          <a:ln w="25400">
            <a:solidFill>
              <a:schemeClr val="tx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63">
              <a:defRPr/>
            </a:pPr>
            <a:endParaRPr lang="en-US" sz="1836">
              <a:solidFill>
                <a:srgbClr val="FFFFFF"/>
              </a:solidFill>
              <a:latin typeface="Segoe UI"/>
            </a:endParaRPr>
          </a:p>
        </p:txBody>
      </p:sp>
      <p:sp>
        <p:nvSpPr>
          <p:cNvPr id="35" name="Rectangle 34">
            <a:extLst>
              <a:ext uri="{FF2B5EF4-FFF2-40B4-BE49-F238E27FC236}">
                <a16:creationId xmlns:a16="http://schemas.microsoft.com/office/drawing/2014/main" id="{2A3EB414-AF4C-4815-B460-4CF22058FCBF}"/>
              </a:ext>
            </a:extLst>
          </p:cNvPr>
          <p:cNvSpPr/>
          <p:nvPr/>
        </p:nvSpPr>
        <p:spPr bwMode="auto">
          <a:xfrm>
            <a:off x="6535581" y="4814454"/>
            <a:ext cx="1897589" cy="1702457"/>
          </a:xfrm>
          <a:prstGeom prst="rect">
            <a:avLst/>
          </a:prstGeom>
          <a:solidFill>
            <a:schemeClr val="accent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de-DE" sz="1632" dirty="0">
              <a:solidFill>
                <a:srgbClr val="FFFFFF"/>
              </a:solidFill>
            </a:endParaRPr>
          </a:p>
        </p:txBody>
      </p:sp>
      <p:sp>
        <p:nvSpPr>
          <p:cNvPr id="87" name="Rectangle: Rounded Corners 86">
            <a:extLst>
              <a:ext uri="{FF2B5EF4-FFF2-40B4-BE49-F238E27FC236}">
                <a16:creationId xmlns:a16="http://schemas.microsoft.com/office/drawing/2014/main" id="{B333A6FE-CFEE-415A-A895-6BC0771F2E7F}"/>
              </a:ext>
              <a:ext uri="{C183D7F6-B498-43B3-948B-1728B52AA6E4}">
                <adec:decorative xmlns:adec="http://schemas.microsoft.com/office/drawing/2017/decorative" val="1"/>
              </a:ext>
            </a:extLst>
          </p:cNvPr>
          <p:cNvSpPr/>
          <p:nvPr/>
        </p:nvSpPr>
        <p:spPr>
          <a:xfrm>
            <a:off x="7607061" y="4934668"/>
            <a:ext cx="2325547" cy="1453780"/>
          </a:xfrm>
          <a:prstGeom prst="roundRect">
            <a:avLst>
              <a:gd name="adj" fmla="val 2546"/>
            </a:avLst>
          </a:prstGeom>
          <a:solidFill>
            <a:schemeClr val="bg1"/>
          </a:solidFill>
          <a:ln w="254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63">
              <a:defRPr/>
            </a:pPr>
            <a:endParaRPr lang="en-US" sz="1836">
              <a:solidFill>
                <a:srgbClr val="FFFFFF"/>
              </a:solidFill>
              <a:latin typeface="Segoe UI"/>
            </a:endParaRPr>
          </a:p>
        </p:txBody>
      </p:sp>
      <p:sp>
        <p:nvSpPr>
          <p:cNvPr id="88" name="TextBox 87">
            <a:extLst>
              <a:ext uri="{FF2B5EF4-FFF2-40B4-BE49-F238E27FC236}">
                <a16:creationId xmlns:a16="http://schemas.microsoft.com/office/drawing/2014/main" id="{70661833-BF6A-497C-BF53-7B243211EB28}"/>
              </a:ext>
            </a:extLst>
          </p:cNvPr>
          <p:cNvSpPr txBox="1"/>
          <p:nvPr/>
        </p:nvSpPr>
        <p:spPr>
          <a:xfrm>
            <a:off x="7613655" y="5564404"/>
            <a:ext cx="2312357" cy="825893"/>
          </a:xfrm>
          <a:prstGeom prst="rect">
            <a:avLst/>
          </a:prstGeom>
          <a:noFill/>
        </p:spPr>
        <p:txBody>
          <a:bodyPr rot="0" spcFirstLastPara="0" vertOverflow="overflow" horzOverflow="overflow" vert="horz" wrap="square" lIns="93260" tIns="46630" rIns="93260" bIns="46630" numCol="1" spcCol="0" rtlCol="0" fromWordArt="0" anchor="t" anchorCtr="0" forceAA="0" compatLnSpc="1">
            <a:prstTxWarp prst="textNoShape">
              <a:avLst/>
            </a:prstTxWarp>
            <a:spAutoFit/>
          </a:bodyPr>
          <a:lstStyle/>
          <a:p>
            <a:pPr algn="ctr" defTabSz="932597">
              <a:defRPr/>
            </a:pPr>
            <a:r>
              <a:rPr lang="en-US" sz="1632" b="1">
                <a:solidFill>
                  <a:srgbClr val="243A5E"/>
                </a:solidFill>
                <a:latin typeface="Segoe UI Semibold" panose="020B0702040204020203" pitchFamily="34" charset="0"/>
                <a:ea typeface="+mn-lt"/>
                <a:cs typeface="Segoe UI Semibold" panose="020B0702040204020203" pitchFamily="34" charset="0"/>
              </a:rPr>
              <a:t>Manage</a:t>
            </a:r>
          </a:p>
          <a:p>
            <a:pPr algn="ctr" defTabSz="932563">
              <a:lnSpc>
                <a:spcPct val="90000"/>
              </a:lnSpc>
              <a:defRPr/>
            </a:pPr>
            <a:r>
              <a:rPr lang="en-US" sz="1122">
                <a:solidFill>
                  <a:srgbClr val="000000"/>
                </a:solidFill>
                <a:latin typeface="Segoe UI" panose="020B0502040204020203" pitchFamily="34" charset="0"/>
                <a:ea typeface="+mn-lt"/>
                <a:cs typeface="Segoe UI" panose="020B0502040204020203" pitchFamily="34" charset="0"/>
              </a:rPr>
              <a:t>Business commitments</a:t>
            </a:r>
          </a:p>
          <a:p>
            <a:pPr algn="ctr" defTabSz="932563">
              <a:lnSpc>
                <a:spcPct val="90000"/>
              </a:lnSpc>
              <a:defRPr/>
            </a:pPr>
            <a:r>
              <a:rPr lang="en-US" sz="1122">
                <a:solidFill>
                  <a:srgbClr val="000000"/>
                </a:solidFill>
                <a:latin typeface="Segoe UI" panose="020B0502040204020203" pitchFamily="34" charset="0"/>
                <a:ea typeface="+mn-lt"/>
                <a:cs typeface="Segoe UI" panose="020B0502040204020203" pitchFamily="34" charset="0"/>
              </a:rPr>
              <a:t>operations baseline •</a:t>
            </a:r>
            <a:br>
              <a:rPr lang="en-US" sz="1122">
                <a:solidFill>
                  <a:srgbClr val="000000"/>
                </a:solidFill>
                <a:latin typeface="Segoe UI" panose="020B0502040204020203" pitchFamily="34" charset="0"/>
                <a:ea typeface="+mn-lt"/>
                <a:cs typeface="Segoe UI" panose="020B0502040204020203" pitchFamily="34" charset="0"/>
              </a:rPr>
            </a:br>
            <a:r>
              <a:rPr lang="en-US" sz="1122">
                <a:solidFill>
                  <a:srgbClr val="000000"/>
                </a:solidFill>
                <a:latin typeface="Segoe UI" panose="020B0502040204020203" pitchFamily="34" charset="0"/>
                <a:ea typeface="+mn-lt"/>
                <a:cs typeface="Segoe UI" panose="020B0502040204020203" pitchFamily="34" charset="0"/>
              </a:rPr>
              <a:t>Ops maturity</a:t>
            </a:r>
          </a:p>
        </p:txBody>
      </p:sp>
      <p:sp>
        <p:nvSpPr>
          <p:cNvPr id="89" name="Trackers_EADF_bidi">
            <a:extLst>
              <a:ext uri="{FF2B5EF4-FFF2-40B4-BE49-F238E27FC236}">
                <a16:creationId xmlns:a16="http://schemas.microsoft.com/office/drawing/2014/main" id="{4C07F06D-2AE5-4E74-93E7-99503384B693}"/>
              </a:ext>
              <a:ext uri="{C183D7F6-B498-43B3-948B-1728B52AA6E4}">
                <adec:decorative xmlns:adec="http://schemas.microsoft.com/office/drawing/2017/decorative" val="1"/>
              </a:ext>
            </a:extLst>
          </p:cNvPr>
          <p:cNvSpPr>
            <a:spLocks noChangeAspect="1" noEditPoints="1"/>
          </p:cNvSpPr>
          <p:nvPr/>
        </p:nvSpPr>
        <p:spPr bwMode="auto">
          <a:xfrm>
            <a:off x="8635291" y="5100733"/>
            <a:ext cx="269084" cy="366908"/>
          </a:xfrm>
          <a:custGeom>
            <a:avLst/>
            <a:gdLst>
              <a:gd name="T0" fmla="*/ 1000 w 2750"/>
              <a:gd name="T1" fmla="*/ 375 h 3750"/>
              <a:gd name="T2" fmla="*/ 1375 w 2750"/>
              <a:gd name="T3" fmla="*/ 0 h 3750"/>
              <a:gd name="T4" fmla="*/ 1750 w 2750"/>
              <a:gd name="T5" fmla="*/ 375 h 3750"/>
              <a:gd name="T6" fmla="*/ 1750 w 2750"/>
              <a:gd name="T7" fmla="*/ 500 h 3750"/>
              <a:gd name="T8" fmla="*/ 2250 w 2750"/>
              <a:gd name="T9" fmla="*/ 500 h 3750"/>
              <a:gd name="T10" fmla="*/ 2250 w 2750"/>
              <a:gd name="T11" fmla="*/ 1000 h 3750"/>
              <a:gd name="T12" fmla="*/ 500 w 2750"/>
              <a:gd name="T13" fmla="*/ 1000 h 3750"/>
              <a:gd name="T14" fmla="*/ 500 w 2750"/>
              <a:gd name="T15" fmla="*/ 500 h 3750"/>
              <a:gd name="T16" fmla="*/ 1000 w 2750"/>
              <a:gd name="T17" fmla="*/ 500 h 3750"/>
              <a:gd name="T18" fmla="*/ 1000 w 2750"/>
              <a:gd name="T19" fmla="*/ 375 h 3750"/>
              <a:gd name="T20" fmla="*/ 500 w 2750"/>
              <a:gd name="T21" fmla="*/ 500 h 3750"/>
              <a:gd name="T22" fmla="*/ 0 w 2750"/>
              <a:gd name="T23" fmla="*/ 500 h 3750"/>
              <a:gd name="T24" fmla="*/ 0 w 2750"/>
              <a:gd name="T25" fmla="*/ 3750 h 3750"/>
              <a:gd name="T26" fmla="*/ 2750 w 2750"/>
              <a:gd name="T27" fmla="*/ 3750 h 3750"/>
              <a:gd name="T28" fmla="*/ 2750 w 2750"/>
              <a:gd name="T29" fmla="*/ 500 h 3750"/>
              <a:gd name="T30" fmla="*/ 2250 w 2750"/>
              <a:gd name="T31" fmla="*/ 500 h 3750"/>
              <a:gd name="T32" fmla="*/ 500 w 2750"/>
              <a:gd name="T33" fmla="*/ 1750 h 3750"/>
              <a:gd name="T34" fmla="*/ 1500 w 2750"/>
              <a:gd name="T35" fmla="*/ 1750 h 3750"/>
              <a:gd name="T36" fmla="*/ 1500 w 2750"/>
              <a:gd name="T37" fmla="*/ 2500 h 3750"/>
              <a:gd name="T38" fmla="*/ 500 w 2750"/>
              <a:gd name="T39" fmla="*/ 2500 h 3750"/>
              <a:gd name="T40" fmla="*/ 1500 w 2750"/>
              <a:gd name="T41" fmla="*/ 3250 h 3750"/>
              <a:gd name="T42" fmla="*/ 500 w 2750"/>
              <a:gd name="T43" fmla="*/ 3250 h 3750"/>
              <a:gd name="T44" fmla="*/ 1750 w 2750"/>
              <a:gd name="T45" fmla="*/ 1500 h 3750"/>
              <a:gd name="T46" fmla="*/ 2000 w 2750"/>
              <a:gd name="T47" fmla="*/ 1750 h 3750"/>
              <a:gd name="T48" fmla="*/ 2375 w 2750"/>
              <a:gd name="T49" fmla="*/ 1375 h 3750"/>
              <a:gd name="T50" fmla="*/ 1750 w 2750"/>
              <a:gd name="T51" fmla="*/ 2250 h 3750"/>
              <a:gd name="T52" fmla="*/ 2000 w 2750"/>
              <a:gd name="T53" fmla="*/ 2500 h 3750"/>
              <a:gd name="T54" fmla="*/ 2375 w 2750"/>
              <a:gd name="T55" fmla="*/ 2125 h 3750"/>
              <a:gd name="T56" fmla="*/ 1750 w 2750"/>
              <a:gd name="T57" fmla="*/ 3000 h 3750"/>
              <a:gd name="T58" fmla="*/ 2000 w 2750"/>
              <a:gd name="T59" fmla="*/ 3250 h 3750"/>
              <a:gd name="T60" fmla="*/ 2375 w 2750"/>
              <a:gd name="T61" fmla="*/ 2875 h 37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750" h="3750">
                <a:moveTo>
                  <a:pt x="1000" y="375"/>
                </a:moveTo>
                <a:cubicBezTo>
                  <a:pt x="1000" y="168"/>
                  <a:pt x="1168" y="0"/>
                  <a:pt x="1375" y="0"/>
                </a:cubicBezTo>
                <a:cubicBezTo>
                  <a:pt x="1582" y="0"/>
                  <a:pt x="1750" y="168"/>
                  <a:pt x="1750" y="375"/>
                </a:cubicBezTo>
                <a:cubicBezTo>
                  <a:pt x="1750" y="500"/>
                  <a:pt x="1750" y="500"/>
                  <a:pt x="1750" y="500"/>
                </a:cubicBezTo>
                <a:cubicBezTo>
                  <a:pt x="2250" y="500"/>
                  <a:pt x="2250" y="500"/>
                  <a:pt x="2250" y="500"/>
                </a:cubicBezTo>
                <a:cubicBezTo>
                  <a:pt x="2250" y="1000"/>
                  <a:pt x="2250" y="1000"/>
                  <a:pt x="2250" y="1000"/>
                </a:cubicBezTo>
                <a:cubicBezTo>
                  <a:pt x="500" y="1000"/>
                  <a:pt x="500" y="1000"/>
                  <a:pt x="500" y="1000"/>
                </a:cubicBezTo>
                <a:cubicBezTo>
                  <a:pt x="500" y="500"/>
                  <a:pt x="500" y="500"/>
                  <a:pt x="500" y="500"/>
                </a:cubicBezTo>
                <a:cubicBezTo>
                  <a:pt x="1000" y="500"/>
                  <a:pt x="1000" y="500"/>
                  <a:pt x="1000" y="500"/>
                </a:cubicBezTo>
                <a:lnTo>
                  <a:pt x="1000" y="375"/>
                </a:lnTo>
                <a:close/>
                <a:moveTo>
                  <a:pt x="500" y="500"/>
                </a:moveTo>
                <a:cubicBezTo>
                  <a:pt x="0" y="500"/>
                  <a:pt x="0" y="500"/>
                  <a:pt x="0" y="500"/>
                </a:cubicBezTo>
                <a:cubicBezTo>
                  <a:pt x="0" y="3750"/>
                  <a:pt x="0" y="3750"/>
                  <a:pt x="0" y="3750"/>
                </a:cubicBezTo>
                <a:cubicBezTo>
                  <a:pt x="2750" y="3750"/>
                  <a:pt x="2750" y="3750"/>
                  <a:pt x="2750" y="3750"/>
                </a:cubicBezTo>
                <a:cubicBezTo>
                  <a:pt x="2750" y="500"/>
                  <a:pt x="2750" y="500"/>
                  <a:pt x="2750" y="500"/>
                </a:cubicBezTo>
                <a:cubicBezTo>
                  <a:pt x="2250" y="500"/>
                  <a:pt x="2250" y="500"/>
                  <a:pt x="2250" y="500"/>
                </a:cubicBezTo>
                <a:moveTo>
                  <a:pt x="500" y="1750"/>
                </a:moveTo>
                <a:cubicBezTo>
                  <a:pt x="1500" y="1750"/>
                  <a:pt x="1500" y="1750"/>
                  <a:pt x="1500" y="1750"/>
                </a:cubicBezTo>
                <a:moveTo>
                  <a:pt x="1500" y="2500"/>
                </a:moveTo>
                <a:cubicBezTo>
                  <a:pt x="500" y="2500"/>
                  <a:pt x="500" y="2500"/>
                  <a:pt x="500" y="2500"/>
                </a:cubicBezTo>
                <a:moveTo>
                  <a:pt x="1500" y="3250"/>
                </a:moveTo>
                <a:cubicBezTo>
                  <a:pt x="500" y="3250"/>
                  <a:pt x="500" y="3250"/>
                  <a:pt x="500" y="3250"/>
                </a:cubicBezTo>
                <a:moveTo>
                  <a:pt x="1750" y="1500"/>
                </a:moveTo>
                <a:cubicBezTo>
                  <a:pt x="2000" y="1750"/>
                  <a:pt x="2000" y="1750"/>
                  <a:pt x="2000" y="1750"/>
                </a:cubicBezTo>
                <a:cubicBezTo>
                  <a:pt x="2375" y="1375"/>
                  <a:pt x="2375" y="1375"/>
                  <a:pt x="2375" y="1375"/>
                </a:cubicBezTo>
                <a:moveTo>
                  <a:pt x="1750" y="2250"/>
                </a:moveTo>
                <a:cubicBezTo>
                  <a:pt x="2000" y="2500"/>
                  <a:pt x="2000" y="2500"/>
                  <a:pt x="2000" y="2500"/>
                </a:cubicBezTo>
                <a:cubicBezTo>
                  <a:pt x="2375" y="2125"/>
                  <a:pt x="2375" y="2125"/>
                  <a:pt x="2375" y="2125"/>
                </a:cubicBezTo>
                <a:moveTo>
                  <a:pt x="1750" y="3000"/>
                </a:moveTo>
                <a:cubicBezTo>
                  <a:pt x="2000" y="3250"/>
                  <a:pt x="2000" y="3250"/>
                  <a:pt x="2000" y="3250"/>
                </a:cubicBezTo>
                <a:cubicBezTo>
                  <a:pt x="2375" y="2875"/>
                  <a:pt x="2375" y="2875"/>
                  <a:pt x="2375" y="2875"/>
                </a:cubicBezTo>
              </a:path>
            </a:pathLst>
          </a:custGeom>
          <a:noFill/>
          <a:ln w="1905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3260" tIns="46630" rIns="93260" bIns="46630" numCol="1" anchor="t" anchorCtr="0" compatLnSpc="1">
            <a:prstTxWarp prst="textNoShape">
              <a:avLst/>
            </a:prstTxWarp>
          </a:bodyPr>
          <a:lstStyle/>
          <a:p>
            <a:pPr defTabSz="932563">
              <a:defRPr/>
            </a:pPr>
            <a:endParaRPr lang="en-US">
              <a:solidFill>
                <a:srgbClr val="000000"/>
              </a:solidFill>
              <a:latin typeface="Segoe UI"/>
            </a:endParaRPr>
          </a:p>
        </p:txBody>
      </p:sp>
      <p:sp>
        <p:nvSpPr>
          <p:cNvPr id="90" name="Rectangle: Rounded Corners 89">
            <a:extLst>
              <a:ext uri="{FF2B5EF4-FFF2-40B4-BE49-F238E27FC236}">
                <a16:creationId xmlns:a16="http://schemas.microsoft.com/office/drawing/2014/main" id="{EA773F6A-46ED-4788-9B25-722D327F3D60}"/>
              </a:ext>
              <a:ext uri="{C183D7F6-B498-43B3-948B-1728B52AA6E4}">
                <adec:decorative xmlns:adec="http://schemas.microsoft.com/office/drawing/2017/decorative" val="1"/>
              </a:ext>
            </a:extLst>
          </p:cNvPr>
          <p:cNvSpPr/>
          <p:nvPr/>
        </p:nvSpPr>
        <p:spPr>
          <a:xfrm>
            <a:off x="5117896" y="4934668"/>
            <a:ext cx="2325547" cy="1453780"/>
          </a:xfrm>
          <a:prstGeom prst="roundRect">
            <a:avLst>
              <a:gd name="adj" fmla="val 2546"/>
            </a:avLst>
          </a:prstGeom>
          <a:solidFill>
            <a:schemeClr val="bg1"/>
          </a:solidFill>
          <a:ln w="254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63">
              <a:defRPr/>
            </a:pPr>
            <a:endParaRPr lang="en-US" sz="1836">
              <a:solidFill>
                <a:srgbClr val="FFFFFF"/>
              </a:solidFill>
              <a:latin typeface="Segoe UI"/>
            </a:endParaRPr>
          </a:p>
        </p:txBody>
      </p:sp>
      <p:sp>
        <p:nvSpPr>
          <p:cNvPr id="91" name="TextBox 90">
            <a:extLst>
              <a:ext uri="{FF2B5EF4-FFF2-40B4-BE49-F238E27FC236}">
                <a16:creationId xmlns:a16="http://schemas.microsoft.com/office/drawing/2014/main" id="{1F3ABE7C-9C37-431A-B822-32ED792FF40C}"/>
              </a:ext>
            </a:extLst>
          </p:cNvPr>
          <p:cNvSpPr txBox="1"/>
          <p:nvPr/>
        </p:nvSpPr>
        <p:spPr>
          <a:xfrm>
            <a:off x="5233827" y="5564403"/>
            <a:ext cx="2093684" cy="800258"/>
          </a:xfrm>
          <a:prstGeom prst="rect">
            <a:avLst/>
          </a:prstGeom>
          <a:noFill/>
        </p:spPr>
        <p:txBody>
          <a:bodyPr rot="0" spcFirstLastPara="0" vertOverflow="overflow" horzOverflow="overflow" vert="horz" wrap="square" lIns="93260" tIns="46630" rIns="93260" bIns="46630" numCol="1" spcCol="0" rtlCol="0" fromWordArt="0" anchor="t" anchorCtr="0" forceAA="0" compatLnSpc="1">
            <a:prstTxWarp prst="textNoShape">
              <a:avLst/>
            </a:prstTxWarp>
            <a:spAutoFit/>
          </a:bodyPr>
          <a:lstStyle/>
          <a:p>
            <a:pPr algn="ctr" defTabSz="932597">
              <a:lnSpc>
                <a:spcPct val="90000"/>
              </a:lnSpc>
              <a:defRPr/>
            </a:pPr>
            <a:r>
              <a:rPr lang="en-US" sz="1632" b="1">
                <a:solidFill>
                  <a:srgbClr val="243A5E"/>
                </a:solidFill>
                <a:latin typeface="Segoe UI Semibold" panose="020B0702040204020203" pitchFamily="34" charset="0"/>
                <a:ea typeface="+mn-lt"/>
                <a:cs typeface="Segoe UI Semibold" panose="020B0702040204020203" pitchFamily="34" charset="0"/>
              </a:rPr>
              <a:t>Govern</a:t>
            </a:r>
          </a:p>
          <a:p>
            <a:pPr algn="ctr" defTabSz="932563">
              <a:lnSpc>
                <a:spcPct val="90000"/>
              </a:lnSpc>
              <a:defRPr/>
            </a:pPr>
            <a:r>
              <a:rPr lang="en-US" sz="1122">
                <a:solidFill>
                  <a:srgbClr val="000000"/>
                </a:solidFill>
                <a:latin typeface="Segoe UI" panose="020B0502040204020203" pitchFamily="34" charset="0"/>
                <a:ea typeface="+mn-lt"/>
                <a:cs typeface="Segoe UI" panose="020B0502040204020203" pitchFamily="34" charset="0"/>
              </a:rPr>
              <a:t>Methodology • Benchmark</a:t>
            </a:r>
          </a:p>
          <a:p>
            <a:pPr algn="ctr" defTabSz="932563">
              <a:lnSpc>
                <a:spcPct val="90000"/>
              </a:lnSpc>
              <a:defRPr/>
            </a:pPr>
            <a:r>
              <a:rPr lang="en-US" sz="1122">
                <a:solidFill>
                  <a:srgbClr val="000000"/>
                </a:solidFill>
                <a:latin typeface="Segoe UI" panose="020B0502040204020203" pitchFamily="34" charset="0"/>
                <a:ea typeface="+mn-lt"/>
                <a:cs typeface="Segoe UI" panose="020B0502040204020203" pitchFamily="34" charset="0"/>
              </a:rPr>
              <a:t>initial best practice • Governance maturity</a:t>
            </a:r>
          </a:p>
        </p:txBody>
      </p:sp>
      <p:sp>
        <p:nvSpPr>
          <p:cNvPr id="92" name="Org_ECA6">
            <a:extLst>
              <a:ext uri="{FF2B5EF4-FFF2-40B4-BE49-F238E27FC236}">
                <a16:creationId xmlns:a16="http://schemas.microsoft.com/office/drawing/2014/main" id="{AA374520-977E-43D0-AFF3-663365E13B66}"/>
              </a:ext>
              <a:ext uri="{C183D7F6-B498-43B3-948B-1728B52AA6E4}">
                <adec:decorative xmlns:adec="http://schemas.microsoft.com/office/drawing/2017/decorative" val="1"/>
              </a:ext>
            </a:extLst>
          </p:cNvPr>
          <p:cNvSpPr>
            <a:spLocks noChangeAspect="1" noEditPoints="1"/>
          </p:cNvSpPr>
          <p:nvPr/>
        </p:nvSpPr>
        <p:spPr bwMode="auto">
          <a:xfrm>
            <a:off x="6097305" y="5100733"/>
            <a:ext cx="366728" cy="366908"/>
          </a:xfrm>
          <a:custGeom>
            <a:avLst/>
            <a:gdLst>
              <a:gd name="T0" fmla="*/ 1177 w 4117"/>
              <a:gd name="T1" fmla="*/ 4119 h 4119"/>
              <a:gd name="T2" fmla="*/ 0 w 4117"/>
              <a:gd name="T3" fmla="*/ 4119 h 4119"/>
              <a:gd name="T4" fmla="*/ 0 w 4117"/>
              <a:gd name="T5" fmla="*/ 2942 h 4119"/>
              <a:gd name="T6" fmla="*/ 1177 w 4117"/>
              <a:gd name="T7" fmla="*/ 2942 h 4119"/>
              <a:gd name="T8" fmla="*/ 1177 w 4117"/>
              <a:gd name="T9" fmla="*/ 4119 h 4119"/>
              <a:gd name="T10" fmla="*/ 4117 w 4117"/>
              <a:gd name="T11" fmla="*/ 2942 h 4119"/>
              <a:gd name="T12" fmla="*/ 2941 w 4117"/>
              <a:gd name="T13" fmla="*/ 2942 h 4119"/>
              <a:gd name="T14" fmla="*/ 2941 w 4117"/>
              <a:gd name="T15" fmla="*/ 4119 h 4119"/>
              <a:gd name="T16" fmla="*/ 4117 w 4117"/>
              <a:gd name="T17" fmla="*/ 4119 h 4119"/>
              <a:gd name="T18" fmla="*/ 4117 w 4117"/>
              <a:gd name="T19" fmla="*/ 2942 h 4119"/>
              <a:gd name="T20" fmla="*/ 2647 w 4117"/>
              <a:gd name="T21" fmla="*/ 0 h 4119"/>
              <a:gd name="T22" fmla="*/ 1471 w 4117"/>
              <a:gd name="T23" fmla="*/ 0 h 4119"/>
              <a:gd name="T24" fmla="*/ 1471 w 4117"/>
              <a:gd name="T25" fmla="*/ 1177 h 4119"/>
              <a:gd name="T26" fmla="*/ 2647 w 4117"/>
              <a:gd name="T27" fmla="*/ 1177 h 4119"/>
              <a:gd name="T28" fmla="*/ 2647 w 4117"/>
              <a:gd name="T29" fmla="*/ 0 h 4119"/>
              <a:gd name="T30" fmla="*/ 2059 w 4117"/>
              <a:gd name="T31" fmla="*/ 1177 h 4119"/>
              <a:gd name="T32" fmla="*/ 2059 w 4117"/>
              <a:gd name="T33" fmla="*/ 2060 h 4119"/>
              <a:gd name="T34" fmla="*/ 3529 w 4117"/>
              <a:gd name="T35" fmla="*/ 2942 h 4119"/>
              <a:gd name="T36" fmla="*/ 3529 w 4117"/>
              <a:gd name="T37" fmla="*/ 2060 h 4119"/>
              <a:gd name="T38" fmla="*/ 588 w 4117"/>
              <a:gd name="T39" fmla="*/ 2060 h 4119"/>
              <a:gd name="T40" fmla="*/ 588 w 4117"/>
              <a:gd name="T41" fmla="*/ 2942 h 4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117" h="4119">
                <a:moveTo>
                  <a:pt x="1177" y="4119"/>
                </a:moveTo>
                <a:lnTo>
                  <a:pt x="0" y="4119"/>
                </a:lnTo>
                <a:lnTo>
                  <a:pt x="0" y="2942"/>
                </a:lnTo>
                <a:lnTo>
                  <a:pt x="1177" y="2942"/>
                </a:lnTo>
                <a:lnTo>
                  <a:pt x="1177" y="4119"/>
                </a:lnTo>
                <a:moveTo>
                  <a:pt x="4117" y="2942"/>
                </a:moveTo>
                <a:lnTo>
                  <a:pt x="2941" y="2942"/>
                </a:lnTo>
                <a:lnTo>
                  <a:pt x="2941" y="4119"/>
                </a:lnTo>
                <a:lnTo>
                  <a:pt x="4117" y="4119"/>
                </a:lnTo>
                <a:lnTo>
                  <a:pt x="4117" y="2942"/>
                </a:lnTo>
                <a:moveTo>
                  <a:pt x="2647" y="0"/>
                </a:moveTo>
                <a:lnTo>
                  <a:pt x="1471" y="0"/>
                </a:lnTo>
                <a:lnTo>
                  <a:pt x="1471" y="1177"/>
                </a:lnTo>
                <a:lnTo>
                  <a:pt x="2647" y="1177"/>
                </a:lnTo>
                <a:lnTo>
                  <a:pt x="2647" y="0"/>
                </a:lnTo>
                <a:moveTo>
                  <a:pt x="2059" y="1177"/>
                </a:moveTo>
                <a:lnTo>
                  <a:pt x="2059" y="2060"/>
                </a:lnTo>
                <a:moveTo>
                  <a:pt x="3529" y="2942"/>
                </a:moveTo>
                <a:lnTo>
                  <a:pt x="3529" y="2060"/>
                </a:lnTo>
                <a:lnTo>
                  <a:pt x="588" y="2060"/>
                </a:lnTo>
                <a:lnTo>
                  <a:pt x="588" y="2942"/>
                </a:lnTo>
              </a:path>
            </a:pathLst>
          </a:custGeom>
          <a:noFill/>
          <a:ln w="19050" cap="sq">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3260" tIns="46630" rIns="93260" bIns="46630" numCol="1" anchor="t" anchorCtr="0" compatLnSpc="1">
            <a:prstTxWarp prst="textNoShape">
              <a:avLst/>
            </a:prstTxWarp>
          </a:bodyPr>
          <a:lstStyle/>
          <a:p>
            <a:pPr defTabSz="932563">
              <a:defRPr/>
            </a:pPr>
            <a:endParaRPr lang="en-US" sz="918">
              <a:gradFill>
                <a:gsLst>
                  <a:gs pos="0">
                    <a:srgbClr val="505050"/>
                  </a:gs>
                  <a:gs pos="100000">
                    <a:srgbClr val="505050"/>
                  </a:gs>
                </a:gsLst>
                <a:lin ang="5400000" scaled="1"/>
              </a:gradFill>
              <a:latin typeface="Segoe UI"/>
            </a:endParaRPr>
          </a:p>
        </p:txBody>
      </p:sp>
      <p:sp>
        <p:nvSpPr>
          <p:cNvPr id="93" name="TextBox 92">
            <a:extLst>
              <a:ext uri="{FF2B5EF4-FFF2-40B4-BE49-F238E27FC236}">
                <a16:creationId xmlns:a16="http://schemas.microsoft.com/office/drawing/2014/main" id="{62C17142-402B-4E07-B9D0-9B946D669EFC}"/>
              </a:ext>
            </a:extLst>
          </p:cNvPr>
          <p:cNvSpPr txBox="1"/>
          <p:nvPr/>
        </p:nvSpPr>
        <p:spPr>
          <a:xfrm>
            <a:off x="9606359" y="2626843"/>
            <a:ext cx="1683174" cy="910420"/>
          </a:xfrm>
          <a:prstGeom prst="rect">
            <a:avLst/>
          </a:prstGeom>
          <a:noFill/>
        </p:spPr>
        <p:txBody>
          <a:bodyPr rot="0" spcFirstLastPara="0" vertOverflow="overflow" horzOverflow="overflow" vert="horz" wrap="square" lIns="93260" tIns="46630" rIns="93260" bIns="46630" numCol="1" spcCol="0" rtlCol="0" fromWordArt="0" anchor="t" anchorCtr="0" forceAA="0" compatLnSpc="1">
            <a:prstTxWarp prst="textNoShape">
              <a:avLst/>
            </a:prstTxWarp>
            <a:spAutoFit/>
          </a:bodyPr>
          <a:lstStyle/>
          <a:p>
            <a:pPr defTabSz="932597">
              <a:defRPr/>
            </a:pPr>
            <a:r>
              <a:rPr lang="en-US" sz="1224" b="1">
                <a:solidFill>
                  <a:srgbClr val="243A5E"/>
                </a:solidFill>
                <a:latin typeface="Segoe UI Semibold" panose="020B0702040204020203" pitchFamily="34" charset="0"/>
                <a:ea typeface="+mn-lt"/>
                <a:cs typeface="Segoe UI Semibold" panose="020B0702040204020203" pitchFamily="34" charset="0"/>
              </a:rPr>
              <a:t>Migrate</a:t>
            </a:r>
          </a:p>
          <a:p>
            <a:pPr defTabSz="932563">
              <a:defRPr/>
            </a:pPr>
            <a:r>
              <a:rPr lang="en-US" sz="1020">
                <a:solidFill>
                  <a:srgbClr val="000000"/>
                </a:solidFill>
                <a:latin typeface="Segoe UI" panose="020B0502040204020203" pitchFamily="34" charset="0"/>
                <a:ea typeface="+mn-lt"/>
                <a:cs typeface="Segoe UI" panose="020B0502040204020203" pitchFamily="34" charset="0"/>
              </a:rPr>
              <a:t>• First workload migration</a:t>
            </a:r>
          </a:p>
          <a:p>
            <a:pPr defTabSz="932563">
              <a:defRPr/>
            </a:pPr>
            <a:r>
              <a:rPr lang="en-US" sz="1020">
                <a:solidFill>
                  <a:srgbClr val="000000"/>
                </a:solidFill>
                <a:latin typeface="Segoe UI" panose="020B0502040204020203" pitchFamily="34" charset="0"/>
                <a:ea typeface="+mn-lt"/>
                <a:cs typeface="Segoe UI" panose="020B0502040204020203" pitchFamily="34" charset="0"/>
              </a:rPr>
              <a:t>• Expanded scenarios</a:t>
            </a:r>
          </a:p>
          <a:p>
            <a:pPr defTabSz="932563">
              <a:defRPr/>
            </a:pPr>
            <a:r>
              <a:rPr lang="en-US" sz="1020">
                <a:solidFill>
                  <a:srgbClr val="000000"/>
                </a:solidFill>
                <a:latin typeface="Segoe UI" panose="020B0502040204020203" pitchFamily="34" charset="0"/>
                <a:ea typeface="+mn-lt"/>
                <a:cs typeface="Segoe UI" panose="020B0502040204020203" pitchFamily="34" charset="0"/>
              </a:rPr>
              <a:t>• Best practice validation</a:t>
            </a:r>
          </a:p>
          <a:p>
            <a:pPr defTabSz="932563">
              <a:defRPr/>
            </a:pPr>
            <a:r>
              <a:rPr lang="en-US" sz="1020">
                <a:solidFill>
                  <a:srgbClr val="000000"/>
                </a:solidFill>
                <a:latin typeface="Segoe UI" panose="020B0502040204020203" pitchFamily="34" charset="0"/>
                <a:ea typeface="+mn-lt"/>
                <a:cs typeface="Segoe UI" panose="020B0502040204020203" pitchFamily="34" charset="0"/>
              </a:rPr>
              <a:t>• Process improvements</a:t>
            </a:r>
          </a:p>
        </p:txBody>
      </p:sp>
      <p:sp>
        <p:nvSpPr>
          <p:cNvPr id="94" name="TextBox 93">
            <a:extLst>
              <a:ext uri="{FF2B5EF4-FFF2-40B4-BE49-F238E27FC236}">
                <a16:creationId xmlns:a16="http://schemas.microsoft.com/office/drawing/2014/main" id="{D0704318-8173-42BD-8B29-BFB1201F7B78}"/>
              </a:ext>
            </a:extLst>
          </p:cNvPr>
          <p:cNvSpPr txBox="1"/>
          <p:nvPr/>
        </p:nvSpPr>
        <p:spPr>
          <a:xfrm>
            <a:off x="9613530" y="3486104"/>
            <a:ext cx="1642998" cy="926670"/>
          </a:xfrm>
          <a:prstGeom prst="rect">
            <a:avLst/>
          </a:prstGeom>
          <a:noFill/>
        </p:spPr>
        <p:txBody>
          <a:bodyPr rot="0" spcFirstLastPara="0" vertOverflow="overflow" horzOverflow="overflow" vert="horz" wrap="square" lIns="93260" tIns="46630" rIns="93260" bIns="46630" numCol="1" spcCol="0" rtlCol="0" fromWordArt="0" anchor="t" anchorCtr="0" forceAA="0" compatLnSpc="1">
            <a:prstTxWarp prst="textNoShape">
              <a:avLst/>
            </a:prstTxWarp>
            <a:spAutoFit/>
          </a:bodyPr>
          <a:lstStyle/>
          <a:p>
            <a:pPr defTabSz="932597">
              <a:defRPr/>
            </a:pPr>
            <a:r>
              <a:rPr lang="en-US" sz="1224" b="1">
                <a:solidFill>
                  <a:srgbClr val="243A5E"/>
                </a:solidFill>
                <a:latin typeface="Segoe UI Semibold" panose="020B0702040204020203" pitchFamily="34" charset="0"/>
                <a:ea typeface="+mn-lt"/>
                <a:cs typeface="Segoe UI Semibold" panose="020B0702040204020203" pitchFamily="34" charset="0"/>
              </a:rPr>
              <a:t>Innovate</a:t>
            </a:r>
          </a:p>
          <a:p>
            <a:pPr defTabSz="932563">
              <a:defRPr/>
            </a:pPr>
            <a:r>
              <a:rPr lang="en-US" sz="1020">
                <a:solidFill>
                  <a:srgbClr val="000000"/>
                </a:solidFill>
                <a:latin typeface="Segoe UI" panose="020B0502040204020203" pitchFamily="34" charset="0"/>
                <a:ea typeface="+mn-lt"/>
                <a:cs typeface="Segoe UI" panose="020B0502040204020203" pitchFamily="34" charset="0"/>
              </a:rPr>
              <a:t>• Innovation guide</a:t>
            </a:r>
          </a:p>
          <a:p>
            <a:pPr defTabSz="932563">
              <a:defRPr/>
            </a:pPr>
            <a:r>
              <a:rPr lang="en-US" sz="1020">
                <a:solidFill>
                  <a:srgbClr val="000000"/>
                </a:solidFill>
                <a:latin typeface="Segoe UI" panose="020B0502040204020203" pitchFamily="34" charset="0"/>
                <a:ea typeface="+mn-lt"/>
                <a:cs typeface="Segoe UI" panose="020B0502040204020203" pitchFamily="34" charset="0"/>
              </a:rPr>
              <a:t>• Expanded scenarios</a:t>
            </a:r>
          </a:p>
          <a:p>
            <a:pPr defTabSz="932563">
              <a:defRPr/>
            </a:pPr>
            <a:r>
              <a:rPr lang="en-US" sz="1020">
                <a:solidFill>
                  <a:srgbClr val="000000"/>
                </a:solidFill>
                <a:latin typeface="Segoe UI" panose="020B0502040204020203" pitchFamily="34" charset="0"/>
                <a:ea typeface="+mn-lt"/>
                <a:cs typeface="Segoe UI" panose="020B0502040204020203" pitchFamily="34" charset="0"/>
              </a:rPr>
              <a:t>• Best practice validation</a:t>
            </a:r>
          </a:p>
          <a:p>
            <a:pPr defTabSz="932563">
              <a:defRPr/>
            </a:pPr>
            <a:r>
              <a:rPr lang="en-US" sz="1020">
                <a:solidFill>
                  <a:srgbClr val="000000"/>
                </a:solidFill>
                <a:latin typeface="Segoe UI" panose="020B0502040204020203" pitchFamily="34" charset="0"/>
                <a:ea typeface="+mn-lt"/>
                <a:cs typeface="Segoe UI" panose="020B0502040204020203" pitchFamily="34" charset="0"/>
              </a:rPr>
              <a:t>• Process improvements</a:t>
            </a:r>
          </a:p>
        </p:txBody>
      </p:sp>
      <p:sp>
        <p:nvSpPr>
          <p:cNvPr id="95" name="arrow_25">
            <a:extLst>
              <a:ext uri="{FF2B5EF4-FFF2-40B4-BE49-F238E27FC236}">
                <a16:creationId xmlns:a16="http://schemas.microsoft.com/office/drawing/2014/main" id="{E929D150-7E8F-408B-810D-217FAF4AAE4C}"/>
              </a:ext>
              <a:ext uri="{C183D7F6-B498-43B3-948B-1728B52AA6E4}">
                <adec:decorative xmlns:adec="http://schemas.microsoft.com/office/drawing/2017/decorative" val="1"/>
              </a:ext>
            </a:extLst>
          </p:cNvPr>
          <p:cNvSpPr>
            <a:spLocks noChangeAspect="1" noEditPoints="1"/>
          </p:cNvSpPr>
          <p:nvPr/>
        </p:nvSpPr>
        <p:spPr bwMode="auto">
          <a:xfrm>
            <a:off x="9386195" y="2729197"/>
            <a:ext cx="158737" cy="174506"/>
          </a:xfrm>
          <a:custGeom>
            <a:avLst/>
            <a:gdLst>
              <a:gd name="T0" fmla="*/ 58 w 219"/>
              <a:gd name="T1" fmla="*/ 0 h 242"/>
              <a:gd name="T2" fmla="*/ 219 w 219"/>
              <a:gd name="T3" fmla="*/ 0 h 242"/>
              <a:gd name="T4" fmla="*/ 219 w 219"/>
              <a:gd name="T5" fmla="*/ 157 h 242"/>
              <a:gd name="T6" fmla="*/ 219 w 219"/>
              <a:gd name="T7" fmla="*/ 0 h 242"/>
              <a:gd name="T8" fmla="*/ 4 w 219"/>
              <a:gd name="T9" fmla="*/ 233 h 242"/>
              <a:gd name="T10" fmla="*/ 0 w 219"/>
              <a:gd name="T11" fmla="*/ 242 h 242"/>
              <a:gd name="T12" fmla="*/ 0 w 219"/>
              <a:gd name="T13" fmla="*/ 242 h 242"/>
              <a:gd name="T14" fmla="*/ 0 w 219"/>
              <a:gd name="T15" fmla="*/ 242 h 24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9" h="242">
                <a:moveTo>
                  <a:pt x="58" y="0"/>
                </a:moveTo>
                <a:cubicBezTo>
                  <a:pt x="219" y="0"/>
                  <a:pt x="219" y="0"/>
                  <a:pt x="219" y="0"/>
                </a:cubicBezTo>
                <a:cubicBezTo>
                  <a:pt x="219" y="157"/>
                  <a:pt x="219" y="157"/>
                  <a:pt x="219" y="157"/>
                </a:cubicBezTo>
                <a:moveTo>
                  <a:pt x="219" y="0"/>
                </a:moveTo>
                <a:cubicBezTo>
                  <a:pt x="133" y="61"/>
                  <a:pt x="54" y="143"/>
                  <a:pt x="4" y="233"/>
                </a:cubicBezTo>
                <a:cubicBezTo>
                  <a:pt x="0" y="242"/>
                  <a:pt x="0" y="242"/>
                  <a:pt x="0" y="242"/>
                </a:cubicBezTo>
                <a:cubicBezTo>
                  <a:pt x="0" y="242"/>
                  <a:pt x="0" y="242"/>
                  <a:pt x="0" y="242"/>
                </a:cubicBezTo>
                <a:cubicBezTo>
                  <a:pt x="0" y="242"/>
                  <a:pt x="0" y="242"/>
                  <a:pt x="0" y="242"/>
                </a:cubicBezTo>
              </a:path>
            </a:pathLst>
          </a:custGeom>
          <a:noFill/>
          <a:ln w="19050" cap="sq">
            <a:solidFill>
              <a:schemeClr val="tx2"/>
            </a:solidFill>
            <a:prstDash val="solid"/>
            <a:miter lim="800000"/>
            <a:headEnd/>
            <a:tailEnd/>
          </a:ln>
        </p:spPr>
        <p:txBody>
          <a:bodyPr vert="horz" wrap="square" lIns="93260" tIns="46630" rIns="93260" bIns="46630" numCol="1" anchor="t" anchorCtr="0" compatLnSpc="1">
            <a:prstTxWarp prst="textNoShape">
              <a:avLst/>
            </a:prstTxWarp>
          </a:bodyPr>
          <a:lstStyle/>
          <a:p>
            <a:pPr defTabSz="932563">
              <a:defRPr/>
            </a:pPr>
            <a:endParaRPr lang="en-US" sz="918">
              <a:gradFill>
                <a:gsLst>
                  <a:gs pos="0">
                    <a:srgbClr val="505050"/>
                  </a:gs>
                  <a:gs pos="100000">
                    <a:srgbClr val="505050"/>
                  </a:gs>
                </a:gsLst>
                <a:lin ang="5400000" scaled="1"/>
              </a:gradFill>
              <a:latin typeface="Segoe UI"/>
            </a:endParaRPr>
          </a:p>
        </p:txBody>
      </p:sp>
      <p:sp>
        <p:nvSpPr>
          <p:cNvPr id="96" name="circle_2">
            <a:extLst>
              <a:ext uri="{FF2B5EF4-FFF2-40B4-BE49-F238E27FC236}">
                <a16:creationId xmlns:a16="http://schemas.microsoft.com/office/drawing/2014/main" id="{5981FE0F-FF52-40C9-939D-C06112BA73D2}"/>
              </a:ext>
              <a:ext uri="{C183D7F6-B498-43B3-948B-1728B52AA6E4}">
                <adec:decorative xmlns:adec="http://schemas.microsoft.com/office/drawing/2017/decorative" val="1"/>
              </a:ext>
            </a:extLst>
          </p:cNvPr>
          <p:cNvSpPr>
            <a:spLocks noChangeAspect="1" noEditPoints="1"/>
          </p:cNvSpPr>
          <p:nvPr/>
        </p:nvSpPr>
        <p:spPr bwMode="auto">
          <a:xfrm>
            <a:off x="9343134" y="3578026"/>
            <a:ext cx="244858" cy="231255"/>
          </a:xfrm>
          <a:custGeom>
            <a:avLst/>
            <a:gdLst>
              <a:gd name="T0" fmla="*/ 0 w 335"/>
              <a:gd name="T1" fmla="*/ 205 h 316"/>
              <a:gd name="T2" fmla="*/ 111 w 335"/>
              <a:gd name="T3" fmla="*/ 94 h 316"/>
              <a:gd name="T4" fmla="*/ 222 w 335"/>
              <a:gd name="T5" fmla="*/ 205 h 316"/>
              <a:gd name="T6" fmla="*/ 111 w 335"/>
              <a:gd name="T7" fmla="*/ 316 h 316"/>
              <a:gd name="T8" fmla="*/ 0 w 335"/>
              <a:gd name="T9" fmla="*/ 205 h 316"/>
              <a:gd name="T10" fmla="*/ 224 w 335"/>
              <a:gd name="T11" fmla="*/ 316 h 316"/>
              <a:gd name="T12" fmla="*/ 335 w 335"/>
              <a:gd name="T13" fmla="*/ 205 h 316"/>
              <a:gd name="T14" fmla="*/ 224 w 335"/>
              <a:gd name="T15" fmla="*/ 94 h 316"/>
              <a:gd name="T16" fmla="*/ 113 w 335"/>
              <a:gd name="T17" fmla="*/ 205 h 316"/>
              <a:gd name="T18" fmla="*/ 224 w 335"/>
              <a:gd name="T19" fmla="*/ 316 h 316"/>
              <a:gd name="T20" fmla="*/ 167 w 335"/>
              <a:gd name="T21" fmla="*/ 223 h 316"/>
              <a:gd name="T22" fmla="*/ 279 w 335"/>
              <a:gd name="T23" fmla="*/ 111 h 316"/>
              <a:gd name="T24" fmla="*/ 167 w 335"/>
              <a:gd name="T25" fmla="*/ 0 h 316"/>
              <a:gd name="T26" fmla="*/ 56 w 335"/>
              <a:gd name="T27" fmla="*/ 111 h 316"/>
              <a:gd name="T28" fmla="*/ 167 w 335"/>
              <a:gd name="T29" fmla="*/ 223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35" h="316">
                <a:moveTo>
                  <a:pt x="0" y="205"/>
                </a:moveTo>
                <a:cubicBezTo>
                  <a:pt x="0" y="143"/>
                  <a:pt x="49" y="94"/>
                  <a:pt x="111" y="94"/>
                </a:cubicBezTo>
                <a:cubicBezTo>
                  <a:pt x="172" y="94"/>
                  <a:pt x="222" y="143"/>
                  <a:pt x="222" y="205"/>
                </a:cubicBezTo>
                <a:cubicBezTo>
                  <a:pt x="222" y="266"/>
                  <a:pt x="172" y="316"/>
                  <a:pt x="111" y="316"/>
                </a:cubicBezTo>
                <a:cubicBezTo>
                  <a:pt x="49" y="316"/>
                  <a:pt x="0" y="266"/>
                  <a:pt x="0" y="205"/>
                </a:cubicBezTo>
                <a:close/>
                <a:moveTo>
                  <a:pt x="224" y="316"/>
                </a:moveTo>
                <a:cubicBezTo>
                  <a:pt x="285" y="316"/>
                  <a:pt x="335" y="266"/>
                  <a:pt x="335" y="205"/>
                </a:cubicBezTo>
                <a:cubicBezTo>
                  <a:pt x="335" y="143"/>
                  <a:pt x="285" y="94"/>
                  <a:pt x="224" y="94"/>
                </a:cubicBezTo>
                <a:cubicBezTo>
                  <a:pt x="162" y="94"/>
                  <a:pt x="113" y="143"/>
                  <a:pt x="113" y="205"/>
                </a:cubicBezTo>
                <a:cubicBezTo>
                  <a:pt x="113" y="266"/>
                  <a:pt x="162" y="316"/>
                  <a:pt x="224" y="316"/>
                </a:cubicBezTo>
                <a:close/>
                <a:moveTo>
                  <a:pt x="167" y="223"/>
                </a:moveTo>
                <a:cubicBezTo>
                  <a:pt x="229" y="223"/>
                  <a:pt x="279" y="173"/>
                  <a:pt x="279" y="111"/>
                </a:cubicBezTo>
                <a:cubicBezTo>
                  <a:pt x="279" y="50"/>
                  <a:pt x="229" y="0"/>
                  <a:pt x="167" y="0"/>
                </a:cubicBezTo>
                <a:cubicBezTo>
                  <a:pt x="106" y="0"/>
                  <a:pt x="56" y="50"/>
                  <a:pt x="56" y="111"/>
                </a:cubicBezTo>
                <a:cubicBezTo>
                  <a:pt x="56" y="173"/>
                  <a:pt x="106" y="223"/>
                  <a:pt x="167" y="223"/>
                </a:cubicBezTo>
                <a:close/>
              </a:path>
            </a:pathLst>
          </a:custGeom>
          <a:noFill/>
          <a:ln w="19050" cap="sq">
            <a:solidFill>
              <a:schemeClr val="tx2"/>
            </a:solidFill>
            <a:prstDash val="solid"/>
            <a:miter lim="800000"/>
            <a:headEnd/>
            <a:tailEnd/>
          </a:ln>
        </p:spPr>
        <p:txBody>
          <a:bodyPr vert="horz" wrap="square" lIns="93260" tIns="46630" rIns="93260" bIns="46630" numCol="1" anchor="t" anchorCtr="0" compatLnSpc="1">
            <a:prstTxWarp prst="textNoShape">
              <a:avLst/>
            </a:prstTxWarp>
          </a:bodyPr>
          <a:lstStyle/>
          <a:p>
            <a:pPr defTabSz="932563">
              <a:defRPr/>
            </a:pPr>
            <a:endParaRPr lang="en-US" sz="918">
              <a:gradFill>
                <a:gsLst>
                  <a:gs pos="0">
                    <a:srgbClr val="505050"/>
                  </a:gs>
                  <a:gs pos="100000">
                    <a:srgbClr val="505050"/>
                  </a:gs>
                </a:gsLst>
                <a:lin ang="5400000" scaled="1"/>
              </a:gradFill>
              <a:latin typeface="Segoe UI"/>
            </a:endParaRPr>
          </a:p>
        </p:txBody>
      </p:sp>
      <p:cxnSp>
        <p:nvCxnSpPr>
          <p:cNvPr id="97" name="Straight Arrow Connector 96" descr="Right facing arrow">
            <a:extLst>
              <a:ext uri="{FF2B5EF4-FFF2-40B4-BE49-F238E27FC236}">
                <a16:creationId xmlns:a16="http://schemas.microsoft.com/office/drawing/2014/main" id="{9E9C0D5A-E87F-4FD9-95CB-A7E4140F43D7}"/>
              </a:ext>
            </a:extLst>
          </p:cNvPr>
          <p:cNvCxnSpPr>
            <a:cxnSpLocks/>
            <a:endCxn id="76" idx="1"/>
          </p:cNvCxnSpPr>
          <p:nvPr/>
        </p:nvCxnSpPr>
        <p:spPr>
          <a:xfrm>
            <a:off x="3055885" y="3139325"/>
            <a:ext cx="485461" cy="0"/>
          </a:xfrm>
          <a:prstGeom prst="straightConnector1">
            <a:avLst/>
          </a:prstGeom>
          <a:ln w="25400">
            <a:solidFill>
              <a:schemeClr val="accent1"/>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98" name="Straight Arrow Connector 97" descr="Right facing arrow">
            <a:extLst>
              <a:ext uri="{FF2B5EF4-FFF2-40B4-BE49-F238E27FC236}">
                <a16:creationId xmlns:a16="http://schemas.microsoft.com/office/drawing/2014/main" id="{9C2BA960-7738-4DAF-925D-445F96314D80}"/>
              </a:ext>
            </a:extLst>
          </p:cNvPr>
          <p:cNvCxnSpPr>
            <a:cxnSpLocks/>
            <a:endCxn id="74" idx="1"/>
          </p:cNvCxnSpPr>
          <p:nvPr/>
        </p:nvCxnSpPr>
        <p:spPr>
          <a:xfrm>
            <a:off x="5866893" y="3184431"/>
            <a:ext cx="471824" cy="0"/>
          </a:xfrm>
          <a:prstGeom prst="straightConnector1">
            <a:avLst/>
          </a:prstGeom>
          <a:ln w="25400">
            <a:solidFill>
              <a:schemeClr val="accent1"/>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99" name="Straight Arrow Connector 98" descr="Right facing arrow">
            <a:extLst>
              <a:ext uri="{FF2B5EF4-FFF2-40B4-BE49-F238E27FC236}">
                <a16:creationId xmlns:a16="http://schemas.microsoft.com/office/drawing/2014/main" id="{1306C960-4EE9-4AF3-9D93-B16C8F0CB351}"/>
              </a:ext>
            </a:extLst>
          </p:cNvPr>
          <p:cNvCxnSpPr>
            <a:cxnSpLocks/>
          </p:cNvCxnSpPr>
          <p:nvPr/>
        </p:nvCxnSpPr>
        <p:spPr>
          <a:xfrm flipV="1">
            <a:off x="8665358" y="2960586"/>
            <a:ext cx="444411" cy="161425"/>
          </a:xfrm>
          <a:prstGeom prst="straightConnector1">
            <a:avLst/>
          </a:prstGeom>
          <a:ln w="25400">
            <a:solidFill>
              <a:schemeClr val="accent1"/>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100" name="Straight Arrow Connector 99" descr="Right facing arrow">
            <a:extLst>
              <a:ext uri="{FF2B5EF4-FFF2-40B4-BE49-F238E27FC236}">
                <a16:creationId xmlns:a16="http://schemas.microsoft.com/office/drawing/2014/main" id="{2AFD17AE-D9CF-489D-A98F-732CFDD37A47}"/>
              </a:ext>
            </a:extLst>
          </p:cNvPr>
          <p:cNvCxnSpPr>
            <a:cxnSpLocks/>
          </p:cNvCxnSpPr>
          <p:nvPr/>
        </p:nvCxnSpPr>
        <p:spPr>
          <a:xfrm>
            <a:off x="8659844" y="3229766"/>
            <a:ext cx="404669" cy="322298"/>
          </a:xfrm>
          <a:prstGeom prst="straightConnector1">
            <a:avLst/>
          </a:prstGeom>
          <a:ln w="25400">
            <a:solidFill>
              <a:schemeClr val="accent1"/>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sp>
        <p:nvSpPr>
          <p:cNvPr id="32" name="TextBox 7">
            <a:extLst>
              <a:ext uri="{FF2B5EF4-FFF2-40B4-BE49-F238E27FC236}">
                <a16:creationId xmlns:a16="http://schemas.microsoft.com/office/drawing/2014/main" id="{FAD51010-3FD3-49F2-83A2-4AFBDFABC194}"/>
              </a:ext>
            </a:extLst>
          </p:cNvPr>
          <p:cNvSpPr txBox="1"/>
          <p:nvPr/>
        </p:nvSpPr>
        <p:spPr>
          <a:xfrm>
            <a:off x="603320" y="1068604"/>
            <a:ext cx="8782875" cy="414353"/>
          </a:xfrm>
          <a:prstGeom prst="rect">
            <a:avLst/>
          </a:prstGeom>
          <a:noFill/>
        </p:spPr>
        <p:txBody>
          <a:bodyPr wrap="square" lIns="0" rtlCol="0">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defTabSz="951304">
              <a:spcBef>
                <a:spcPct val="0"/>
              </a:spcBef>
              <a:defRPr/>
            </a:pPr>
            <a:r>
              <a:rPr lang="en-US" sz="2040" spc="-51" dirty="0">
                <a:ln w="3175">
                  <a:noFill/>
                </a:ln>
                <a:solidFill>
                  <a:schemeClr val="accent1"/>
                </a:solidFill>
                <a:latin typeface="Segoe UI"/>
                <a:cs typeface="Segoe UI" pitchFamily="34" charset="0"/>
              </a:rPr>
              <a:t>Modular approach, meeting the customer in their journey</a:t>
            </a:r>
          </a:p>
        </p:txBody>
      </p:sp>
      <p:sp>
        <p:nvSpPr>
          <p:cNvPr id="3" name="TextBox 2">
            <a:extLst>
              <a:ext uri="{FF2B5EF4-FFF2-40B4-BE49-F238E27FC236}">
                <a16:creationId xmlns:a16="http://schemas.microsoft.com/office/drawing/2014/main" id="{F2210797-9B5D-4E0E-BF2B-45BBF7CF6B1D}"/>
              </a:ext>
            </a:extLst>
          </p:cNvPr>
          <p:cNvSpPr txBox="1"/>
          <p:nvPr/>
        </p:nvSpPr>
        <p:spPr>
          <a:xfrm>
            <a:off x="599302" y="6076823"/>
            <a:ext cx="3357372" cy="670445"/>
          </a:xfrm>
          <a:prstGeom prst="rect">
            <a:avLst/>
          </a:prstGeom>
          <a:noFill/>
        </p:spPr>
        <p:txBody>
          <a:bodyPr wrap="square" rtlCol="0">
            <a:spAutoFit/>
          </a:bodyPr>
          <a:lstStyle/>
          <a:p>
            <a:r>
              <a:rPr lang="en-US" sz="1836">
                <a:solidFill>
                  <a:schemeClr val="accent1"/>
                </a:solidFill>
              </a:rPr>
              <a:t>Aka.ms/adopt</a:t>
            </a:r>
          </a:p>
          <a:p>
            <a:r>
              <a:rPr lang="en-US" sz="1836">
                <a:solidFill>
                  <a:schemeClr val="accent1"/>
                </a:solidFill>
              </a:rPr>
              <a:t>Aka.ms/adopt/overview</a:t>
            </a:r>
          </a:p>
        </p:txBody>
      </p:sp>
    </p:spTree>
    <p:extLst>
      <p:ext uri="{BB962C8B-B14F-4D97-AF65-F5344CB8AC3E}">
        <p14:creationId xmlns:p14="http://schemas.microsoft.com/office/powerpoint/2010/main" val="3068728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73F9EAD-E355-4DCE-831C-79CB5925D677}"/>
              </a:ext>
            </a:extLst>
          </p:cNvPr>
          <p:cNvSpPr>
            <a:spLocks noGrp="1"/>
          </p:cNvSpPr>
          <p:nvPr>
            <p:ph type="title"/>
          </p:nvPr>
        </p:nvSpPr>
        <p:spPr>
          <a:xfrm>
            <a:off x="102768" y="154067"/>
            <a:ext cx="11237870" cy="565027"/>
          </a:xfrm>
        </p:spPr>
        <p:txBody>
          <a:bodyPr wrap="square" anchor="t">
            <a:normAutofit fontScale="90000"/>
          </a:bodyPr>
          <a:lstStyle/>
          <a:p>
            <a:r>
              <a:rPr lang="en-US" dirty="0"/>
              <a:t>Agenda</a:t>
            </a:r>
          </a:p>
        </p:txBody>
      </p:sp>
      <p:graphicFrame>
        <p:nvGraphicFramePr>
          <p:cNvPr id="6" name="Table 4">
            <a:extLst>
              <a:ext uri="{FF2B5EF4-FFF2-40B4-BE49-F238E27FC236}">
                <a16:creationId xmlns:a16="http://schemas.microsoft.com/office/drawing/2014/main" id="{4366DAE7-7248-44E9-9558-51EA60CB8C86}"/>
              </a:ext>
            </a:extLst>
          </p:cNvPr>
          <p:cNvGraphicFramePr>
            <a:graphicFrameLocks noGrp="1"/>
          </p:cNvGraphicFramePr>
          <p:nvPr>
            <p:extLst>
              <p:ext uri="{D42A27DB-BD31-4B8C-83A1-F6EECF244321}">
                <p14:modId xmlns:p14="http://schemas.microsoft.com/office/powerpoint/2010/main" val="3634804011"/>
              </p:ext>
            </p:extLst>
          </p:nvPr>
        </p:nvGraphicFramePr>
        <p:xfrm>
          <a:off x="626448" y="1391176"/>
          <a:ext cx="5361330" cy="4317700"/>
        </p:xfrm>
        <a:graphic>
          <a:graphicData uri="http://schemas.openxmlformats.org/drawingml/2006/table">
            <a:tbl>
              <a:tblPr firstRow="1" bandRow="1">
                <a:tableStyleId>{5C22544A-7EE6-4342-B048-85BDC9FD1C3A}</a:tableStyleId>
              </a:tblPr>
              <a:tblGrid>
                <a:gridCol w="1688862">
                  <a:extLst>
                    <a:ext uri="{9D8B030D-6E8A-4147-A177-3AD203B41FA5}">
                      <a16:colId xmlns:a16="http://schemas.microsoft.com/office/drawing/2014/main" val="3319471549"/>
                    </a:ext>
                  </a:extLst>
                </a:gridCol>
                <a:gridCol w="3672468">
                  <a:extLst>
                    <a:ext uri="{9D8B030D-6E8A-4147-A177-3AD203B41FA5}">
                      <a16:colId xmlns:a16="http://schemas.microsoft.com/office/drawing/2014/main" val="4136005157"/>
                    </a:ext>
                  </a:extLst>
                </a:gridCol>
              </a:tblGrid>
              <a:tr h="0">
                <a:tc>
                  <a:txBody>
                    <a:bodyPr/>
                    <a:lstStyle/>
                    <a:p>
                      <a:pPr algn="l"/>
                      <a:r>
                        <a:rPr lang="de-DE" sz="1800" dirty="0"/>
                        <a:t>Day 01</a:t>
                      </a:r>
                    </a:p>
                  </a:txBody>
                  <a:tcPr marL="93260" marR="93260" marT="46630" marB="46630" anchor="ctr"/>
                </a:tc>
                <a:tc>
                  <a:txBody>
                    <a:bodyPr/>
                    <a:lstStyle/>
                    <a:p>
                      <a:pPr algn="l"/>
                      <a:endParaRPr lang="de-DE" sz="1800" dirty="0"/>
                    </a:p>
                  </a:txBody>
                  <a:tcPr marL="93260" marR="93260" marT="46630" marB="46630" anchor="ctr"/>
                </a:tc>
                <a:extLst>
                  <a:ext uri="{0D108BD9-81ED-4DB2-BD59-A6C34878D82A}">
                    <a16:rowId xmlns:a16="http://schemas.microsoft.com/office/drawing/2014/main" val="3762173376"/>
                  </a:ext>
                </a:extLst>
              </a:tr>
              <a:tr h="0">
                <a:tc>
                  <a:txBody>
                    <a:bodyPr/>
                    <a:lstStyle/>
                    <a:p>
                      <a:pPr algn="l"/>
                      <a:r>
                        <a:rPr lang="de-DE" sz="1800" dirty="0"/>
                        <a:t>09:00 – 09:15</a:t>
                      </a:r>
                    </a:p>
                  </a:txBody>
                  <a:tcPr marL="93260" marR="93260" marT="46630" marB="46630" anchor="ctr"/>
                </a:tc>
                <a:tc>
                  <a:txBody>
                    <a:bodyPr/>
                    <a:lstStyle/>
                    <a:p>
                      <a:pPr algn="l"/>
                      <a:r>
                        <a:rPr lang="de-DE" sz="1800" dirty="0"/>
                        <a:t>CAF Migrate Methodology Refresh</a:t>
                      </a:r>
                    </a:p>
                  </a:txBody>
                  <a:tcPr marL="93260" marR="93260" marT="46630" marB="46630" anchor="ctr"/>
                </a:tc>
                <a:extLst>
                  <a:ext uri="{0D108BD9-81ED-4DB2-BD59-A6C34878D82A}">
                    <a16:rowId xmlns:a16="http://schemas.microsoft.com/office/drawing/2014/main" val="655615246"/>
                  </a:ext>
                </a:extLst>
              </a:tr>
              <a:tr h="0">
                <a:tc>
                  <a:txBody>
                    <a:bodyPr/>
                    <a:lstStyle/>
                    <a:p>
                      <a:pPr algn="l"/>
                      <a:r>
                        <a:rPr lang="de-DE" sz="1800" dirty="0"/>
                        <a:t>09:15 – 09:45</a:t>
                      </a:r>
                    </a:p>
                  </a:txBody>
                  <a:tcPr marL="93260" marR="93260" marT="46630" marB="46630" anchor="ctr"/>
                </a:tc>
                <a:tc>
                  <a:txBody>
                    <a:bodyPr/>
                    <a:lstStyle/>
                    <a:p>
                      <a:pPr algn="l"/>
                      <a:r>
                        <a:rPr lang="de-DE" sz="1800" dirty="0"/>
                        <a:t>SMART Assessment</a:t>
                      </a:r>
                    </a:p>
                  </a:txBody>
                  <a:tcPr marL="93260" marR="93260" marT="46630" marB="46630" anchor="ctr"/>
                </a:tc>
                <a:extLst>
                  <a:ext uri="{0D108BD9-81ED-4DB2-BD59-A6C34878D82A}">
                    <a16:rowId xmlns:a16="http://schemas.microsoft.com/office/drawing/2014/main" val="2855514721"/>
                  </a:ext>
                </a:extLst>
              </a:tr>
              <a:tr h="0">
                <a:tc>
                  <a:txBody>
                    <a:bodyPr/>
                    <a:lstStyle/>
                    <a:p>
                      <a:pPr algn="l"/>
                      <a:r>
                        <a:rPr lang="de-DE" sz="1800" dirty="0"/>
                        <a:t>09:45 – 10:45</a:t>
                      </a:r>
                    </a:p>
                  </a:txBody>
                  <a:tcPr marL="93260" marR="93260" marT="46630" marB="4663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800" dirty="0"/>
                        <a:t>Azure Migrate Deep Dive</a:t>
                      </a:r>
                    </a:p>
                  </a:txBody>
                  <a:tcPr marL="93260" marR="93260" marT="46630" marB="46630" anchor="ctr"/>
                </a:tc>
                <a:extLst>
                  <a:ext uri="{0D108BD9-81ED-4DB2-BD59-A6C34878D82A}">
                    <a16:rowId xmlns:a16="http://schemas.microsoft.com/office/drawing/2014/main" val="702941654"/>
                  </a:ext>
                </a:extLst>
              </a:tr>
              <a:tr h="0">
                <a:tc>
                  <a:txBody>
                    <a:bodyPr/>
                    <a:lstStyle/>
                    <a:p>
                      <a:pPr algn="l"/>
                      <a:r>
                        <a:rPr lang="de-DE" sz="1800" dirty="0"/>
                        <a:t>10:45 – 11:00</a:t>
                      </a:r>
                    </a:p>
                  </a:txBody>
                  <a:tcPr marL="93260" marR="93260" marT="46630" marB="4663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800" dirty="0"/>
                        <a:t>Break</a:t>
                      </a:r>
                    </a:p>
                  </a:txBody>
                  <a:tcPr marL="93260" marR="93260" marT="46630" marB="46630" anchor="ctr"/>
                </a:tc>
                <a:extLst>
                  <a:ext uri="{0D108BD9-81ED-4DB2-BD59-A6C34878D82A}">
                    <a16:rowId xmlns:a16="http://schemas.microsoft.com/office/drawing/2014/main" val="741854825"/>
                  </a:ext>
                </a:extLst>
              </a:tr>
              <a:tr h="0">
                <a:tc>
                  <a:txBody>
                    <a:bodyPr/>
                    <a:lstStyle/>
                    <a:p>
                      <a:pPr algn="l"/>
                      <a:r>
                        <a:rPr lang="de-DE" sz="1800" dirty="0"/>
                        <a:t>11:00 – 12:00</a:t>
                      </a:r>
                    </a:p>
                  </a:txBody>
                  <a:tcPr marL="93260" marR="93260" marT="46630" marB="4663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800" dirty="0"/>
                        <a:t>Azure Migrate Deep Dive (cont.)</a:t>
                      </a:r>
                    </a:p>
                    <a:p>
                      <a:pPr marL="0" marR="0" lvl="0" indent="0" algn="l" defTabSz="914400" rtl="0" eaLnBrk="1" fontAlgn="auto" latinLnBrk="0" hangingPunct="1">
                        <a:lnSpc>
                          <a:spcPct val="100000"/>
                        </a:lnSpc>
                        <a:spcBef>
                          <a:spcPts val="0"/>
                        </a:spcBef>
                        <a:spcAft>
                          <a:spcPts val="0"/>
                        </a:spcAft>
                        <a:buClrTx/>
                        <a:buSzTx/>
                        <a:buFontTx/>
                        <a:buNone/>
                        <a:tabLst/>
                        <a:defRPr/>
                      </a:pPr>
                      <a:endParaRPr lang="de-DE" sz="1800" dirty="0"/>
                    </a:p>
                  </a:txBody>
                  <a:tcPr marL="93260" marR="93260" marT="46630" marB="46630" anchor="ctr"/>
                </a:tc>
                <a:extLst>
                  <a:ext uri="{0D108BD9-81ED-4DB2-BD59-A6C34878D82A}">
                    <a16:rowId xmlns:a16="http://schemas.microsoft.com/office/drawing/2014/main" val="3756463425"/>
                  </a:ext>
                </a:extLst>
              </a:tr>
              <a:tr h="0">
                <a:tc>
                  <a:txBody>
                    <a:bodyPr/>
                    <a:lstStyle/>
                    <a:p>
                      <a:pPr algn="l"/>
                      <a:r>
                        <a:rPr lang="de-DE" sz="1800" dirty="0"/>
                        <a:t>12:00 – 13:00</a:t>
                      </a:r>
                    </a:p>
                  </a:txBody>
                  <a:tcPr marL="93260" marR="93260" marT="46630" marB="4663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800" dirty="0"/>
                        <a:t>Migrating to SQL MI using ADS</a:t>
                      </a:r>
                    </a:p>
                  </a:txBody>
                  <a:tcPr marL="93260" marR="93260" marT="46630" marB="46630" anchor="ctr"/>
                </a:tc>
                <a:extLst>
                  <a:ext uri="{0D108BD9-81ED-4DB2-BD59-A6C34878D82A}">
                    <a16:rowId xmlns:a16="http://schemas.microsoft.com/office/drawing/2014/main" val="3840682680"/>
                  </a:ext>
                </a:extLst>
              </a:tr>
              <a:tr h="0">
                <a:tc>
                  <a:txBody>
                    <a:bodyPr/>
                    <a:lstStyle/>
                    <a:p>
                      <a:pPr algn="l"/>
                      <a:r>
                        <a:rPr lang="de-DE" sz="1800" dirty="0"/>
                        <a:t>13:00 – 13:30</a:t>
                      </a:r>
                    </a:p>
                  </a:txBody>
                  <a:tcPr marL="93260" marR="93260" marT="46630" marB="4663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800" dirty="0"/>
                        <a:t>Lunch Break</a:t>
                      </a:r>
                    </a:p>
                  </a:txBody>
                  <a:tcPr marL="93260" marR="93260" marT="46630" marB="46630" anchor="ctr"/>
                </a:tc>
                <a:extLst>
                  <a:ext uri="{0D108BD9-81ED-4DB2-BD59-A6C34878D82A}">
                    <a16:rowId xmlns:a16="http://schemas.microsoft.com/office/drawing/2014/main" val="256368373"/>
                  </a:ext>
                </a:extLst>
              </a:tr>
              <a:tr h="0">
                <a:tc>
                  <a:txBody>
                    <a:bodyPr/>
                    <a:lstStyle/>
                    <a:p>
                      <a:pPr algn="l"/>
                      <a:r>
                        <a:rPr lang="de-DE" sz="1800" dirty="0"/>
                        <a:t>13:30 – 15:30</a:t>
                      </a:r>
                    </a:p>
                  </a:txBody>
                  <a:tcPr marL="93260" marR="93260" marT="46630" marB="4663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800" dirty="0"/>
                        <a:t>Challenge 01</a:t>
                      </a:r>
                    </a:p>
                  </a:txBody>
                  <a:tcPr marL="93260" marR="93260" marT="46630" marB="46630" anchor="ctr"/>
                </a:tc>
                <a:extLst>
                  <a:ext uri="{0D108BD9-81ED-4DB2-BD59-A6C34878D82A}">
                    <a16:rowId xmlns:a16="http://schemas.microsoft.com/office/drawing/2014/main" val="824563863"/>
                  </a:ext>
                </a:extLst>
              </a:tr>
              <a:tr h="0">
                <a:tc>
                  <a:txBody>
                    <a:bodyPr/>
                    <a:lstStyle/>
                    <a:p>
                      <a:pPr algn="l"/>
                      <a:r>
                        <a:rPr lang="de-DE" sz="1800" dirty="0"/>
                        <a:t>15:30 – 15:45</a:t>
                      </a:r>
                    </a:p>
                  </a:txBody>
                  <a:tcPr marL="93260" marR="93260" marT="46630" marB="4663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800" dirty="0"/>
                        <a:t>Break</a:t>
                      </a:r>
                    </a:p>
                  </a:txBody>
                  <a:tcPr marL="93260" marR="93260" marT="46630" marB="46630" anchor="ctr"/>
                </a:tc>
                <a:extLst>
                  <a:ext uri="{0D108BD9-81ED-4DB2-BD59-A6C34878D82A}">
                    <a16:rowId xmlns:a16="http://schemas.microsoft.com/office/drawing/2014/main" val="890188562"/>
                  </a:ext>
                </a:extLst>
              </a:tr>
              <a:tr h="0">
                <a:tc>
                  <a:txBody>
                    <a:bodyPr/>
                    <a:lstStyle/>
                    <a:p>
                      <a:pPr algn="l"/>
                      <a:r>
                        <a:rPr lang="de-DE" sz="1800" dirty="0"/>
                        <a:t>15:45 – 16:30</a:t>
                      </a:r>
                    </a:p>
                  </a:txBody>
                  <a:tcPr marL="93260" marR="93260" marT="46630" marB="4663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800" dirty="0"/>
                        <a:t>Challenge 01 (cont.)</a:t>
                      </a:r>
                    </a:p>
                  </a:txBody>
                  <a:tcPr marL="93260" marR="93260" marT="46630" marB="46630" anchor="ctr"/>
                </a:tc>
                <a:extLst>
                  <a:ext uri="{0D108BD9-81ED-4DB2-BD59-A6C34878D82A}">
                    <a16:rowId xmlns:a16="http://schemas.microsoft.com/office/drawing/2014/main" val="1870230890"/>
                  </a:ext>
                </a:extLst>
              </a:tr>
            </a:tbl>
          </a:graphicData>
        </a:graphic>
      </p:graphicFrame>
      <p:graphicFrame>
        <p:nvGraphicFramePr>
          <p:cNvPr id="3" name="Table 4">
            <a:extLst>
              <a:ext uri="{FF2B5EF4-FFF2-40B4-BE49-F238E27FC236}">
                <a16:creationId xmlns:a16="http://schemas.microsoft.com/office/drawing/2014/main" id="{E8278B00-1871-26C6-4907-3807EE9A28B8}"/>
              </a:ext>
            </a:extLst>
          </p:cNvPr>
          <p:cNvGraphicFramePr>
            <a:graphicFrameLocks noGrp="1"/>
          </p:cNvGraphicFramePr>
          <p:nvPr>
            <p:extLst>
              <p:ext uri="{D42A27DB-BD31-4B8C-83A1-F6EECF244321}">
                <p14:modId xmlns:p14="http://schemas.microsoft.com/office/powerpoint/2010/main" val="3256088854"/>
              </p:ext>
            </p:extLst>
          </p:nvPr>
        </p:nvGraphicFramePr>
        <p:xfrm>
          <a:off x="6218237" y="1391176"/>
          <a:ext cx="5361330" cy="2940640"/>
        </p:xfrm>
        <a:graphic>
          <a:graphicData uri="http://schemas.openxmlformats.org/drawingml/2006/table">
            <a:tbl>
              <a:tblPr firstRow="1" bandRow="1">
                <a:tableStyleId>{5C22544A-7EE6-4342-B048-85BDC9FD1C3A}</a:tableStyleId>
              </a:tblPr>
              <a:tblGrid>
                <a:gridCol w="1688862">
                  <a:extLst>
                    <a:ext uri="{9D8B030D-6E8A-4147-A177-3AD203B41FA5}">
                      <a16:colId xmlns:a16="http://schemas.microsoft.com/office/drawing/2014/main" val="3319471549"/>
                    </a:ext>
                  </a:extLst>
                </a:gridCol>
                <a:gridCol w="3672468">
                  <a:extLst>
                    <a:ext uri="{9D8B030D-6E8A-4147-A177-3AD203B41FA5}">
                      <a16:colId xmlns:a16="http://schemas.microsoft.com/office/drawing/2014/main" val="4136005157"/>
                    </a:ext>
                  </a:extLst>
                </a:gridCol>
              </a:tblGrid>
              <a:tr h="0">
                <a:tc>
                  <a:txBody>
                    <a:bodyPr/>
                    <a:lstStyle/>
                    <a:p>
                      <a:pPr algn="l"/>
                      <a:r>
                        <a:rPr lang="de-DE" sz="1800" dirty="0"/>
                        <a:t>Day 02</a:t>
                      </a:r>
                    </a:p>
                  </a:txBody>
                  <a:tcPr marL="93260" marR="93260" marT="46630" marB="46630" anchor="ctr"/>
                </a:tc>
                <a:tc>
                  <a:txBody>
                    <a:bodyPr/>
                    <a:lstStyle/>
                    <a:p>
                      <a:pPr algn="l"/>
                      <a:endParaRPr lang="de-DE" sz="1800" dirty="0"/>
                    </a:p>
                  </a:txBody>
                  <a:tcPr marL="93260" marR="93260" marT="46630" marB="46630" anchor="ctr"/>
                </a:tc>
                <a:extLst>
                  <a:ext uri="{0D108BD9-81ED-4DB2-BD59-A6C34878D82A}">
                    <a16:rowId xmlns:a16="http://schemas.microsoft.com/office/drawing/2014/main" val="3762173376"/>
                  </a:ext>
                </a:extLst>
              </a:tr>
              <a:tr h="0">
                <a:tc>
                  <a:txBody>
                    <a:bodyPr/>
                    <a:lstStyle/>
                    <a:p>
                      <a:pPr algn="l"/>
                      <a:r>
                        <a:rPr lang="de-DE" sz="1800" dirty="0"/>
                        <a:t>09:00 – 10:15</a:t>
                      </a:r>
                    </a:p>
                  </a:txBody>
                  <a:tcPr marL="93260" marR="93260" marT="46630" marB="46630" anchor="ctr"/>
                </a:tc>
                <a:tc>
                  <a:txBody>
                    <a:bodyPr/>
                    <a:lstStyle/>
                    <a:p>
                      <a:pPr algn="l"/>
                      <a:r>
                        <a:rPr lang="de-DE" sz="1800" dirty="0"/>
                        <a:t>Challenge 02</a:t>
                      </a:r>
                    </a:p>
                  </a:txBody>
                  <a:tcPr marL="93260" marR="93260" marT="46630" marB="46630" anchor="ctr"/>
                </a:tc>
                <a:extLst>
                  <a:ext uri="{0D108BD9-81ED-4DB2-BD59-A6C34878D82A}">
                    <a16:rowId xmlns:a16="http://schemas.microsoft.com/office/drawing/2014/main" val="655615246"/>
                  </a:ext>
                </a:extLst>
              </a:tr>
              <a:tr h="0">
                <a:tc>
                  <a:txBody>
                    <a:bodyPr/>
                    <a:lstStyle/>
                    <a:p>
                      <a:pPr algn="l"/>
                      <a:r>
                        <a:rPr lang="de-DE" sz="1800" dirty="0"/>
                        <a:t>10:15 – 10:30</a:t>
                      </a:r>
                    </a:p>
                  </a:txBody>
                  <a:tcPr marL="93260" marR="93260" marT="46630" marB="46630" anchor="ctr"/>
                </a:tc>
                <a:tc>
                  <a:txBody>
                    <a:bodyPr/>
                    <a:lstStyle/>
                    <a:p>
                      <a:pPr algn="l"/>
                      <a:r>
                        <a:rPr lang="de-DE" sz="1800" dirty="0"/>
                        <a:t>Break</a:t>
                      </a:r>
                    </a:p>
                  </a:txBody>
                  <a:tcPr marL="93260" marR="93260" marT="46630" marB="46630" anchor="ctr"/>
                </a:tc>
                <a:extLst>
                  <a:ext uri="{0D108BD9-81ED-4DB2-BD59-A6C34878D82A}">
                    <a16:rowId xmlns:a16="http://schemas.microsoft.com/office/drawing/2014/main" val="2855514721"/>
                  </a:ext>
                </a:extLst>
              </a:tr>
              <a:tr h="0">
                <a:tc>
                  <a:txBody>
                    <a:bodyPr/>
                    <a:lstStyle/>
                    <a:p>
                      <a:pPr algn="l"/>
                      <a:r>
                        <a:rPr lang="de-DE" sz="1800" dirty="0"/>
                        <a:t>10:30 – 12:30</a:t>
                      </a:r>
                    </a:p>
                  </a:txBody>
                  <a:tcPr marL="93260" marR="93260" marT="46630" marB="4663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800" dirty="0"/>
                        <a:t>Challenge 03</a:t>
                      </a:r>
                    </a:p>
                  </a:txBody>
                  <a:tcPr marL="93260" marR="93260" marT="46630" marB="46630" anchor="ctr"/>
                </a:tc>
                <a:extLst>
                  <a:ext uri="{0D108BD9-81ED-4DB2-BD59-A6C34878D82A}">
                    <a16:rowId xmlns:a16="http://schemas.microsoft.com/office/drawing/2014/main" val="702941654"/>
                  </a:ext>
                </a:extLst>
              </a:tr>
              <a:tr h="0">
                <a:tc>
                  <a:txBody>
                    <a:bodyPr/>
                    <a:lstStyle/>
                    <a:p>
                      <a:pPr algn="l"/>
                      <a:r>
                        <a:rPr lang="de-DE" sz="1800" dirty="0"/>
                        <a:t>12:30 – 13:00</a:t>
                      </a:r>
                    </a:p>
                  </a:txBody>
                  <a:tcPr marL="93260" marR="93260" marT="46630" marB="4663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800" dirty="0"/>
                        <a:t>Lunch Break</a:t>
                      </a:r>
                    </a:p>
                  </a:txBody>
                  <a:tcPr marL="93260" marR="93260" marT="46630" marB="46630" anchor="ctr"/>
                </a:tc>
                <a:extLst>
                  <a:ext uri="{0D108BD9-81ED-4DB2-BD59-A6C34878D82A}">
                    <a16:rowId xmlns:a16="http://schemas.microsoft.com/office/drawing/2014/main" val="741854825"/>
                  </a:ext>
                </a:extLst>
              </a:tr>
              <a:tr h="0">
                <a:tc>
                  <a:txBody>
                    <a:bodyPr/>
                    <a:lstStyle/>
                    <a:p>
                      <a:pPr algn="l"/>
                      <a:r>
                        <a:rPr lang="de-DE" sz="1800" dirty="0"/>
                        <a:t>13:00 – 14:45</a:t>
                      </a:r>
                    </a:p>
                  </a:txBody>
                  <a:tcPr marL="93260" marR="93260" marT="46630" marB="4663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800" dirty="0"/>
                        <a:t>Challenge 04</a:t>
                      </a:r>
                    </a:p>
                  </a:txBody>
                  <a:tcPr marL="93260" marR="93260" marT="46630" marB="46630" anchor="ctr"/>
                </a:tc>
                <a:extLst>
                  <a:ext uri="{0D108BD9-81ED-4DB2-BD59-A6C34878D82A}">
                    <a16:rowId xmlns:a16="http://schemas.microsoft.com/office/drawing/2014/main" val="3756463425"/>
                  </a:ext>
                </a:extLst>
              </a:tr>
              <a:tr h="0">
                <a:tc>
                  <a:txBody>
                    <a:bodyPr/>
                    <a:lstStyle/>
                    <a:p>
                      <a:pPr algn="l"/>
                      <a:r>
                        <a:rPr lang="de-DE" sz="1800" dirty="0"/>
                        <a:t>14:45 – 15:00</a:t>
                      </a:r>
                    </a:p>
                  </a:txBody>
                  <a:tcPr marL="93260" marR="93260" marT="46630" marB="4663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800" dirty="0"/>
                        <a:t>Break</a:t>
                      </a:r>
                    </a:p>
                  </a:txBody>
                  <a:tcPr marL="93260" marR="93260" marT="46630" marB="46630" anchor="ctr"/>
                </a:tc>
                <a:extLst>
                  <a:ext uri="{0D108BD9-81ED-4DB2-BD59-A6C34878D82A}">
                    <a16:rowId xmlns:a16="http://schemas.microsoft.com/office/drawing/2014/main" val="3840682680"/>
                  </a:ext>
                </a:extLst>
              </a:tr>
              <a:tr h="0">
                <a:tc>
                  <a:txBody>
                    <a:bodyPr/>
                    <a:lstStyle/>
                    <a:p>
                      <a:pPr algn="l"/>
                      <a:r>
                        <a:rPr lang="de-DE" sz="1800" dirty="0"/>
                        <a:t>15:00 – 16:30</a:t>
                      </a:r>
                    </a:p>
                  </a:txBody>
                  <a:tcPr marL="93260" marR="93260" marT="46630" marB="4663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800" dirty="0"/>
                        <a:t>Challenge 04 (cont.)</a:t>
                      </a:r>
                    </a:p>
                  </a:txBody>
                  <a:tcPr marL="93260" marR="93260" marT="46630" marB="46630" anchor="ctr"/>
                </a:tc>
                <a:extLst>
                  <a:ext uri="{0D108BD9-81ED-4DB2-BD59-A6C34878D82A}">
                    <a16:rowId xmlns:a16="http://schemas.microsoft.com/office/drawing/2014/main" val="256368373"/>
                  </a:ext>
                </a:extLst>
              </a:tr>
            </a:tbl>
          </a:graphicData>
        </a:graphic>
      </p:graphicFrame>
    </p:spTree>
    <p:extLst>
      <p:ext uri="{BB962C8B-B14F-4D97-AF65-F5344CB8AC3E}">
        <p14:creationId xmlns:p14="http://schemas.microsoft.com/office/powerpoint/2010/main" val="1126213934"/>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166BC3F-6A16-DB4C-8A9C-2C7E6887FED3}"/>
              </a:ext>
            </a:extLst>
          </p:cNvPr>
          <p:cNvSpPr>
            <a:spLocks noGrp="1"/>
          </p:cNvSpPr>
          <p:nvPr>
            <p:ph type="title"/>
          </p:nvPr>
        </p:nvSpPr>
        <p:spPr/>
        <p:txBody>
          <a:bodyPr/>
          <a:lstStyle/>
          <a:p>
            <a:r>
              <a:rPr lang="en-US" dirty="0"/>
              <a:t>Cloud Adoption Framework and Azure Migration</a:t>
            </a:r>
          </a:p>
        </p:txBody>
      </p:sp>
      <p:sp>
        <p:nvSpPr>
          <p:cNvPr id="5" name="Text Placeholder 4">
            <a:extLst>
              <a:ext uri="{FF2B5EF4-FFF2-40B4-BE49-F238E27FC236}">
                <a16:creationId xmlns:a16="http://schemas.microsoft.com/office/drawing/2014/main" id="{DF95EFEE-0695-4C49-B1DF-874B5A65DD44}"/>
              </a:ext>
            </a:extLst>
          </p:cNvPr>
          <p:cNvSpPr>
            <a:spLocks noGrp="1"/>
          </p:cNvSpPr>
          <p:nvPr>
            <p:ph type="body" sz="quarter" idx="15"/>
          </p:nvPr>
        </p:nvSpPr>
        <p:spPr>
          <a:xfrm>
            <a:off x="451338" y="4436713"/>
            <a:ext cx="9795376" cy="461665"/>
          </a:xfrm>
        </p:spPr>
        <p:txBody>
          <a:bodyPr/>
          <a:lstStyle/>
          <a:p>
            <a:r>
              <a:rPr lang="en-US" dirty="0"/>
              <a:t>Niels Ophey, Cloud Solution Architect OCP</a:t>
            </a:r>
          </a:p>
        </p:txBody>
      </p:sp>
    </p:spTree>
    <p:extLst>
      <p:ext uri="{BB962C8B-B14F-4D97-AF65-F5344CB8AC3E}">
        <p14:creationId xmlns:p14="http://schemas.microsoft.com/office/powerpoint/2010/main" val="622143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F9FAFE0F-BEB5-4C7B-A2D9-4BEF707A1F11}"/>
              </a:ext>
            </a:extLst>
          </p:cNvPr>
          <p:cNvSpPr>
            <a:spLocks noGrp="1"/>
          </p:cNvSpPr>
          <p:nvPr>
            <p:ph type="title"/>
          </p:nvPr>
        </p:nvSpPr>
        <p:spPr/>
        <p:txBody>
          <a:bodyPr/>
          <a:lstStyle/>
          <a:p>
            <a:r>
              <a:rPr lang="en-US" dirty="0"/>
              <a:t>Agenda</a:t>
            </a:r>
          </a:p>
        </p:txBody>
      </p:sp>
      <p:sp>
        <p:nvSpPr>
          <p:cNvPr id="5" name="Textplatzhalter 4">
            <a:extLst>
              <a:ext uri="{FF2B5EF4-FFF2-40B4-BE49-F238E27FC236}">
                <a16:creationId xmlns:a16="http://schemas.microsoft.com/office/drawing/2014/main" id="{4010D8B2-5B4E-4D23-BB8E-728DB9904504}"/>
              </a:ext>
            </a:extLst>
          </p:cNvPr>
          <p:cNvSpPr>
            <a:spLocks noGrp="1"/>
          </p:cNvSpPr>
          <p:nvPr>
            <p:ph type="body" sz="quarter" idx="10"/>
          </p:nvPr>
        </p:nvSpPr>
        <p:spPr>
          <a:xfrm>
            <a:off x="4389437" y="1186998"/>
            <a:ext cx="562365" cy="3862387"/>
          </a:xfrm>
        </p:spPr>
        <p:txBody>
          <a:bodyPr/>
          <a:lstStyle/>
          <a:p>
            <a:r>
              <a:rPr lang="en-US" dirty="0"/>
              <a:t>1.</a:t>
            </a:r>
          </a:p>
          <a:p>
            <a:r>
              <a:rPr lang="en-US" dirty="0"/>
              <a:t>2.</a:t>
            </a:r>
          </a:p>
          <a:p>
            <a:r>
              <a:rPr lang="en-US" dirty="0"/>
              <a:t>3.</a:t>
            </a:r>
            <a:br>
              <a:rPr lang="en-US" dirty="0"/>
            </a:br>
            <a:endParaRPr lang="en-US" dirty="0"/>
          </a:p>
          <a:p>
            <a:r>
              <a:rPr lang="en-US" dirty="0"/>
              <a:t>4.</a:t>
            </a:r>
          </a:p>
        </p:txBody>
      </p:sp>
      <p:sp>
        <p:nvSpPr>
          <p:cNvPr id="6" name="Textplatzhalter 5">
            <a:extLst>
              <a:ext uri="{FF2B5EF4-FFF2-40B4-BE49-F238E27FC236}">
                <a16:creationId xmlns:a16="http://schemas.microsoft.com/office/drawing/2014/main" id="{77D6AD58-80C1-4A2C-BED7-1178E4748632}"/>
              </a:ext>
            </a:extLst>
          </p:cNvPr>
          <p:cNvSpPr>
            <a:spLocks noGrp="1"/>
          </p:cNvSpPr>
          <p:nvPr>
            <p:ph type="body" sz="quarter" idx="11"/>
          </p:nvPr>
        </p:nvSpPr>
        <p:spPr>
          <a:xfrm>
            <a:off x="4947851" y="1186997"/>
            <a:ext cx="7061587" cy="3862387"/>
          </a:xfrm>
        </p:spPr>
        <p:txBody>
          <a:bodyPr/>
          <a:lstStyle/>
          <a:p>
            <a:r>
              <a:rPr lang="en-US" dirty="0"/>
              <a:t>Introducing the MS Cloud Adoption Framework for Azure
Getting to know the Strategy-Plan-Ready Workshop Format
First look at Azure Migrate as a possible tool for assessment and migration
</a:t>
            </a:r>
            <a:r>
              <a:rPr lang="en-US" dirty="0" err="1"/>
              <a:t>HandsOn</a:t>
            </a:r>
            <a:r>
              <a:rPr lang="en-US" dirty="0"/>
              <a:t> - Assessments and Migration of a First Application</a:t>
            </a:r>
          </a:p>
        </p:txBody>
      </p:sp>
    </p:spTree>
    <p:extLst>
      <p:ext uri="{BB962C8B-B14F-4D97-AF65-F5344CB8AC3E}">
        <p14:creationId xmlns:p14="http://schemas.microsoft.com/office/powerpoint/2010/main" val="1196928865"/>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a:extLst>
              <a:ext uri="{FF2B5EF4-FFF2-40B4-BE49-F238E27FC236}">
                <a16:creationId xmlns:a16="http://schemas.microsoft.com/office/drawing/2014/main" id="{ED5F0A81-783A-43E5-A218-D8C131520949}"/>
              </a:ext>
            </a:extLst>
          </p:cNvPr>
          <p:cNvSpPr>
            <a:spLocks noGrp="1"/>
          </p:cNvSpPr>
          <p:nvPr>
            <p:ph type="title"/>
          </p:nvPr>
        </p:nvSpPr>
        <p:spPr/>
        <p:txBody>
          <a:bodyPr/>
          <a:lstStyle/>
          <a:p>
            <a:r>
              <a:rPr lang="en-US" dirty="0"/>
              <a:t>Strategy-Plan-Ready Workshop Format</a:t>
            </a:r>
          </a:p>
        </p:txBody>
      </p:sp>
    </p:spTree>
    <p:extLst>
      <p:ext uri="{BB962C8B-B14F-4D97-AF65-F5344CB8AC3E}">
        <p14:creationId xmlns:p14="http://schemas.microsoft.com/office/powerpoint/2010/main" val="2088941032"/>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F9FAFE0F-BEB5-4C7B-A2D9-4BEF707A1F11}"/>
              </a:ext>
            </a:extLst>
          </p:cNvPr>
          <p:cNvSpPr>
            <a:spLocks noGrp="1"/>
          </p:cNvSpPr>
          <p:nvPr>
            <p:ph type="title"/>
          </p:nvPr>
        </p:nvSpPr>
        <p:spPr/>
        <p:txBody>
          <a:bodyPr/>
          <a:lstStyle/>
          <a:p>
            <a:r>
              <a:rPr lang="en-US" dirty="0"/>
              <a:t>Agenda</a:t>
            </a:r>
          </a:p>
        </p:txBody>
      </p:sp>
      <p:sp>
        <p:nvSpPr>
          <p:cNvPr id="5" name="Textplatzhalter 4">
            <a:extLst>
              <a:ext uri="{FF2B5EF4-FFF2-40B4-BE49-F238E27FC236}">
                <a16:creationId xmlns:a16="http://schemas.microsoft.com/office/drawing/2014/main" id="{4010D8B2-5B4E-4D23-BB8E-728DB9904504}"/>
              </a:ext>
            </a:extLst>
          </p:cNvPr>
          <p:cNvSpPr>
            <a:spLocks noGrp="1"/>
          </p:cNvSpPr>
          <p:nvPr>
            <p:ph type="body" sz="quarter" idx="10"/>
          </p:nvPr>
        </p:nvSpPr>
        <p:spPr>
          <a:xfrm>
            <a:off x="4389437" y="1186998"/>
            <a:ext cx="562365" cy="3862387"/>
          </a:xfrm>
        </p:spPr>
        <p:txBody>
          <a:bodyPr/>
          <a:lstStyle/>
          <a:p>
            <a:r>
              <a:rPr lang="en-US" dirty="0"/>
              <a:t>1.</a:t>
            </a:r>
          </a:p>
          <a:p>
            <a:r>
              <a:rPr lang="en-US" dirty="0"/>
              <a:t>2.</a:t>
            </a:r>
          </a:p>
          <a:p>
            <a:r>
              <a:rPr lang="en-US" dirty="0"/>
              <a:t>3.</a:t>
            </a:r>
            <a:br>
              <a:rPr lang="en-US" dirty="0"/>
            </a:br>
            <a:endParaRPr lang="en-US" dirty="0"/>
          </a:p>
          <a:p>
            <a:r>
              <a:rPr lang="en-US" dirty="0"/>
              <a:t>4.</a:t>
            </a:r>
          </a:p>
        </p:txBody>
      </p:sp>
      <p:sp>
        <p:nvSpPr>
          <p:cNvPr id="6" name="Textplatzhalter 5">
            <a:extLst>
              <a:ext uri="{FF2B5EF4-FFF2-40B4-BE49-F238E27FC236}">
                <a16:creationId xmlns:a16="http://schemas.microsoft.com/office/drawing/2014/main" id="{77D6AD58-80C1-4A2C-BED7-1178E4748632}"/>
              </a:ext>
            </a:extLst>
          </p:cNvPr>
          <p:cNvSpPr>
            <a:spLocks noGrp="1"/>
          </p:cNvSpPr>
          <p:nvPr>
            <p:ph type="body" sz="quarter" idx="11"/>
          </p:nvPr>
        </p:nvSpPr>
        <p:spPr>
          <a:xfrm>
            <a:off x="4947851" y="1186997"/>
            <a:ext cx="7061587" cy="3862387"/>
          </a:xfrm>
        </p:spPr>
        <p:txBody>
          <a:bodyPr/>
          <a:lstStyle/>
          <a:p>
            <a:r>
              <a:rPr lang="en-US" dirty="0">
                <a:solidFill>
                  <a:schemeClr val="accent2">
                    <a:lumMod val="40000"/>
                    <a:lumOff val="60000"/>
                  </a:schemeClr>
                </a:solidFill>
              </a:rPr>
              <a:t>Introducing the MS Cloud Adoption Framework for Azure
Getting to know the Strategy-Plan-Ready Workshop Format
</a:t>
            </a:r>
            <a:r>
              <a:rPr lang="en-US" dirty="0">
                <a:solidFill>
                  <a:schemeClr val="tx1"/>
                </a:solidFill>
              </a:rPr>
              <a:t>First look at Azure Migrate as a possible tool for assessment and migration
</a:t>
            </a:r>
            <a:r>
              <a:rPr lang="en-US" dirty="0" err="1">
                <a:solidFill>
                  <a:schemeClr val="tx1"/>
                </a:solidFill>
              </a:rPr>
              <a:t>HandsOn</a:t>
            </a:r>
            <a:r>
              <a:rPr lang="en-US" dirty="0">
                <a:solidFill>
                  <a:schemeClr val="tx1"/>
                </a:solidFill>
              </a:rPr>
              <a:t> - Assessments and Migration of a First Application </a:t>
            </a:r>
            <a:r>
              <a:rPr lang="en-US" dirty="0">
                <a:solidFill>
                  <a:schemeClr val="accent2">
                    <a:lumMod val="40000"/>
                    <a:lumOff val="60000"/>
                  </a:schemeClr>
                </a:solidFill>
              </a:rPr>
              <a:t>
</a:t>
            </a:r>
            <a:endParaRPr lang="en-US" dirty="0"/>
          </a:p>
        </p:txBody>
      </p:sp>
    </p:spTree>
    <p:extLst>
      <p:ext uri="{BB962C8B-B14F-4D97-AF65-F5344CB8AC3E}">
        <p14:creationId xmlns:p14="http://schemas.microsoft.com/office/powerpoint/2010/main" val="1594096638"/>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23CCE80C-AED5-48F3-ADEB-D46DA80E605E}"/>
              </a:ext>
            </a:extLst>
          </p:cNvPr>
          <p:cNvSpPr>
            <a:spLocks noGrp="1"/>
          </p:cNvSpPr>
          <p:nvPr>
            <p:ph type="title"/>
          </p:nvPr>
        </p:nvSpPr>
        <p:spPr/>
        <p:txBody>
          <a:bodyPr/>
          <a:lstStyle/>
          <a:p>
            <a:r>
              <a:rPr lang="en-US" dirty="0"/>
              <a:t>Azure Migrate</a:t>
            </a:r>
          </a:p>
        </p:txBody>
      </p:sp>
    </p:spTree>
    <p:extLst>
      <p:ext uri="{BB962C8B-B14F-4D97-AF65-F5344CB8AC3E}">
        <p14:creationId xmlns:p14="http://schemas.microsoft.com/office/powerpoint/2010/main" val="3278609067"/>
      </p:ext>
    </p:extLst>
  </p:cSld>
  <p:clrMapOvr>
    <a:masterClrMapping/>
  </p:clrMapOvr>
  <p:transition>
    <p:fade/>
  </p:transition>
</p:sld>
</file>

<file path=ppt/theme/theme1.xml><?xml version="1.0" encoding="utf-8"?>
<a:theme xmlns:a="http://schemas.openxmlformats.org/drawingml/2006/main" name="Azure 1">
  <a:themeElements>
    <a:clrScheme name="Custom 3">
      <a:dk1>
        <a:srgbClr val="000000"/>
      </a:dk1>
      <a:lt1>
        <a:srgbClr val="FFFFFF"/>
      </a:lt1>
      <a:dk2>
        <a:srgbClr val="0078D3"/>
      </a:dk2>
      <a:lt2>
        <a:srgbClr val="FFFFFF"/>
      </a:lt2>
      <a:accent1>
        <a:srgbClr val="EBEBEB"/>
      </a:accent1>
      <a:accent2>
        <a:srgbClr val="75757A"/>
      </a:accent2>
      <a:accent3>
        <a:srgbClr val="000041"/>
      </a:accent3>
      <a:accent4>
        <a:srgbClr val="0078D3"/>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resentation1" id="{65B3B778-14F5-8246-A9D9-04A8D8071A60}" vid="{C9E98E11-734C-F14F-ADE3-6075149E5497}"/>
    </a:ext>
  </a:extLst>
</a:theme>
</file>

<file path=ppt/theme/theme2.xml><?xml version="1.0" encoding="utf-8"?>
<a:theme xmlns:a="http://schemas.openxmlformats.org/drawingml/2006/main" name="Azure 2">
  <a:themeElements>
    <a:clrScheme name="Custom 3">
      <a:dk1>
        <a:srgbClr val="000000"/>
      </a:dk1>
      <a:lt1>
        <a:srgbClr val="FFFFFF"/>
      </a:lt1>
      <a:dk2>
        <a:srgbClr val="0078D3"/>
      </a:dk2>
      <a:lt2>
        <a:srgbClr val="FFFFFF"/>
      </a:lt2>
      <a:accent1>
        <a:srgbClr val="EBEBEB"/>
      </a:accent1>
      <a:accent2>
        <a:srgbClr val="75757A"/>
      </a:accent2>
      <a:accent3>
        <a:srgbClr val="000041"/>
      </a:accent3>
      <a:accent4>
        <a:srgbClr val="0078D3"/>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resentation1" id="{65B3B778-14F5-8246-A9D9-04A8D8071A60}" vid="{C9E98E11-734C-F14F-ADE3-6075149E5497}"/>
    </a:ext>
  </a:extLst>
</a:theme>
</file>

<file path=ppt/theme/theme3.xml><?xml version="1.0" encoding="utf-8"?>
<a:theme xmlns:a="http://schemas.openxmlformats.org/drawingml/2006/main" name="9-51052_Microsoft_Ready_Template_Light">
  <a:themeElements>
    <a:clrScheme name="Inspire + Ready">
      <a:dk1>
        <a:srgbClr val="000000"/>
      </a:dk1>
      <a:lt1>
        <a:srgbClr val="FFFFFF"/>
      </a:lt1>
      <a:dk2>
        <a:srgbClr val="243A5E"/>
      </a:dk2>
      <a:lt2>
        <a:srgbClr val="E6E6E6"/>
      </a:lt2>
      <a:accent1>
        <a:srgbClr val="0078D4"/>
      </a:accent1>
      <a:accent2>
        <a:srgbClr val="243A5E"/>
      </a:accent2>
      <a:accent3>
        <a:srgbClr val="50E6FF"/>
      </a:accent3>
      <a:accent4>
        <a:srgbClr val="9BF00B"/>
      </a:accent4>
      <a:accent5>
        <a:srgbClr val="8661C5"/>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Ready_Breakout_16x9_Confidential_Template.potx" id="{031BFD23-D266-48C1-A711-F11E543D5CFA}" vid="{7FAD9B00-31F5-43C6-A727-B317FB2D1833}"/>
    </a:ext>
  </a:extLst>
</a:theme>
</file>

<file path=ppt/theme/theme4.xml><?xml version="1.0" encoding="utf-8"?>
<a:theme xmlns:a="http://schemas.openxmlformats.org/drawingml/2006/main" name="5-50201_Microsoft_Ready_Template">
  <a:themeElements>
    <a:clrScheme name="Microsoft Ready + Microsoft Inspire">
      <a:dk1>
        <a:srgbClr val="1A1A1A"/>
      </a:dk1>
      <a:lt1>
        <a:srgbClr val="FFFFFF"/>
      </a:lt1>
      <a:dk2>
        <a:srgbClr val="0D0D0D"/>
      </a:dk2>
      <a:lt2>
        <a:srgbClr val="E6E6E6"/>
      </a:lt2>
      <a:accent1>
        <a:srgbClr val="0078D4"/>
      </a:accent1>
      <a:accent2>
        <a:srgbClr val="002050"/>
      </a:accent2>
      <a:accent3>
        <a:srgbClr val="737373"/>
      </a:accent3>
      <a:accent4>
        <a:srgbClr val="5C2D91"/>
      </a:accent4>
      <a:accent5>
        <a:srgbClr val="BAD80A"/>
      </a:accent5>
      <a:accent6>
        <a:srgbClr val="D2D2D2"/>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Ready_Breakout_Template_CONFIDENTIAL.potx" id="{F1420D30-492E-40F3-986D-43082B8AE099}" vid="{5EC74E89-855D-4AD3-A4B7-DB708AB8706B}"/>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Azure_PowerPoint_template_Oct18</Template>
  <TotalTime>0</TotalTime>
  <Words>1091</Words>
  <Application>Microsoft Office PowerPoint</Application>
  <PresentationFormat>Custom</PresentationFormat>
  <Paragraphs>215</Paragraphs>
  <Slides>24</Slides>
  <Notes>6</Notes>
  <HiddenSlides>0</HiddenSlides>
  <MMClips>0</MMClips>
  <ScaleCrop>false</ScaleCrop>
  <HeadingPairs>
    <vt:vector size="6" baseType="variant">
      <vt:variant>
        <vt:lpstr>Fonts Used</vt:lpstr>
      </vt:variant>
      <vt:variant>
        <vt:i4>9</vt:i4>
      </vt:variant>
      <vt:variant>
        <vt:lpstr>Theme</vt:lpstr>
      </vt:variant>
      <vt:variant>
        <vt:i4>5</vt:i4>
      </vt:variant>
      <vt:variant>
        <vt:lpstr>Slide Titles</vt:lpstr>
      </vt:variant>
      <vt:variant>
        <vt:i4>24</vt:i4>
      </vt:variant>
    </vt:vector>
  </HeadingPairs>
  <TitlesOfParts>
    <vt:vector size="38" baseType="lpstr">
      <vt:lpstr>Arial</vt:lpstr>
      <vt:lpstr>Calibri</vt:lpstr>
      <vt:lpstr>Calibri Light</vt:lpstr>
      <vt:lpstr>Consolas</vt:lpstr>
      <vt:lpstr>Segoe UI</vt:lpstr>
      <vt:lpstr>Segoe UI Light</vt:lpstr>
      <vt:lpstr>Segoe UI Semibold</vt:lpstr>
      <vt:lpstr>Segoe UI Semilight</vt:lpstr>
      <vt:lpstr>Wingdings</vt:lpstr>
      <vt:lpstr>Azure 1</vt:lpstr>
      <vt:lpstr>Azure 2</vt:lpstr>
      <vt:lpstr>9-51052_Microsoft_Ready_Template_Light</vt:lpstr>
      <vt:lpstr>5-50201_Microsoft_Ready_Template</vt:lpstr>
      <vt:lpstr>Office Theme</vt:lpstr>
      <vt:lpstr>CAF-Expert Hackathon Migrate</vt:lpstr>
      <vt:lpstr>PowerPoint Presentation</vt:lpstr>
      <vt:lpstr>Microsoft Cloud Adoption Framework for Azure</vt:lpstr>
      <vt:lpstr>Agenda</vt:lpstr>
      <vt:lpstr>Cloud Adoption Framework and Azure Migration</vt:lpstr>
      <vt:lpstr>Agenda</vt:lpstr>
      <vt:lpstr>Strategy-Plan-Ready Workshop Format</vt:lpstr>
      <vt:lpstr>Agenda</vt:lpstr>
      <vt:lpstr>Azure Migrate</vt:lpstr>
      <vt:lpstr>Agenda</vt:lpstr>
      <vt:lpstr>Hands on…</vt:lpstr>
      <vt:lpstr>Hands on…</vt:lpstr>
      <vt:lpstr>Cloud Adoption Framework: Azure Migration</vt:lpstr>
      <vt:lpstr>Review Day 1
</vt:lpstr>
      <vt:lpstr>PowerPoint Presentation</vt:lpstr>
      <vt:lpstr>PowerPoint Presentation</vt:lpstr>
      <vt:lpstr>Agenda</vt:lpstr>
      <vt:lpstr>Governance and Management</vt:lpstr>
      <vt:lpstr>Agenda</vt:lpstr>
      <vt:lpstr>Surprise Challenge SQL Database</vt:lpstr>
      <vt:lpstr>Landing Zones</vt:lpstr>
      <vt:lpstr>Outview –  Enterpriese Scale</vt:lpstr>
      <vt:lpstr>Hands on…</vt:lpstr>
      <vt:lpstr>Feedback</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2020-03-03T11:51:31Z</dcterms:created>
  <dcterms:modified xsi:type="dcterms:W3CDTF">2022-03-28T08:26:32Z</dcterms:modified>
</cp:coreProperties>
</file>