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03" r:id="rId4"/>
    <p:sldMasterId id="2147484840" r:id="rId5"/>
    <p:sldMasterId id="2147484874" r:id="rId6"/>
  </p:sldMasterIdLst>
  <p:notesMasterIdLst>
    <p:notesMasterId r:id="rId24"/>
  </p:notesMasterIdLst>
  <p:sldIdLst>
    <p:sldId id="2134805661" r:id="rId7"/>
    <p:sldId id="2134805662" r:id="rId8"/>
    <p:sldId id="2134805667" r:id="rId9"/>
    <p:sldId id="2134805663" r:id="rId10"/>
    <p:sldId id="264" r:id="rId11"/>
    <p:sldId id="2134805664" r:id="rId12"/>
    <p:sldId id="2134805658" r:id="rId13"/>
    <p:sldId id="2076138182" r:id="rId14"/>
    <p:sldId id="2076138095" r:id="rId15"/>
    <p:sldId id="2134805652" r:id="rId16"/>
    <p:sldId id="2134805653" r:id="rId17"/>
    <p:sldId id="2134805654" r:id="rId18"/>
    <p:sldId id="2076138097" r:id="rId19"/>
    <p:sldId id="2076138100" r:id="rId20"/>
    <p:sldId id="2134805660" r:id="rId21"/>
    <p:sldId id="2134805665" r:id="rId22"/>
    <p:sldId id="21348056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idden" id="{F8307FB6-092B-4179-8D8B-29789CDD31D2}">
          <p14:sldIdLst>
            <p14:sldId id="2134805661"/>
          </p14:sldIdLst>
        </p14:section>
        <p14:section name="Introduction" id="{2334FB2B-83E8-437E-9E4F-4A0478327936}">
          <p14:sldIdLst>
            <p14:sldId id="2134805662"/>
            <p14:sldId id="2134805667"/>
          </p14:sldIdLst>
        </p14:section>
        <p14:section name="CAF Overview (Background)" id="{0EFC09C7-79AE-4F65-8321-EB63C83EDD7F}">
          <p14:sldIdLst>
            <p14:sldId id="2134805663"/>
            <p14:sldId id="264"/>
            <p14:sldId id="2134805664"/>
            <p14:sldId id="2134805658"/>
          </p14:sldIdLst>
        </p14:section>
        <p14:section name="Plan Workshop" id="{9DB15916-841F-40E5-9387-6931B0AAA920}">
          <p14:sldIdLst>
            <p14:sldId id="2076138182"/>
            <p14:sldId id="2076138095"/>
            <p14:sldId id="2134805652"/>
            <p14:sldId id="2134805653"/>
            <p14:sldId id="2134805654"/>
            <p14:sldId id="2076138097"/>
            <p14:sldId id="2076138100"/>
            <p14:sldId id="2134805660"/>
          </p14:sldIdLst>
        </p14:section>
        <p14:section name="Closing" id="{2FB816EF-B109-4229-A5F7-803E546DD83E}">
          <p14:sldIdLst>
            <p14:sldId id="2134805665"/>
            <p14:sldId id="213480566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Julie Osburn" initials="JO" lastIdx="5" clrIdx="6">
    <p:extLst>
      <p:ext uri="{19B8F6BF-5375-455C-9EA6-DF929625EA0E}">
        <p15:presenceInfo xmlns:p15="http://schemas.microsoft.com/office/powerpoint/2012/main" userId="S::juliejo@microsoft.com::b2aec404-568e-403a-b1a3-65f4a6e1880d" providerId="AD"/>
      </p:ext>
    </p:extLst>
  </p:cmAuthor>
  <p:cmAuthor id="1" name="Wayne Meyer" initials="WM" lastIdx="21" clrIdx="0">
    <p:extLst>
      <p:ext uri="{19B8F6BF-5375-455C-9EA6-DF929625EA0E}">
        <p15:presenceInfo xmlns:p15="http://schemas.microsoft.com/office/powerpoint/2012/main" userId="S::wayneme@microsoft.com::505e5828-32a7-4b23-b483-86ab7e4f6d84" providerId="AD"/>
      </p:ext>
    </p:extLst>
  </p:cmAuthor>
  <p:cmAuthor id="8" name="Pablo Sanchez" initials="PS" lastIdx="10" clrIdx="7">
    <p:extLst>
      <p:ext uri="{19B8F6BF-5375-455C-9EA6-DF929625EA0E}">
        <p15:presenceInfo xmlns:p15="http://schemas.microsoft.com/office/powerpoint/2012/main" userId="S::pablosp@microsoft.com::0f48470a-3c87-4ba9-ac2f-63e38402478e" providerId="AD"/>
      </p:ext>
    </p:extLst>
  </p:cmAuthor>
  <p:cmAuthor id="2" name="Pratibha Sood" initials="PS" lastIdx="24" clrIdx="1">
    <p:extLst>
      <p:ext uri="{19B8F6BF-5375-455C-9EA6-DF929625EA0E}">
        <p15:presenceInfo xmlns:p15="http://schemas.microsoft.com/office/powerpoint/2012/main" userId="S::prsood@microsoft.com::757de0c6-7155-45cc-8575-9f822407d213" providerId="AD"/>
      </p:ext>
    </p:extLst>
  </p:cmAuthor>
  <p:cmAuthor id="9" name="Ansley Yeo" initials="AY" lastIdx="9" clrIdx="8">
    <p:extLst>
      <p:ext uri="{19B8F6BF-5375-455C-9EA6-DF929625EA0E}">
        <p15:presenceInfo xmlns:p15="http://schemas.microsoft.com/office/powerpoint/2012/main" userId="S::ansyeo@microsoft.com::0d040379-8e93-4226-9271-d416b2176717" providerId="AD"/>
      </p:ext>
    </p:extLst>
  </p:cmAuthor>
  <p:cmAuthor id="3" name="James Complin" initials="JC" lastIdx="8" clrIdx="2">
    <p:extLst>
      <p:ext uri="{19B8F6BF-5375-455C-9EA6-DF929625EA0E}">
        <p15:presenceInfo xmlns:p15="http://schemas.microsoft.com/office/powerpoint/2012/main" userId="S::jacompli@microsoft.com::04684b05-a571-42a8-b582-bdb318c64b6d" providerId="AD"/>
      </p:ext>
    </p:extLst>
  </p:cmAuthor>
  <p:cmAuthor id="4" name="Conrad Sidey" initials="CS" lastIdx="1" clrIdx="3">
    <p:extLst>
      <p:ext uri="{19B8F6BF-5375-455C-9EA6-DF929625EA0E}">
        <p15:presenceInfo xmlns:p15="http://schemas.microsoft.com/office/powerpoint/2012/main" userId="S::conrads@microsoft.com::8e7e4c1e-0b9f-408a-a744-9ab8b54b3853" providerId="AD"/>
      </p:ext>
    </p:extLst>
  </p:cmAuthor>
  <p:cmAuthor id="5" name="David Coulter" initials="DC" lastIdx="8" clrIdx="4">
    <p:extLst>
      <p:ext uri="{19B8F6BF-5375-455C-9EA6-DF929625EA0E}">
        <p15:presenceInfo xmlns:p15="http://schemas.microsoft.com/office/powerpoint/2012/main" userId="S::dacoulte@microsoft.com::bd7f51f3-86ab-4183-af7c-70e0e78624e3" providerId="AD"/>
      </p:ext>
    </p:extLst>
  </p:cmAuthor>
  <p:cmAuthor id="6" name="Johan Grant" initials="JG" lastIdx="12" clrIdx="5">
    <p:extLst>
      <p:ext uri="{19B8F6BF-5375-455C-9EA6-DF929625EA0E}">
        <p15:presenceInfo xmlns:p15="http://schemas.microsoft.com/office/powerpoint/2012/main" userId="S::jogrant@microsoft.com::4c19665d-e4ad-4a0a-a05e-a1053f6c6b5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BA9E78-2B72-4A66-8F35-F8B7A0F60C75}" v="492" dt="2021-09-28T16:14:28.982"/>
  </p1510:revLst>
</p1510:revInfo>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5BC766-E5BA-40F8-9F5F-937F32F5E837}" type="datetimeFigureOut">
              <a:rPr lang="en-US" smtClean="0"/>
              <a:t>9/29/2021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8358F0-6F6E-4229-B4E1-FAA558BBD1AB}" type="slidenum">
              <a:rPr lang="en-US" smtClean="0"/>
              <a:t>‹#›</a:t>
            </a:fld>
            <a:endParaRPr lang="en-US"/>
          </a:p>
        </p:txBody>
      </p:sp>
    </p:spTree>
    <p:extLst>
      <p:ext uri="{BB962C8B-B14F-4D97-AF65-F5344CB8AC3E}">
        <p14:creationId xmlns:p14="http://schemas.microsoft.com/office/powerpoint/2010/main" val="1406692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defTabSz="932316" fontAlgn="auto">
              <a:spcBef>
                <a:spcPts val="0"/>
              </a:spcBef>
              <a:spcAft>
                <a:spcPts val="0"/>
              </a:spcAft>
              <a:defRPr/>
            </a:pPr>
            <a:endParaRPr lang="en-US" sz="1224">
              <a:ea typeface="+mn-ea"/>
              <a:cs typeface="+mn-cs"/>
            </a:endParaRPr>
          </a:p>
        </p:txBody>
      </p:sp>
      <p:sp>
        <p:nvSpPr>
          <p:cNvPr id="5" name="Footer Placeholder 4"/>
          <p:cNvSpPr>
            <a:spLocks noGrp="1"/>
          </p:cNvSpPr>
          <p:nvPr>
            <p:ph type="ftr" sz="quarter" idx="4"/>
          </p:nvPr>
        </p:nvSpPr>
        <p:spPr>
          <a:xfrm>
            <a:off x="0" y="8829968"/>
            <a:ext cx="3037840" cy="466433"/>
          </a:xfrm>
        </p:spPr>
        <p:txBody>
          <a:bodyPr/>
          <a:lstStyle/>
          <a:p>
            <a:pPr marL="582349" marR="0" lvl="0" indent="0" algn="l" defTabSz="93135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582349" marR="0" lvl="0" indent="0" algn="l" defTabSz="93135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46084" name="Date Placeholder 5"/>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charset="0"/>
                <a:ea typeface="ＭＳ Ｐゴシック" charset="0"/>
                <a:cs typeface="ＭＳ Ｐゴシック" charset="0"/>
              </a:defRPr>
            </a:lvl1pPr>
            <a:lvl2pPr marL="742950" indent="-285750">
              <a:defRPr>
                <a:solidFill>
                  <a:schemeClr val="tx1"/>
                </a:solidFill>
                <a:latin typeface="Segoe UI" charset="0"/>
                <a:ea typeface="ＭＳ Ｐゴシック" charset="0"/>
              </a:defRPr>
            </a:lvl2pPr>
            <a:lvl3pPr marL="1143000" indent="-228600">
              <a:defRPr>
                <a:solidFill>
                  <a:schemeClr val="tx1"/>
                </a:solidFill>
                <a:latin typeface="Segoe UI" charset="0"/>
                <a:ea typeface="ＭＳ Ｐゴシック" charset="0"/>
              </a:defRPr>
            </a:lvl3pPr>
            <a:lvl4pPr marL="1600200" indent="-228600">
              <a:defRPr>
                <a:solidFill>
                  <a:schemeClr val="tx1"/>
                </a:solidFill>
                <a:latin typeface="Segoe UI" charset="0"/>
                <a:ea typeface="ＭＳ Ｐゴシック" charset="0"/>
              </a:defRPr>
            </a:lvl4pPr>
            <a:lvl5pPr marL="2057400" indent="-228600">
              <a:defRPr>
                <a:solidFill>
                  <a:schemeClr val="tx1"/>
                </a:solidFill>
                <a:latin typeface="Segoe UI" charset="0"/>
                <a:ea typeface="ＭＳ Ｐゴシック" charset="0"/>
              </a:defRPr>
            </a:lvl5pPr>
            <a:lvl6pPr marL="2514600" indent="-228600" defTabSz="931863" fontAlgn="base">
              <a:spcBef>
                <a:spcPct val="0"/>
              </a:spcBef>
              <a:spcAft>
                <a:spcPct val="0"/>
              </a:spcAft>
              <a:defRPr>
                <a:solidFill>
                  <a:schemeClr val="tx1"/>
                </a:solidFill>
                <a:latin typeface="Segoe UI" charset="0"/>
                <a:ea typeface="ＭＳ Ｐゴシック" charset="0"/>
              </a:defRPr>
            </a:lvl6pPr>
            <a:lvl7pPr marL="2971800" indent="-228600" defTabSz="931863" fontAlgn="base">
              <a:spcBef>
                <a:spcPct val="0"/>
              </a:spcBef>
              <a:spcAft>
                <a:spcPct val="0"/>
              </a:spcAft>
              <a:defRPr>
                <a:solidFill>
                  <a:schemeClr val="tx1"/>
                </a:solidFill>
                <a:latin typeface="Segoe UI" charset="0"/>
                <a:ea typeface="ＭＳ Ｐゴシック" charset="0"/>
              </a:defRPr>
            </a:lvl7pPr>
            <a:lvl8pPr marL="3429000" indent="-228600" defTabSz="931863" fontAlgn="base">
              <a:spcBef>
                <a:spcPct val="0"/>
              </a:spcBef>
              <a:spcAft>
                <a:spcPct val="0"/>
              </a:spcAft>
              <a:defRPr>
                <a:solidFill>
                  <a:schemeClr val="tx1"/>
                </a:solidFill>
                <a:latin typeface="Segoe UI" charset="0"/>
                <a:ea typeface="ＭＳ Ｐゴシック" charset="0"/>
              </a:defRPr>
            </a:lvl8pPr>
            <a:lvl9pPr marL="3886200" indent="-228600" defTabSz="931863" fontAlgn="base">
              <a:spcBef>
                <a:spcPct val="0"/>
              </a:spcBef>
              <a:spcAft>
                <a:spcPct val="0"/>
              </a:spcAft>
              <a:defRPr>
                <a:solidFill>
                  <a:schemeClr val="tx1"/>
                </a:solidFill>
                <a:latin typeface="Segoe UI" charset="0"/>
                <a:ea typeface="ＭＳ Ｐゴシック" charset="0"/>
              </a:defRPr>
            </a:lvl9pPr>
          </a:lstStyle>
          <a:p>
            <a:pPr marL="0" marR="0" lvl="0" indent="0" algn="r" defTabSz="931863" rtl="0" eaLnBrk="1" fontAlgn="base" latinLnBrk="0" hangingPunct="1">
              <a:lnSpc>
                <a:spcPct val="100000"/>
              </a:lnSpc>
              <a:spcBef>
                <a:spcPct val="0"/>
              </a:spcBef>
              <a:spcAft>
                <a:spcPct val="0"/>
              </a:spcAft>
              <a:buClrTx/>
              <a:buSzTx/>
              <a:buFontTx/>
              <a:buNone/>
              <a:tabLst/>
              <a:defRPr/>
            </a:pPr>
            <a:fld id="{52D90798-2654-1F4D-AF7F-5BD59530B040}" type="datetime1">
              <a:rPr kumimoji="0" lang="en-US" sz="1200" b="0" i="0" u="none" strike="noStrike" kern="1200" cap="none" spc="0" normalizeH="0" baseline="0" noProof="0">
                <a:ln>
                  <a:noFill/>
                </a:ln>
                <a:solidFill>
                  <a:srgbClr val="000000"/>
                </a:solidFill>
                <a:effectLst/>
                <a:uLnTx/>
                <a:uFillTx/>
                <a:latin typeface="Segoe UI" panose="020B0502040204020203" pitchFamily="34" charset="0"/>
                <a:ea typeface="ＭＳ Ｐゴシック" charset="0"/>
              </a:rPr>
              <a:pPr marL="0" marR="0" lvl="0" indent="0" algn="r" defTabSz="931863" rtl="0" eaLnBrk="1" fontAlgn="base" latinLnBrk="0" hangingPunct="1">
                <a:lnSpc>
                  <a:spcPct val="100000"/>
                </a:lnSpc>
                <a:spcBef>
                  <a:spcPct val="0"/>
                </a:spcBef>
                <a:spcAft>
                  <a:spcPct val="0"/>
                </a:spcAft>
                <a:buClrTx/>
                <a:buSzTx/>
                <a:buFontTx/>
                <a:buNone/>
                <a:tabLst/>
                <a:defRPr/>
              </a:pPr>
              <a:t>9/29/2021</a:t>
            </a:fld>
            <a:endParaRPr kumimoji="0" lang="en-US" sz="1200" b="0" i="0" u="none" strike="noStrike" kern="1200" cap="none" spc="0" normalizeH="0" baseline="0" noProof="0">
              <a:ln>
                <a:noFill/>
              </a:ln>
              <a:solidFill>
                <a:srgbClr val="000000"/>
              </a:solidFill>
              <a:effectLst/>
              <a:uLnTx/>
              <a:uFillTx/>
              <a:latin typeface="Segoe UI" panose="020B0502040204020203" pitchFamily="34" charset="0"/>
              <a:ea typeface="ＭＳ Ｐゴシック" charset="0"/>
            </a:endParaRPr>
          </a:p>
        </p:txBody>
      </p:sp>
      <p:sp>
        <p:nvSpPr>
          <p:cNvPr id="46085" name="Slide Number Placeholder 6"/>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charset="0"/>
                <a:ea typeface="ＭＳ Ｐゴシック" charset="0"/>
                <a:cs typeface="ＭＳ Ｐゴシック" charset="0"/>
              </a:defRPr>
            </a:lvl1pPr>
            <a:lvl2pPr marL="742950" indent="-285750">
              <a:defRPr>
                <a:solidFill>
                  <a:schemeClr val="tx1"/>
                </a:solidFill>
                <a:latin typeface="Segoe UI" charset="0"/>
                <a:ea typeface="ＭＳ Ｐゴシック" charset="0"/>
              </a:defRPr>
            </a:lvl2pPr>
            <a:lvl3pPr marL="1143000" indent="-228600">
              <a:defRPr>
                <a:solidFill>
                  <a:schemeClr val="tx1"/>
                </a:solidFill>
                <a:latin typeface="Segoe UI" charset="0"/>
                <a:ea typeface="ＭＳ Ｐゴシック" charset="0"/>
              </a:defRPr>
            </a:lvl3pPr>
            <a:lvl4pPr marL="1600200" indent="-228600">
              <a:defRPr>
                <a:solidFill>
                  <a:schemeClr val="tx1"/>
                </a:solidFill>
                <a:latin typeface="Segoe UI" charset="0"/>
                <a:ea typeface="ＭＳ Ｐゴシック" charset="0"/>
              </a:defRPr>
            </a:lvl4pPr>
            <a:lvl5pPr marL="2057400" indent="-228600">
              <a:defRPr>
                <a:solidFill>
                  <a:schemeClr val="tx1"/>
                </a:solidFill>
                <a:latin typeface="Segoe UI" charset="0"/>
                <a:ea typeface="ＭＳ Ｐゴシック" charset="0"/>
              </a:defRPr>
            </a:lvl5pPr>
            <a:lvl6pPr marL="2514600" indent="-228600" defTabSz="931863" fontAlgn="base">
              <a:spcBef>
                <a:spcPct val="0"/>
              </a:spcBef>
              <a:spcAft>
                <a:spcPct val="0"/>
              </a:spcAft>
              <a:defRPr>
                <a:solidFill>
                  <a:schemeClr val="tx1"/>
                </a:solidFill>
                <a:latin typeface="Segoe UI" charset="0"/>
                <a:ea typeface="ＭＳ Ｐゴシック" charset="0"/>
              </a:defRPr>
            </a:lvl6pPr>
            <a:lvl7pPr marL="2971800" indent="-228600" defTabSz="931863" fontAlgn="base">
              <a:spcBef>
                <a:spcPct val="0"/>
              </a:spcBef>
              <a:spcAft>
                <a:spcPct val="0"/>
              </a:spcAft>
              <a:defRPr>
                <a:solidFill>
                  <a:schemeClr val="tx1"/>
                </a:solidFill>
                <a:latin typeface="Segoe UI" charset="0"/>
                <a:ea typeface="ＭＳ Ｐゴシック" charset="0"/>
              </a:defRPr>
            </a:lvl7pPr>
            <a:lvl8pPr marL="3429000" indent="-228600" defTabSz="931863" fontAlgn="base">
              <a:spcBef>
                <a:spcPct val="0"/>
              </a:spcBef>
              <a:spcAft>
                <a:spcPct val="0"/>
              </a:spcAft>
              <a:defRPr>
                <a:solidFill>
                  <a:schemeClr val="tx1"/>
                </a:solidFill>
                <a:latin typeface="Segoe UI" charset="0"/>
                <a:ea typeface="ＭＳ Ｐゴシック" charset="0"/>
              </a:defRPr>
            </a:lvl8pPr>
            <a:lvl9pPr marL="3886200" indent="-228600" defTabSz="931863" fontAlgn="base">
              <a:spcBef>
                <a:spcPct val="0"/>
              </a:spcBef>
              <a:spcAft>
                <a:spcPct val="0"/>
              </a:spcAft>
              <a:defRPr>
                <a:solidFill>
                  <a:schemeClr val="tx1"/>
                </a:solidFill>
                <a:latin typeface="Segoe UI" charset="0"/>
                <a:ea typeface="ＭＳ Ｐゴシック" charset="0"/>
              </a:defRPr>
            </a:lvl9pPr>
          </a:lstStyle>
          <a:p>
            <a:pPr marL="0" marR="0" lvl="0" indent="0" algn="r" defTabSz="931863" rtl="0" eaLnBrk="1" fontAlgn="base" latinLnBrk="0" hangingPunct="1">
              <a:lnSpc>
                <a:spcPct val="100000"/>
              </a:lnSpc>
              <a:spcBef>
                <a:spcPct val="0"/>
              </a:spcBef>
              <a:spcAft>
                <a:spcPct val="0"/>
              </a:spcAft>
              <a:buClrTx/>
              <a:buSzTx/>
              <a:buFontTx/>
              <a:buNone/>
              <a:tabLst/>
              <a:defRPr/>
            </a:pPr>
            <a:fld id="{44B3129B-E286-A249-B8A1-C5CBF3880587}" type="slidenum">
              <a:rPr kumimoji="0" lang="en-US" sz="1200" b="0" i="0" u="none" strike="noStrike" kern="1200" cap="none" spc="0" normalizeH="0" baseline="0" noProof="0">
                <a:ln>
                  <a:noFill/>
                </a:ln>
                <a:solidFill>
                  <a:srgbClr val="000000"/>
                </a:solidFill>
                <a:effectLst/>
                <a:uLnTx/>
                <a:uFillTx/>
                <a:latin typeface="Segoe UI" panose="020B0502040204020203" pitchFamily="34" charset="0"/>
                <a:ea typeface="ＭＳ Ｐゴシック" charset="0"/>
              </a:rPr>
              <a:pPr marL="0" marR="0" lvl="0" indent="0" algn="r" defTabSz="931863"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srgbClr val="000000"/>
              </a:solidFill>
              <a:effectLst/>
              <a:uLnTx/>
              <a:uFillTx/>
              <a:latin typeface="Segoe UI" panose="020B0502040204020203" pitchFamily="34" charset="0"/>
              <a:ea typeface="ＭＳ Ｐゴシック" charset="0"/>
            </a:endParaRPr>
          </a:p>
        </p:txBody>
      </p:sp>
    </p:spTree>
    <p:extLst>
      <p:ext uri="{BB962C8B-B14F-4D97-AF65-F5344CB8AC3E}">
        <p14:creationId xmlns:p14="http://schemas.microsoft.com/office/powerpoint/2010/main" val="2117841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a:latin typeface="Segoe"/>
              </a:rPr>
              <a:t>Microsoft Assessments offers several ways to measure your current state of cloud adoption, and provide guidance on what to do to move forward.</a:t>
            </a:r>
          </a:p>
          <a:p>
            <a:endParaRPr lang="en-US" sz="1100" b="0">
              <a:latin typeface="Segoe"/>
            </a:endParaRPr>
          </a:p>
          <a:p>
            <a:r>
              <a:rPr lang="en-US" sz="1100" b="0">
                <a:latin typeface="Segoe"/>
              </a:rPr>
              <a:t>Thank you!</a:t>
            </a:r>
          </a:p>
        </p:txBody>
      </p:sp>
    </p:spTree>
    <p:extLst>
      <p:ext uri="{BB962C8B-B14F-4D97-AF65-F5344CB8AC3E}">
        <p14:creationId xmlns:p14="http://schemas.microsoft.com/office/powerpoint/2010/main" val="1793593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a:solidFill>
                  <a:schemeClr val="tx1"/>
                </a:solidFill>
                <a:effectLst/>
                <a:latin typeface="+mn-lt"/>
                <a:ea typeface="+mn-ea"/>
                <a:cs typeface="+mn-cs"/>
              </a:rPr>
              <a:t>Welcome slide</a:t>
            </a:r>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9/29/2021 1:18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16455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a:solidFill>
                  <a:schemeClr val="tx1"/>
                </a:solidFill>
                <a:effectLst/>
                <a:latin typeface="Segoe"/>
                <a:ea typeface="+mn-ea"/>
                <a:cs typeface="+mn-cs"/>
              </a:rPr>
              <a:t>Change is more than adopting technology. It’s adapting how you do business.</a:t>
            </a:r>
          </a:p>
          <a:p>
            <a:endParaRPr lang="en-US" sz="1200" b="0" kern="1200">
              <a:solidFill>
                <a:schemeClr val="tx1"/>
              </a:solidFill>
              <a:effectLst/>
              <a:latin typeface="Segoe"/>
              <a:ea typeface="+mn-ea"/>
              <a:cs typeface="+mn-cs"/>
            </a:endParaRPr>
          </a:p>
          <a:p>
            <a:r>
              <a:rPr lang="en-US" sz="1200" b="0" kern="1200">
                <a:solidFill>
                  <a:schemeClr val="tx1"/>
                </a:solidFill>
                <a:effectLst/>
                <a:latin typeface="Segoe"/>
                <a:ea typeface="+mn-ea"/>
                <a:cs typeface="+mn-cs"/>
              </a:rPr>
              <a:t>The Microsoft Cloud Adoption Framework for Azure means changing how you do business—not just swapping out technology, but changing your enterprise, the culture behind it, and you too.</a:t>
            </a:r>
          </a:p>
          <a:p>
            <a:endParaRPr lang="en-US" sz="1200" b="0" kern="1200">
              <a:solidFill>
                <a:schemeClr val="tx1"/>
              </a:solidFill>
              <a:effectLst/>
              <a:latin typeface="Segoe"/>
              <a:ea typeface="+mn-ea"/>
              <a:cs typeface="+mn-cs"/>
            </a:endParaRPr>
          </a:p>
          <a:p>
            <a:r>
              <a:rPr lang="en-US" sz="1200" b="0" kern="1200">
                <a:solidFill>
                  <a:schemeClr val="tx1"/>
                </a:solidFill>
                <a:effectLst/>
                <a:latin typeface="Segoe"/>
                <a:ea typeface="+mn-ea"/>
                <a:cs typeface="+mn-cs"/>
              </a:rPr>
              <a:t>We share</a:t>
            </a:r>
            <a:r>
              <a:rPr lang="en-US" b="0">
                <a:effectLst/>
                <a:latin typeface="Segoe"/>
              </a:rPr>
              <a:t> best practices from our employees, partners, and customers who have already undertaken the cloud journey.</a:t>
            </a:r>
            <a:endParaRPr lang="en-US" sz="1200" b="0" kern="1200">
              <a:solidFill>
                <a:schemeClr val="tx1"/>
              </a:solidFill>
              <a:effectLst/>
              <a:latin typeface="Segoe"/>
              <a:ea typeface="+mn-ea"/>
              <a:cs typeface="+mn-cs"/>
            </a:endParaRPr>
          </a:p>
          <a:p>
            <a:endParaRPr lang="en-US" sz="1200" b="0" kern="1200">
              <a:solidFill>
                <a:schemeClr val="tx1"/>
              </a:solidFill>
              <a:effectLst/>
              <a:latin typeface="Segoe"/>
              <a:ea typeface="+mn-ea"/>
              <a:cs typeface="+mn-cs"/>
            </a:endParaRPr>
          </a:p>
          <a:p>
            <a:r>
              <a:rPr lang="en-US" sz="1200" b="0" kern="1200">
                <a:solidFill>
                  <a:schemeClr val="tx1"/>
                </a:solidFill>
                <a:effectLst/>
                <a:latin typeface="Segoe"/>
                <a:ea typeface="+mn-ea"/>
                <a:cs typeface="+mn-cs"/>
              </a:rPr>
              <a:t>The Cloud Adoption Framework brings together people, process, and technology—a strategy that’s aligned to your business goals.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a:solidFill>
                  <a:schemeClr val="tx1"/>
                </a:solidFill>
                <a:effectLst/>
                <a:latin typeface="Segoe"/>
                <a:ea typeface="+mn-ea"/>
                <a:cs typeface="+mn-cs"/>
              </a:rPr>
              <a:t>Quickly—efficiently, and with actionable guidance, it provides guidance for your organization’s agile business transformation.</a:t>
            </a:r>
          </a:p>
          <a:p>
            <a:endParaRPr lang="en-US" sz="1200" b="0" kern="1200">
              <a:solidFill>
                <a:schemeClr val="tx1"/>
              </a:solidFill>
              <a:effectLst/>
              <a:latin typeface="Segoe"/>
              <a:ea typeface="+mn-ea"/>
              <a:cs typeface="+mn-cs"/>
            </a:endParaRPr>
          </a:p>
          <a:p>
            <a:r>
              <a:rPr lang="en-US" sz="1200" b="0" kern="1200">
                <a:solidFill>
                  <a:schemeClr val="tx1"/>
                </a:solidFill>
                <a:effectLst/>
                <a:latin typeface="Segoe"/>
                <a:ea typeface="+mn-ea"/>
                <a:cs typeface="+mn-cs"/>
              </a:rPr>
              <a:t>Leading people through change is difficult. It’s not just the technology that changes. It’s your people and processes too. </a:t>
            </a:r>
          </a:p>
          <a:p>
            <a:r>
              <a:rPr lang="en-US" sz="1200" b="0" kern="1200">
                <a:solidFill>
                  <a:schemeClr val="tx1"/>
                </a:solidFill>
                <a:effectLst/>
                <a:latin typeface="Segoe"/>
                <a:ea typeface="+mn-ea"/>
                <a:cs typeface="+mn-cs"/>
              </a:rPr>
              <a:t>We can help guide you through.</a:t>
            </a:r>
          </a:p>
          <a:p>
            <a:r>
              <a:rPr lang="en-US" b="0">
                <a:latin typeface="Segoe"/>
              </a:rPr>
              <a:t> </a:t>
            </a:r>
            <a:endParaRPr lang="en-US" sz="1200" b="0" kern="1200">
              <a:solidFill>
                <a:schemeClr val="tx1"/>
              </a:solidFill>
              <a:effectLst/>
              <a:latin typeface="Segoe"/>
            </a:endParaRPr>
          </a:p>
          <a:p>
            <a:r>
              <a:rPr lang="en-US" sz="1200" b="0" kern="1200">
                <a:solidFill>
                  <a:schemeClr val="tx1"/>
                </a:solidFill>
                <a:effectLst/>
                <a:latin typeface="Segoe"/>
                <a:ea typeface="+mn-ea"/>
                <a:cs typeface="+mn-cs"/>
              </a:rPr>
              <a:t>How does the Cloud Adoption Framework work </a:t>
            </a:r>
            <a:r>
              <a:rPr lang="en-US" b="0">
                <a:latin typeface="Segoe"/>
              </a:rPr>
              <a:t>for your business?</a:t>
            </a:r>
            <a:endParaRPr lang="en-US" b="0" i="1">
              <a:highlight>
                <a:srgbClr val="FFFF00"/>
              </a:highlight>
              <a:latin typeface="Segoe"/>
            </a:endParaRPr>
          </a:p>
          <a:p>
            <a:endParaRPr lang="en-US" b="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67699F-4F63-4D4F-A305-0CCD42617FF1}"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4698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kern="1200">
                <a:solidFill>
                  <a:schemeClr val="tx1"/>
                </a:solidFill>
                <a:effectLst/>
                <a:latin typeface="Segoe"/>
                <a:ea typeface="+mn-ea"/>
                <a:cs typeface="+mn-cs"/>
              </a:rPr>
              <a:t>An iterative process supporting the changing needs of your business.</a:t>
            </a:r>
          </a:p>
          <a:p>
            <a:endParaRPr lang="en-US" sz="1800" b="0" kern="1200">
              <a:solidFill>
                <a:schemeClr val="tx1"/>
              </a:solidFill>
              <a:effectLst/>
              <a:latin typeface="Segoe"/>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a:solidFill>
                  <a:schemeClr val="tx1"/>
                </a:solidFill>
                <a:effectLst/>
                <a:latin typeface="+mn-lt"/>
                <a:ea typeface="+mn-ea"/>
                <a:cs typeface="+mn-cs"/>
              </a:rPr>
              <a:t>We can help you on your cloud adoption journey.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a:solidFill>
                  <a:schemeClr val="tx1"/>
                </a:solidFill>
                <a:effectLst/>
                <a:latin typeface="+mn-lt"/>
                <a:ea typeface="+mn-ea"/>
                <a:cs typeface="+mn-cs"/>
              </a:rPr>
              <a:t>We put the experience of employees, partners, and customers to work for you.</a:t>
            </a:r>
          </a:p>
          <a:p>
            <a:r>
              <a:rPr lang="en-US" sz="1800" b="0" kern="1200">
                <a:solidFill>
                  <a:schemeClr val="tx1"/>
                </a:solidFill>
                <a:effectLst/>
                <a:latin typeface="Segoe"/>
                <a:ea typeface="+mn-ea"/>
                <a:cs typeface="+mn-cs"/>
              </a:rPr>
              <a:t>We work together with you—to build your plan for cloud adoption.</a:t>
            </a:r>
          </a:p>
          <a:p>
            <a:endParaRPr lang="en-US" sz="1800" b="0" kern="1200">
              <a:solidFill>
                <a:schemeClr val="tx1"/>
              </a:solidFill>
              <a:effectLst/>
              <a:latin typeface="Segoe"/>
              <a:ea typeface="+mn-ea"/>
              <a:cs typeface="+mn-cs"/>
            </a:endParaRPr>
          </a:p>
          <a:p>
            <a:r>
              <a:rPr lang="en-US" sz="1800" b="0" kern="1200">
                <a:solidFill>
                  <a:schemeClr val="tx1"/>
                </a:solidFill>
                <a:effectLst/>
                <a:latin typeface="Segoe"/>
                <a:ea typeface="+mn-ea"/>
                <a:cs typeface="+mn-cs"/>
              </a:rPr>
              <a:t>It starts with your vision.</a:t>
            </a:r>
          </a:p>
          <a:p>
            <a:r>
              <a:rPr lang="en-US" sz="1800" b="0" kern="1200">
                <a:solidFill>
                  <a:schemeClr val="tx1"/>
                </a:solidFill>
                <a:effectLst/>
                <a:latin typeface="Segoe"/>
                <a:ea typeface="+mn-ea"/>
                <a:cs typeface="+mn-cs"/>
              </a:rPr>
              <a:t>Crystallize your vision for cloud adoption by working cross-functionally with your finance, marketing, sales, and HR departments.</a:t>
            </a:r>
          </a:p>
          <a:p>
            <a:r>
              <a:rPr lang="en-US" sz="1800" b="0" kern="1200">
                <a:solidFill>
                  <a:schemeClr val="tx1"/>
                </a:solidFill>
                <a:effectLst/>
                <a:latin typeface="Segoe"/>
                <a:ea typeface="+mn-ea"/>
                <a:cs typeface="+mn-cs"/>
              </a:rPr>
              <a:t>Work to gain consensus on:</a:t>
            </a:r>
          </a:p>
          <a:p>
            <a:pPr marL="285750" indent="-285750">
              <a:buFont typeface="Wingdings" panose="05000000000000000000" pitchFamily="2" charset="2"/>
              <a:buChar char="§"/>
            </a:pPr>
            <a:r>
              <a:rPr lang="en-US" sz="1800" b="0" i="0" kern="1200">
                <a:solidFill>
                  <a:schemeClr val="tx1"/>
                </a:solidFill>
                <a:effectLst/>
                <a:latin typeface="Segoe"/>
                <a:ea typeface="+mn-ea"/>
                <a:cs typeface="+mn-cs"/>
              </a:rPr>
              <a:t>Clear motivations: Why are we adopting the cloud?</a:t>
            </a:r>
          </a:p>
          <a:p>
            <a:pPr marL="285750" indent="-285750">
              <a:buFont typeface="Wingdings" panose="05000000000000000000" pitchFamily="2" charset="2"/>
              <a:buChar char="§"/>
            </a:pPr>
            <a:r>
              <a:rPr lang="en-US" sz="1800" b="0" i="0" kern="1200">
                <a:solidFill>
                  <a:schemeClr val="tx1"/>
                </a:solidFill>
                <a:effectLst/>
                <a:latin typeface="Segoe"/>
                <a:ea typeface="+mn-ea"/>
                <a:cs typeface="+mn-cs"/>
              </a:rPr>
              <a:t>Defined business outcomes: What results do we expect to see from adopting the cloud?</a:t>
            </a:r>
          </a:p>
          <a:p>
            <a:pPr marL="285750" indent="-285750">
              <a:buFont typeface="Wingdings" panose="05000000000000000000" pitchFamily="2" charset="2"/>
              <a:buChar char="§"/>
            </a:pPr>
            <a:r>
              <a:rPr lang="en-US" sz="1800" b="0" i="0" kern="1200">
                <a:solidFill>
                  <a:schemeClr val="tx1"/>
                </a:solidFill>
                <a:effectLst/>
                <a:latin typeface="Segoe"/>
                <a:ea typeface="+mn-ea"/>
                <a:cs typeface="+mn-cs"/>
              </a:rPr>
              <a:t>Business justification: How will the business measure success?</a:t>
            </a:r>
            <a:r>
              <a:rPr lang="en-US" sz="1800" b="0" kern="1200">
                <a:solidFill>
                  <a:schemeClr val="tx1"/>
                </a:solidFill>
                <a:effectLst/>
                <a:latin typeface="Segoe"/>
                <a:ea typeface="+mn-ea"/>
                <a:cs typeface="+mn-cs"/>
              </a:rPr>
              <a:t> </a:t>
            </a:r>
          </a:p>
          <a:p>
            <a:pPr marL="285750" indent="-285750">
              <a:buFont typeface="Arial" panose="020B0604020202020204" pitchFamily="34" charset="0"/>
              <a:buChar char="•"/>
            </a:pPr>
            <a:endParaRPr lang="en-US" sz="1800" b="0" kern="1200">
              <a:solidFill>
                <a:schemeClr val="tx1"/>
              </a:solidFill>
              <a:effectLst/>
              <a:latin typeface="Segoe"/>
              <a:ea typeface="+mn-ea"/>
              <a:cs typeface="+mn-cs"/>
            </a:endParaRPr>
          </a:p>
          <a:p>
            <a:r>
              <a:rPr lang="en-US" sz="1800" b="0" kern="1200">
                <a:solidFill>
                  <a:schemeClr val="tx1"/>
                </a:solidFill>
                <a:effectLst/>
                <a:latin typeface="Segoe"/>
                <a:ea typeface="+mn-ea"/>
                <a:cs typeface="+mn-cs"/>
              </a:rPr>
              <a:t>We work with you to build an actionable cloud adoption plan with strategic (above) and tactical inputs such as defining your workloads and assets, aligning your organization, and readying necessary skills.</a:t>
            </a:r>
          </a:p>
          <a:p>
            <a:r>
              <a:rPr lang="en-US" sz="1800" b="0" kern="1200">
                <a:solidFill>
                  <a:schemeClr val="tx1"/>
                </a:solidFill>
                <a:effectLst/>
                <a:latin typeface="Segoe"/>
                <a:ea typeface="+mn-ea"/>
                <a:cs typeface="+mn-cs"/>
              </a:rPr>
              <a:t>This cross-team effort is balanced out by the technical team, who will take this vision and execute technical deployment.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a:solidFill>
                  <a:schemeClr val="tx1"/>
                </a:solidFill>
                <a:effectLst/>
                <a:latin typeface="Segoe"/>
                <a:ea typeface="+mn-ea"/>
                <a:cs typeface="+mn-cs"/>
              </a:rPr>
              <a:t>We recommend iterative planning to drive your cloud adoption effort—enabling your technical teams to move incrementally, in phases towards cloud adoption.</a:t>
            </a:r>
          </a:p>
          <a:p>
            <a:endParaRPr lang="en-US" sz="1800" b="0" kern="1200">
              <a:solidFill>
                <a:schemeClr val="tx1"/>
              </a:solidFill>
              <a:effectLst/>
              <a:latin typeface="Segoe"/>
              <a:ea typeface="+mn-ea"/>
              <a:cs typeface="+mn-cs"/>
            </a:endParaRPr>
          </a:p>
          <a:p>
            <a:r>
              <a:rPr lang="en-US" sz="1800" b="0" kern="1200">
                <a:solidFill>
                  <a:schemeClr val="tx1"/>
                </a:solidFill>
                <a:effectLst/>
                <a:latin typeface="Segoe"/>
                <a:ea typeface="+mn-ea"/>
                <a:cs typeface="+mn-cs"/>
              </a:rPr>
              <a:t>Move to the Ready phase to explain another example, to show iterative process, if necessary.</a:t>
            </a:r>
          </a:p>
          <a:p>
            <a:endParaRPr lang="en-US" sz="1800" b="0" kern="1200">
              <a:solidFill>
                <a:schemeClr val="tx1"/>
              </a:solidFill>
              <a:effectLst/>
              <a:latin typeface="Segoe"/>
              <a:ea typeface="+mn-ea"/>
              <a:cs typeface="+mn-cs"/>
            </a:endParaRPr>
          </a:p>
          <a:p>
            <a:r>
              <a:rPr lang="en-US" sz="1200" b="0" i="0" kern="1200">
                <a:solidFill>
                  <a:schemeClr val="tx1"/>
                </a:solidFill>
                <a:effectLst/>
                <a:latin typeface="Segoe"/>
                <a:ea typeface="+mn-ea"/>
                <a:cs typeface="+mn-cs"/>
              </a:rPr>
              <a:t>You plan will unite your organization in a cross-team initiative that, together, will forecast, budget, implement, and manage its success. </a:t>
            </a:r>
            <a:endParaRPr lang="en-US" sz="1800" b="0" kern="1200">
              <a:solidFill>
                <a:schemeClr val="tx1"/>
              </a:solidFill>
              <a:effectLst/>
              <a:latin typeface="Segoe"/>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a:solidFill>
                  <a:schemeClr val="tx1"/>
                </a:solidFill>
                <a:effectLst/>
                <a:latin typeface="Segoe"/>
                <a:ea typeface="+mn-ea"/>
                <a:cs typeface="+mn-cs"/>
              </a:rPr>
              <a:t>Our approach is Agile, and we consider security, governance, cost-optimization, and hybrid-cloud awareness by default.</a:t>
            </a:r>
          </a:p>
          <a:p>
            <a:r>
              <a:rPr lang="en-US" sz="1800" b="0" kern="1200">
                <a:solidFill>
                  <a:schemeClr val="tx1"/>
                </a:solidFill>
                <a:effectLst/>
                <a:latin typeface="Segoe"/>
                <a:ea typeface="+mn-ea"/>
                <a:cs typeface="+mn-cs"/>
              </a:rPr>
              <a:t>Microsoft will work with you, learning how you do business—and help you adapt.</a:t>
            </a:r>
          </a:p>
          <a:p>
            <a:r>
              <a:rPr lang="en-US" sz="1800" b="0" kern="1200">
                <a:solidFill>
                  <a:schemeClr val="tx1"/>
                </a:solidFill>
                <a:effectLst/>
                <a:latin typeface="Segoe"/>
                <a:ea typeface="+mn-ea"/>
                <a:cs typeface="+mn-cs"/>
              </a:rPr>
              <a:t>Your organization is changing—moving towards modernization, with </a:t>
            </a:r>
            <a:r>
              <a:rPr lang="en-US" sz="1800" b="0" i="0" kern="1200">
                <a:solidFill>
                  <a:schemeClr val="tx1"/>
                </a:solidFill>
                <a:effectLst/>
                <a:latin typeface="Segoe"/>
                <a:ea typeface="+mn-ea"/>
                <a:cs typeface="+mn-cs"/>
              </a:rPr>
              <a:t>challenging new </a:t>
            </a:r>
            <a:r>
              <a:rPr lang="en-US" sz="1800" b="0" kern="1200">
                <a:solidFill>
                  <a:schemeClr val="tx1"/>
                </a:solidFill>
                <a:effectLst/>
                <a:latin typeface="Segoe"/>
                <a:ea typeface="+mn-ea"/>
                <a:cs typeface="+mn-cs"/>
              </a:rPr>
              <a:t>markets, products, customer engagement. </a:t>
            </a:r>
          </a:p>
          <a:p>
            <a:r>
              <a:rPr lang="en-US" sz="1800" b="0" kern="1200">
                <a:solidFill>
                  <a:schemeClr val="tx1"/>
                </a:solidFill>
                <a:effectLst/>
                <a:latin typeface="Segoe"/>
                <a:ea typeface="+mn-ea"/>
                <a:cs typeface="+mn-cs"/>
              </a:rPr>
              <a:t>We can help you get there.</a:t>
            </a:r>
          </a:p>
          <a:p>
            <a:endParaRPr lang="en-US" sz="1800" b="0" kern="1200">
              <a:solidFill>
                <a:schemeClr val="tx1"/>
              </a:solidFill>
              <a:effectLst/>
              <a:latin typeface="Segoe"/>
              <a:ea typeface="+mn-ea"/>
              <a:cs typeface="+mn-cs"/>
            </a:endParaRPr>
          </a:p>
          <a:p>
            <a:r>
              <a:rPr lang="en-US" sz="1800" b="0" kern="1200">
                <a:solidFill>
                  <a:schemeClr val="tx1"/>
                </a:solidFill>
                <a:effectLst/>
                <a:latin typeface="Segoe"/>
                <a:ea typeface="+mn-ea"/>
                <a:cs typeface="+mn-cs"/>
              </a:rPr>
              <a:t>What does the Microsoft Cloud Adoption Framework look like?</a:t>
            </a:r>
          </a:p>
          <a:p>
            <a:endParaRPr lang="en-US" sz="1800" b="0">
              <a:latin typeface="Segoe"/>
            </a:endParaRPr>
          </a:p>
        </p:txBody>
      </p:sp>
    </p:spTree>
    <p:extLst>
      <p:ext uri="{BB962C8B-B14F-4D97-AF65-F5344CB8AC3E}">
        <p14:creationId xmlns:p14="http://schemas.microsoft.com/office/powerpoint/2010/main" val="1540854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a:solidFill>
                  <a:schemeClr val="tx1"/>
                </a:solidFill>
                <a:effectLst/>
                <a:latin typeface="+mn-lt"/>
                <a:ea typeface="+mn-ea"/>
                <a:cs typeface="+mn-cs"/>
              </a:rPr>
              <a:t>The Microsoft Cloud Adoption Framework aligns different phases of the cloud adoption lifecycle to ensure easy access to the right guidance at the right time. </a:t>
            </a:r>
          </a:p>
          <a:p>
            <a:r>
              <a:rPr lang="en-IN" sz="1200" kern="1200">
                <a:solidFill>
                  <a:schemeClr val="tx1"/>
                </a:solidFill>
                <a:effectLst/>
                <a:latin typeface="+mn-lt"/>
                <a:ea typeface="+mn-ea"/>
                <a:cs typeface="+mn-cs"/>
              </a:rPr>
              <a:t>This framework consists of multiple phases, including:</a:t>
            </a:r>
          </a:p>
          <a:p>
            <a:endParaRPr lang="en-IN" sz="1200" kern="1200">
              <a:solidFill>
                <a:schemeClr val="tx1"/>
              </a:solidFill>
              <a:effectLst/>
              <a:latin typeface="+mn-lt"/>
              <a:ea typeface="+mn-ea"/>
              <a:cs typeface="+mn-cs"/>
            </a:endParaRPr>
          </a:p>
          <a:p>
            <a:pPr marL="171450" lvl="0" indent="-171450">
              <a:buFont typeface="Arial" panose="020B0604020202020204" pitchFamily="34" charset="0"/>
              <a:buChar char="•"/>
            </a:pPr>
            <a:r>
              <a:rPr lang="en-IN" sz="1200" b="1" kern="1200">
                <a:solidFill>
                  <a:schemeClr val="tx1"/>
                </a:solidFill>
                <a:effectLst/>
                <a:latin typeface="+mn-lt"/>
                <a:ea typeface="+mn-ea"/>
                <a:cs typeface="+mn-cs"/>
              </a:rPr>
              <a:t>Strategy: </a:t>
            </a:r>
            <a:r>
              <a:rPr lang="en-IN" sz="1200" kern="1200">
                <a:solidFill>
                  <a:schemeClr val="tx1"/>
                </a:solidFill>
                <a:effectLst/>
                <a:latin typeface="+mn-lt"/>
                <a:ea typeface="+mn-ea"/>
                <a:cs typeface="+mn-cs"/>
              </a:rPr>
              <a:t>Define business justification and expected outcomes.</a:t>
            </a:r>
          </a:p>
          <a:p>
            <a:pPr marL="171450" lvl="0" indent="-171450">
              <a:buFont typeface="Arial" panose="020B0604020202020204" pitchFamily="34" charset="0"/>
              <a:buChar char="•"/>
            </a:pPr>
            <a:r>
              <a:rPr lang="en-IN" sz="1200" b="1" kern="1200">
                <a:solidFill>
                  <a:schemeClr val="tx1"/>
                </a:solidFill>
                <a:effectLst/>
                <a:latin typeface="+mn-lt"/>
                <a:ea typeface="+mn-ea"/>
                <a:cs typeface="+mn-cs"/>
              </a:rPr>
              <a:t>Plan:</a:t>
            </a:r>
            <a:r>
              <a:rPr lang="en-IN" sz="1200" kern="1200">
                <a:solidFill>
                  <a:schemeClr val="tx1"/>
                </a:solidFill>
                <a:effectLst/>
                <a:latin typeface="+mn-lt"/>
                <a:ea typeface="+mn-ea"/>
                <a:cs typeface="+mn-cs"/>
              </a:rPr>
              <a:t> Create and align actionable adoption plans to desired business outcomes.</a:t>
            </a:r>
          </a:p>
          <a:p>
            <a:pPr marL="171450" lvl="0" indent="-171450">
              <a:buFont typeface="Arial" panose="020B0604020202020204" pitchFamily="34" charset="0"/>
              <a:buChar char="•"/>
            </a:pPr>
            <a:r>
              <a:rPr lang="en-IN" sz="1200" b="1" kern="1200">
                <a:solidFill>
                  <a:schemeClr val="tx1"/>
                </a:solidFill>
                <a:effectLst/>
                <a:latin typeface="+mn-lt"/>
                <a:ea typeface="+mn-ea"/>
                <a:cs typeface="+mn-cs"/>
              </a:rPr>
              <a:t>Ready:</a:t>
            </a:r>
            <a:r>
              <a:rPr lang="en-IN" sz="1200" kern="1200">
                <a:solidFill>
                  <a:schemeClr val="tx1"/>
                </a:solidFill>
                <a:effectLst/>
                <a:latin typeface="+mn-lt"/>
                <a:ea typeface="+mn-ea"/>
                <a:cs typeface="+mn-cs"/>
              </a:rPr>
              <a:t> Prepare the cloud environment for the planned changes.</a:t>
            </a:r>
          </a:p>
          <a:p>
            <a:pPr marL="171450" lvl="0" indent="-171450">
              <a:buFont typeface="Arial" panose="020B0604020202020204" pitchFamily="34" charset="0"/>
              <a:buChar char="•"/>
            </a:pPr>
            <a:r>
              <a:rPr lang="en-IN" sz="1200" b="1" kern="1200">
                <a:solidFill>
                  <a:schemeClr val="tx1"/>
                </a:solidFill>
                <a:effectLst/>
                <a:latin typeface="+mn-lt"/>
                <a:ea typeface="+mn-ea"/>
                <a:cs typeface="+mn-cs"/>
              </a:rPr>
              <a:t>Migrate:</a:t>
            </a:r>
            <a:r>
              <a:rPr lang="en-IN" sz="1200" kern="1200">
                <a:solidFill>
                  <a:schemeClr val="tx1"/>
                </a:solidFill>
                <a:effectLst/>
                <a:latin typeface="+mn-lt"/>
                <a:ea typeface="+mn-ea"/>
                <a:cs typeface="+mn-cs"/>
              </a:rPr>
              <a:t> Migrate and modernize existing workloads on the cloud.</a:t>
            </a:r>
          </a:p>
          <a:p>
            <a:pPr marL="171450" lvl="0" indent="-171450">
              <a:buFont typeface="Arial" panose="020B0604020202020204" pitchFamily="34" charset="0"/>
              <a:buChar char="•"/>
            </a:pPr>
            <a:r>
              <a:rPr lang="en-IN" sz="1200" b="1" kern="1200">
                <a:solidFill>
                  <a:schemeClr val="tx1"/>
                </a:solidFill>
                <a:effectLst/>
                <a:latin typeface="+mn-lt"/>
                <a:ea typeface="+mn-ea"/>
                <a:cs typeface="+mn-cs"/>
              </a:rPr>
              <a:t>Innovate:</a:t>
            </a:r>
            <a:r>
              <a:rPr lang="en-IN" sz="1200" kern="1200">
                <a:solidFill>
                  <a:schemeClr val="tx1"/>
                </a:solidFill>
                <a:effectLst/>
                <a:latin typeface="+mn-lt"/>
                <a:ea typeface="+mn-ea"/>
                <a:cs typeface="+mn-cs"/>
              </a:rPr>
              <a:t> Develop new cloud-native or hybrid solutions.</a:t>
            </a:r>
          </a:p>
          <a:p>
            <a:pPr marL="171450" lvl="0" indent="-171450">
              <a:buFont typeface="Arial" panose="020B0604020202020204" pitchFamily="34" charset="0"/>
              <a:buChar char="•"/>
            </a:pPr>
            <a:r>
              <a:rPr lang="en-IN" sz="1200" b="1" kern="1200">
                <a:solidFill>
                  <a:schemeClr val="tx1"/>
                </a:solidFill>
                <a:effectLst/>
                <a:latin typeface="+mn-lt"/>
                <a:ea typeface="+mn-ea"/>
                <a:cs typeface="+mn-cs"/>
              </a:rPr>
              <a:t>Govern:</a:t>
            </a:r>
            <a:r>
              <a:rPr lang="en-IN" sz="1200" kern="1200">
                <a:solidFill>
                  <a:schemeClr val="tx1"/>
                </a:solidFill>
                <a:effectLst/>
                <a:latin typeface="+mn-lt"/>
                <a:ea typeface="+mn-ea"/>
                <a:cs typeface="+mn-cs"/>
              </a:rPr>
              <a:t> Govern the environment and workloads to ensure industry standards and regulatory requirements. </a:t>
            </a:r>
          </a:p>
          <a:p>
            <a:pPr marL="171450" lvl="0" indent="-171450">
              <a:buFont typeface="Arial" panose="020B0604020202020204" pitchFamily="34" charset="0"/>
              <a:buChar char="•"/>
            </a:pPr>
            <a:r>
              <a:rPr lang="en-IN" sz="1200" b="1" kern="1200">
                <a:solidFill>
                  <a:schemeClr val="tx1"/>
                </a:solidFill>
                <a:effectLst/>
                <a:latin typeface="+mn-lt"/>
                <a:ea typeface="+mn-ea"/>
                <a:cs typeface="+mn-cs"/>
              </a:rPr>
              <a:t>Manage:</a:t>
            </a:r>
            <a:r>
              <a:rPr lang="en-IN" sz="1200" kern="1200">
                <a:solidFill>
                  <a:schemeClr val="tx1"/>
                </a:solidFill>
                <a:effectLst/>
                <a:latin typeface="+mn-lt"/>
                <a:ea typeface="+mn-ea"/>
                <a:cs typeface="+mn-cs"/>
              </a:rPr>
              <a:t> Conduct operations management for cloud and hybrid solutions.</a:t>
            </a:r>
          </a:p>
          <a:p>
            <a:endParaRPr lang="en-IN"/>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a:solidFill>
                  <a:schemeClr val="tx1"/>
                </a:solidFill>
                <a:effectLst/>
                <a:latin typeface="+mn-lt"/>
                <a:ea typeface="+mn-ea"/>
                <a:cs typeface="+mn-cs"/>
              </a:rPr>
              <a:t>Let’s look at the other methodologies within the Framework's cloud adoption lifecycle.</a:t>
            </a:r>
          </a:p>
          <a:p>
            <a:endParaRPr lang="en-IN"/>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9/29/2021 1:18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57131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8358F0-6F6E-4229-B4E1-FAA558BBD1AB}" type="slidenum">
              <a:rPr lang="en-US" smtClean="0"/>
              <a:t>7</a:t>
            </a:fld>
            <a:endParaRPr lang="en-US"/>
          </a:p>
        </p:txBody>
      </p:sp>
    </p:spTree>
    <p:extLst>
      <p:ext uri="{BB962C8B-B14F-4D97-AF65-F5344CB8AC3E}">
        <p14:creationId xmlns:p14="http://schemas.microsoft.com/office/powerpoint/2010/main" val="2812691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a:t>Initial organization alignment is necessary as we work to build a cloud adoption plan</a:t>
            </a:r>
          </a:p>
          <a:p>
            <a:endParaRPr lang="en-US"/>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82349" marR="0" lvl="0" indent="0" algn="l" defTabSz="931451"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F558CAF-ED4A-48B5-B365-EB5B674553D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9/29/2021 1:18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14903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https://docs.microsoft.com/en-us/azure/cloud-adoption-framework/plan/suggested-skills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8358F0-6F6E-4229-B4E1-FAA558BBD1A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1754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8358F0-6F6E-4229-B4E1-FAA558BBD1AB}" type="slidenum">
              <a:rPr lang="en-US" smtClean="0"/>
              <a:t>13</a:t>
            </a:fld>
            <a:endParaRPr lang="en-US"/>
          </a:p>
        </p:txBody>
      </p:sp>
    </p:spTree>
    <p:extLst>
      <p:ext uri="{BB962C8B-B14F-4D97-AF65-F5344CB8AC3E}">
        <p14:creationId xmlns:p14="http://schemas.microsoft.com/office/powerpoint/2010/main" val="31126460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Master" Target="../slideMasters/slideMaster1.xml"/><Relationship Id="rId4" Type="http://schemas.openxmlformats.org/officeDocument/2006/relationships/image" Target="../media/image17.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Master" Target="../slideMasters/slideMaster1.xml"/><Relationship Id="rId4" Type="http://schemas.openxmlformats.org/officeDocument/2006/relationships/image" Target="../media/image21.jpe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sv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8682" y="472516"/>
            <a:ext cx="1335673" cy="190278"/>
          </a:xfrm>
          <a:prstGeom prst="rect">
            <a:avLst/>
          </a:prstGeom>
        </p:spPr>
      </p:pic>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2" y="2532448"/>
            <a:ext cx="9630389" cy="1793104"/>
          </a:xfrm>
          <a:prstGeom prst="rect">
            <a:avLst/>
          </a:prstGeom>
          <a:noFill/>
        </p:spPr>
        <p:txBody>
          <a:bodyPr lIns="0" tIns="0" rIns="0" bIns="182880" anchor="b" anchorCtr="0"/>
          <a:lstStyle>
            <a:lvl1pPr>
              <a:defRPr sz="4705" strike="noStrike" spc="-49" baseline="0">
                <a:solidFill>
                  <a:schemeClr val="tx2"/>
                </a:solidFill>
              </a:defRPr>
            </a:lvl1pPr>
          </a:lstStyle>
          <a:p>
            <a:r>
              <a:rPr lang="en-US"/>
              <a:t>Azure presentation title </a:t>
            </a:r>
            <a:br>
              <a:rPr lang="en-US"/>
            </a:br>
            <a:r>
              <a:rPr lang="en-US"/>
              <a:t>or event name</a:t>
            </a:r>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9491209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8682" y="472516"/>
            <a:ext cx="1335673" cy="190278"/>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705" strike="noStrike" spc="-49" baseline="0">
                <a:solidFill>
                  <a:srgbClr val="000000"/>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7" y="4350114"/>
            <a:ext cx="5413394" cy="724246"/>
          </a:xfrm>
          <a:prstGeom prst="rect">
            <a:avLst/>
          </a:prstGeom>
        </p:spPr>
        <p:txBody>
          <a:bodyPr/>
          <a:lstStyle>
            <a:lvl1pPr>
              <a:defRPr sz="1765">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Rectangle 6">
            <a:extLst>
              <a:ext uri="{FF2B5EF4-FFF2-40B4-BE49-F238E27FC236}">
                <a16:creationId xmlns:a16="http://schemas.microsoft.com/office/drawing/2014/main" id="{01443AB1-0CDE-B44D-8883-27DEB7B914EA}"/>
              </a:ext>
            </a:extLst>
          </p:cNvPr>
          <p:cNvSpPr/>
          <p:nvPr userDrawn="1"/>
        </p:nvSpPr>
        <p:spPr bwMode="auto">
          <a:xfrm>
            <a:off x="6111901" y="0"/>
            <a:ext cx="6080099" cy="6858000"/>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pPr>
            <a:endParaRPr lang="en-US" sz="2353"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64E0159D-061E-A640-B0A5-C7A703E35A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65056" y="0"/>
            <a:ext cx="5973790" cy="6858000"/>
          </a:xfrm>
          <a:prstGeom prst="rect">
            <a:avLst/>
          </a:prstGeom>
        </p:spPr>
      </p:pic>
    </p:spTree>
    <p:extLst>
      <p:ext uri="{BB962C8B-B14F-4D97-AF65-F5344CB8AC3E}">
        <p14:creationId xmlns:p14="http://schemas.microsoft.com/office/powerpoint/2010/main" val="323845406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1168944"/>
            <a:ext cx="3618381" cy="899665"/>
          </a:xfrm>
          <a:prstGeom prst="rect">
            <a:avLst/>
          </a:prstGeom>
        </p:spPr>
        <p:txBody>
          <a:bodyPr lIns="0" tIns="0" rIns="0" bIns="0"/>
          <a:lstStyle>
            <a:lvl1pPr>
              <a:defRPr sz="1765"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229844" y="1168944"/>
            <a:ext cx="547437" cy="3786998"/>
          </a:xfrm>
          <a:prstGeom prst="rect">
            <a:avLst/>
          </a:prstGeom>
        </p:spPr>
        <p:txBody>
          <a:bodyPr wrap="square" lIns="0" tIns="0" rIns="0" bIns="0">
            <a:noAutofit/>
          </a:bodyPr>
          <a:lstStyle>
            <a:lvl1pPr marL="0" indent="0" defTabSz="507336">
              <a:spcAft>
                <a:spcPts val="490"/>
              </a:spcAft>
              <a:buNone/>
              <a:defRPr sz="1765" spc="0" baseline="0">
                <a:solidFill>
                  <a:schemeClr val="tx2"/>
                </a:solidFill>
              </a:defRPr>
            </a:lvl1pPr>
            <a:lvl2pPr marL="224100" indent="0">
              <a:buNone/>
              <a:defRPr sz="1765"/>
            </a:lvl2pPr>
            <a:lvl3pPr marL="448198" indent="0">
              <a:buNone/>
              <a:defRPr sz="1765"/>
            </a:lvl3pPr>
            <a:lvl4pPr marL="672298" indent="0">
              <a:buNone/>
              <a:defRPr sz="1765"/>
            </a:lvl4pPr>
            <a:lvl5pPr marL="896397" indent="0">
              <a:buNone/>
              <a:defRPr sz="1765"/>
            </a:lvl5pPr>
          </a:lstStyle>
          <a:p>
            <a:pPr lvl="0"/>
            <a:r>
              <a:rPr lang="en-US"/>
              <a:t>##</a:t>
            </a:r>
            <a:br>
              <a:rPr lang="en-US"/>
            </a:br>
            <a:r>
              <a:rPr lang="en-US"/>
              <a:t>##</a:t>
            </a:r>
            <a:br>
              <a:rPr lang="en-US"/>
            </a:br>
            <a:r>
              <a:rPr lang="en-US"/>
              <a:t>##</a:t>
            </a:r>
            <a:br>
              <a:rPr lang="en-US"/>
            </a:br>
            <a:r>
              <a:rPr lang="en-US"/>
              <a:t>##</a:t>
            </a:r>
            <a:br>
              <a:rPr lang="en-US"/>
            </a:br>
            <a:r>
              <a:rPr lang="en-US"/>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777280" y="1168943"/>
            <a:ext cx="3290380" cy="3786998"/>
          </a:xfrm>
          <a:prstGeom prst="rect">
            <a:avLst/>
          </a:prstGeom>
        </p:spPr>
        <p:txBody>
          <a:bodyPr wrap="square" lIns="0" tIns="0" rIns="0" bIns="0">
            <a:noAutofit/>
          </a:bodyPr>
          <a:lstStyle>
            <a:lvl1pPr marL="0" indent="0" defTabSz="507336">
              <a:spcAft>
                <a:spcPts val="490"/>
              </a:spcAft>
              <a:buNone/>
              <a:defRPr sz="1765" spc="0" baseline="0">
                <a:solidFill>
                  <a:srgbClr val="000000"/>
                </a:solidFill>
              </a:defRPr>
            </a:lvl1pPr>
            <a:lvl2pPr marL="224100" indent="0">
              <a:buNone/>
              <a:defRPr sz="1765"/>
            </a:lvl2pPr>
            <a:lvl3pPr marL="448198" indent="0">
              <a:buNone/>
              <a:defRPr sz="1765"/>
            </a:lvl3pPr>
            <a:lvl4pPr marL="672298" indent="0">
              <a:buNone/>
              <a:defRPr sz="1765"/>
            </a:lvl4pPr>
            <a:lvl5pPr marL="896397" indent="0">
              <a:buNone/>
              <a:defRPr sz="1765"/>
            </a:lvl5pPr>
          </a:lstStyle>
          <a:p>
            <a:pPr lvl="0"/>
            <a:r>
              <a:rPr lang="en-US"/>
              <a:t>Section Title</a:t>
            </a:r>
            <a:br>
              <a:rPr lang="en-US"/>
            </a:br>
            <a:r>
              <a:rPr lang="en-US"/>
              <a:t>Section Title</a:t>
            </a:r>
            <a:br>
              <a:rPr lang="en-US"/>
            </a:br>
            <a:r>
              <a:rPr lang="en-US"/>
              <a:t>Section Title</a:t>
            </a:r>
            <a:br>
              <a:rPr lang="en-US"/>
            </a:br>
            <a:r>
              <a:rPr lang="en-US"/>
              <a:t>Section Title</a:t>
            </a:r>
            <a:br>
              <a:rPr lang="en-US"/>
            </a:br>
            <a:r>
              <a:rPr lang="en-US"/>
              <a:t>Section Title</a:t>
            </a:r>
          </a:p>
        </p:txBody>
      </p:sp>
    </p:spTree>
    <p:extLst>
      <p:ext uri="{BB962C8B-B14F-4D97-AF65-F5344CB8AC3E}">
        <p14:creationId xmlns:p14="http://schemas.microsoft.com/office/powerpoint/2010/main" val="260204284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55996" y="1922801"/>
            <a:ext cx="11306469" cy="287771"/>
          </a:xfrm>
          <a:prstGeom prst="rect">
            <a:avLst/>
          </a:prstGeom>
        </p:spPr>
        <p:txBody>
          <a:bodyPr wrap="square" lIns="0" tIns="0" rIns="0" bIns="0">
            <a:spAutoFit/>
          </a:bodyPr>
          <a:lstStyle>
            <a:lvl1pPr marL="0" indent="0">
              <a:lnSpc>
                <a:spcPts val="2353"/>
              </a:lnSpc>
              <a:buNone/>
              <a:defRPr sz="1961" b="0" i="0" spc="0">
                <a:solidFill>
                  <a:srgbClr val="000000"/>
                </a:solidFill>
                <a:latin typeface="+mj-lt"/>
              </a:defRPr>
            </a:lvl1pPr>
            <a:lvl2pPr marL="0" indent="0">
              <a:lnSpc>
                <a:spcPts val="2353"/>
              </a:lnSpc>
              <a:buNone/>
              <a:defRPr spc="0">
                <a:solidFill>
                  <a:srgbClr val="000000"/>
                </a:solidFill>
                <a:latin typeface="+mn-lt"/>
              </a:defRPr>
            </a:lvl2pPr>
            <a:lvl3pPr marL="448198" indent="0">
              <a:buNone/>
              <a:defRPr/>
            </a:lvl3pPr>
            <a:lvl4pPr marL="672298" indent="0">
              <a:buNone/>
              <a:defRPr/>
            </a:lvl4pPr>
            <a:lvl5pPr marL="896397" indent="0">
              <a:buNone/>
              <a:defRPr/>
            </a:lvl5pPr>
          </a:lstStyle>
          <a:p>
            <a:pPr lvl="1"/>
            <a:r>
              <a:rPr lang="en-US"/>
              <a:t>Large: subhead Segoe UI Regular 20/24</a:t>
            </a:r>
          </a:p>
        </p:txBody>
      </p:sp>
      <p:sp>
        <p:nvSpPr>
          <p:cNvPr id="5" name="Text Placeholder 4"/>
          <p:cNvSpPr>
            <a:spLocks noGrp="1"/>
          </p:cNvSpPr>
          <p:nvPr>
            <p:ph type="body" sz="quarter" idx="11" hasCustomPrompt="1"/>
          </p:nvPr>
        </p:nvSpPr>
        <p:spPr>
          <a:xfrm>
            <a:off x="455996" y="3015704"/>
            <a:ext cx="11306469" cy="216206"/>
          </a:xfrm>
          <a:prstGeom prst="rect">
            <a:avLst/>
          </a:prstGeom>
        </p:spPr>
        <p:txBody>
          <a:bodyPr lIns="0" tIns="0" rIns="0" bIns="0"/>
          <a:lstStyle>
            <a:lvl1pPr marL="0" indent="0">
              <a:lnSpc>
                <a:spcPts val="1765"/>
              </a:lnSpc>
              <a:spcBef>
                <a:spcPts val="0"/>
              </a:spcBef>
              <a:buNone/>
              <a:defRPr sz="1372" b="0" spc="0">
                <a:solidFill>
                  <a:schemeClr val="tx2"/>
                </a:solidFill>
                <a:latin typeface="+mj-lt"/>
              </a:defRPr>
            </a:lvl1pPr>
            <a:lvl2pPr marL="0" indent="0">
              <a:lnSpc>
                <a:spcPts val="1765"/>
              </a:lnSpc>
              <a:spcBef>
                <a:spcPts val="0"/>
              </a:spcBef>
              <a:buNone/>
              <a:defRPr sz="1372" spc="0">
                <a:solidFill>
                  <a:srgbClr val="000000"/>
                </a:solidFill>
              </a:defRPr>
            </a:lvl2pPr>
            <a:lvl3pPr marL="448198" indent="0">
              <a:buNone/>
              <a:defRPr/>
            </a:lvl3pPr>
            <a:lvl4pPr marL="672298" indent="0">
              <a:buNone/>
              <a:defRPr/>
            </a:lvl4pPr>
            <a:lvl5pPr marL="896397" indent="0">
              <a:buNone/>
              <a:defRPr/>
            </a:lvl5pPr>
          </a:lstStyle>
          <a:p>
            <a:pPr lvl="0"/>
            <a:r>
              <a:rPr lang="en-US"/>
              <a:t>Medium: paragraph heading Segoe UI </a:t>
            </a:r>
            <a:r>
              <a:rPr lang="en-US" err="1"/>
              <a:t>Semibold</a:t>
            </a:r>
            <a:r>
              <a:rPr lang="en-US"/>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55996" y="4503832"/>
            <a:ext cx="11306469" cy="150884"/>
          </a:xfrm>
          <a:prstGeom prst="rect">
            <a:avLst/>
          </a:prstGeom>
        </p:spPr>
        <p:txBody>
          <a:bodyPr lIns="0" tIns="0" rIns="0" bIns="0"/>
          <a:lstStyle>
            <a:lvl1pPr marL="0" indent="0">
              <a:lnSpc>
                <a:spcPts val="1176"/>
              </a:lnSpc>
              <a:spcBef>
                <a:spcPts val="0"/>
              </a:spcBef>
              <a:buNone/>
              <a:defRPr sz="981" spc="0">
                <a:solidFill>
                  <a:schemeClr val="tx1"/>
                </a:solidFill>
              </a:defRPr>
            </a:lvl1pPr>
            <a:lvl2pPr marL="0" indent="0">
              <a:lnSpc>
                <a:spcPct val="100000"/>
              </a:lnSpc>
              <a:spcBef>
                <a:spcPts val="0"/>
              </a:spcBef>
              <a:buNone/>
              <a:defRPr sz="981" spc="0">
                <a:solidFill>
                  <a:srgbClr val="000000"/>
                </a:solidFill>
              </a:defRPr>
            </a:lvl2pPr>
            <a:lvl3pPr marL="448198" indent="0">
              <a:buNone/>
              <a:defRPr/>
            </a:lvl3pPr>
            <a:lvl4pPr marL="672298" indent="0">
              <a:buNone/>
              <a:defRPr/>
            </a:lvl4pPr>
            <a:lvl5pPr marL="0" indent="0">
              <a:lnSpc>
                <a:spcPct val="100000"/>
              </a:lnSpc>
              <a:buNone/>
              <a:defRPr>
                <a:solidFill>
                  <a:srgbClr val="000000"/>
                </a:solidFill>
              </a:defRPr>
            </a:lvl5pPr>
          </a:lstStyle>
          <a:p>
            <a:pPr lvl="1"/>
            <a:r>
              <a:rPr lang="en-US"/>
              <a:t>Small: caption body copy Segoe Regular 10/12</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54169" y="4299925"/>
            <a:ext cx="11306469" cy="243143"/>
          </a:xfrm>
          <a:prstGeom prst="rect">
            <a:avLst/>
          </a:prstGeom>
        </p:spPr>
        <p:txBody>
          <a:bodyPr tIns="0"/>
          <a:lstStyle>
            <a:lvl1pPr>
              <a:defRPr lang="en-US" sz="981" b="1" kern="1200" spc="0" dirty="0" smtClean="0">
                <a:solidFill>
                  <a:srgbClr val="000000"/>
                </a:solidFill>
                <a:latin typeface="+mn-lt"/>
                <a:ea typeface="+mn-ea"/>
                <a:cs typeface="+mn-cs"/>
              </a:defRPr>
            </a:lvl1pPr>
          </a:lstStyle>
          <a:p>
            <a:pPr lvl="0"/>
            <a:r>
              <a:rPr lang="en-US"/>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54169" y="3258992"/>
            <a:ext cx="11306469" cy="216142"/>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8" indent="0">
              <a:buNone/>
              <a:defRPr/>
            </a:lvl3pPr>
            <a:lvl4pPr marL="672298" indent="0">
              <a:buNone/>
              <a:defRPr/>
            </a:lvl4pPr>
            <a:lvl5pPr marL="896397" indent="0">
              <a:buNone/>
              <a:defRPr/>
            </a:lvl5pPr>
          </a:lstStyle>
          <a:p>
            <a:pPr lvl="0"/>
            <a:r>
              <a:rPr lang="en-US"/>
              <a:t>Medium: body copy Segoe UI Regular 14/18</a:t>
            </a:r>
          </a:p>
        </p:txBody>
      </p:sp>
    </p:spTree>
    <p:extLst>
      <p:ext uri="{BB962C8B-B14F-4D97-AF65-F5344CB8AC3E}">
        <p14:creationId xmlns:p14="http://schemas.microsoft.com/office/powerpoint/2010/main" val="37738279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Heading Segoe UI </a:t>
            </a:r>
            <a:r>
              <a:rPr lang="en-US" err="1"/>
              <a:t>Semibold</a:t>
            </a:r>
            <a:r>
              <a:rPr lang="en-US"/>
              <a:t> 28/32</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55996" y="1922586"/>
            <a:ext cx="9384447" cy="2112384"/>
          </a:xfrm>
          <a:prstGeom prst="rect">
            <a:avLst/>
          </a:prstGeom>
        </p:spPr>
        <p:txBody>
          <a:bodyPr wrap="square" lIns="0" tIns="0" rIns="0" bIns="0">
            <a:spAutoFit/>
          </a:bodyPr>
          <a:lstStyle>
            <a:lvl1pPr marL="222586" marR="0" indent="-222586" algn="l" defTabSz="914378" rtl="0" eaLnBrk="1" fontAlgn="auto" latinLnBrk="0" hangingPunct="1">
              <a:lnSpc>
                <a:spcPct val="100000"/>
              </a:lnSpc>
              <a:spcBef>
                <a:spcPts val="0"/>
              </a:spcBef>
              <a:spcAft>
                <a:spcPts val="1177"/>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endParaRPr lang="en-US"/>
          </a:p>
          <a:p>
            <a:pPr lvl="0"/>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endParaRPr lang="en-US"/>
          </a:p>
          <a:p>
            <a:pPr marL="222586" marR="0" lvl="0" indent="-222586" algn="l" defTabSz="914378" rtl="0" eaLnBrk="1" fontAlgn="auto" latinLnBrk="0" hangingPunct="1">
              <a:lnSpc>
                <a:spcPts val="2353"/>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endParaRPr lang="en-US"/>
          </a:p>
        </p:txBody>
      </p:sp>
    </p:spTree>
    <p:extLst>
      <p:ext uri="{BB962C8B-B14F-4D97-AF65-F5344CB8AC3E}">
        <p14:creationId xmlns:p14="http://schemas.microsoft.com/office/powerpoint/2010/main" val="114052040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a:prstGeom prst="rect">
            <a:avLst/>
          </a:prstGeom>
        </p:spPr>
        <p:txBody>
          <a:bodyPr wrap="square" lIns="0" tIns="0" rIns="0" bIns="0">
            <a:spAutoFit/>
          </a:bodyPr>
          <a:lstStyle>
            <a:lvl1pPr marL="0" indent="0">
              <a:lnSpc>
                <a:spcPts val="2353"/>
              </a:lnSpc>
              <a:buNone/>
              <a:defRPr lang="en-US" sz="1961" kern="1200" spc="0" baseline="0" dirty="0">
                <a:solidFill>
                  <a:srgbClr val="000000"/>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16206"/>
          </a:xfrm>
          <a:prstGeom prst="rect">
            <a:avLst/>
          </a:prstGeo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rgbClr val="000000"/>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16206"/>
          </a:xfrm>
          <a:prstGeom prst="rect">
            <a:avLst/>
          </a:prstGeo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rgbClr val="000000"/>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16206"/>
          </a:xfrm>
          <a:prstGeom prst="rect">
            <a:avLst/>
          </a:prstGeo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rgbClr val="000000"/>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p:txBody>
      </p:sp>
      <p:sp>
        <p:nvSpPr>
          <p:cNvPr id="24" name="Text Placeholder 4">
            <a:extLst>
              <a:ext uri="{FF2B5EF4-FFF2-40B4-BE49-F238E27FC236}">
                <a16:creationId xmlns:a16="http://schemas.microsoft.com/office/drawing/2014/main" id="{2951A14E-1D63-9E44-9361-FD57A8BD812A}"/>
              </a:ext>
            </a:extLst>
          </p:cNvPr>
          <p:cNvSpPr>
            <a:spLocks noGrp="1"/>
          </p:cNvSpPr>
          <p:nvPr>
            <p:ph type="body" sz="quarter" idx="17" hasCustomPrompt="1"/>
          </p:nvPr>
        </p:nvSpPr>
        <p:spPr>
          <a:xfrm>
            <a:off x="454169" y="3378440"/>
            <a:ext cx="3618381" cy="2059666"/>
          </a:xfrm>
          <a:prstGeom prst="rect">
            <a:avLst/>
          </a:prstGeom>
        </p:spPr>
        <p:txBody>
          <a:bodyPr lIns="0" tIns="0" rIns="0" bIns="0"/>
          <a:lstStyle>
            <a:lvl1pPr marL="280124" indent="-280124">
              <a:lnSpc>
                <a:spcPts val="1765"/>
              </a:lnSpc>
              <a:spcBef>
                <a:spcPts val="0"/>
              </a:spcBef>
              <a:buFont typeface="Arial" panose="020B0604020202020204" pitchFamily="34" charset="0"/>
              <a:buChar char="•"/>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8" indent="0">
              <a:buNone/>
              <a:defRPr/>
            </a:lvl3pPr>
            <a:lvl4pPr marL="672298" indent="0">
              <a:buNone/>
              <a:defRPr/>
            </a:lvl4pPr>
            <a:lvl5pPr marL="896397"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25" name="Text Placeholder 4">
            <a:extLst>
              <a:ext uri="{FF2B5EF4-FFF2-40B4-BE49-F238E27FC236}">
                <a16:creationId xmlns:a16="http://schemas.microsoft.com/office/drawing/2014/main" id="{1C3BF983-4009-1049-9AD7-C94BE3AA193C}"/>
              </a:ext>
            </a:extLst>
          </p:cNvPr>
          <p:cNvSpPr>
            <a:spLocks noGrp="1"/>
          </p:cNvSpPr>
          <p:nvPr>
            <p:ph type="body" sz="quarter" idx="18" hasCustomPrompt="1"/>
          </p:nvPr>
        </p:nvSpPr>
        <p:spPr>
          <a:xfrm>
            <a:off x="4318449" y="3378440"/>
            <a:ext cx="3618381" cy="2059666"/>
          </a:xfrm>
          <a:prstGeom prst="rect">
            <a:avLst/>
          </a:prstGeom>
        </p:spPr>
        <p:txBody>
          <a:bodyPr lIns="0" tIns="0" rIns="0" bIns="0"/>
          <a:lstStyle>
            <a:lvl1pPr marL="280124" indent="-280124">
              <a:lnSpc>
                <a:spcPts val="1765"/>
              </a:lnSpc>
              <a:spcBef>
                <a:spcPts val="0"/>
              </a:spcBef>
              <a:buFont typeface="Arial" panose="020B0604020202020204" pitchFamily="34" charset="0"/>
              <a:buChar char="•"/>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8" indent="0">
              <a:buNone/>
              <a:defRPr/>
            </a:lvl3pPr>
            <a:lvl4pPr marL="672298" indent="0">
              <a:buNone/>
              <a:defRPr/>
            </a:lvl4pPr>
            <a:lvl5pPr marL="896397"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26" name="Text Placeholder 4">
            <a:extLst>
              <a:ext uri="{FF2B5EF4-FFF2-40B4-BE49-F238E27FC236}">
                <a16:creationId xmlns:a16="http://schemas.microsoft.com/office/drawing/2014/main" id="{2361C016-E331-F44F-ACAE-52E4AE73469E}"/>
              </a:ext>
            </a:extLst>
          </p:cNvPr>
          <p:cNvSpPr>
            <a:spLocks noGrp="1"/>
          </p:cNvSpPr>
          <p:nvPr>
            <p:ph type="body" sz="quarter" idx="19" hasCustomPrompt="1"/>
          </p:nvPr>
        </p:nvSpPr>
        <p:spPr>
          <a:xfrm>
            <a:off x="8156767" y="3378440"/>
            <a:ext cx="3618381" cy="2059666"/>
          </a:xfrm>
          <a:prstGeom prst="rect">
            <a:avLst/>
          </a:prstGeom>
        </p:spPr>
        <p:txBody>
          <a:bodyPr lIns="0" tIns="0" rIns="0" bIns="0"/>
          <a:lstStyle>
            <a:lvl1pPr marL="280124" indent="-280124">
              <a:lnSpc>
                <a:spcPts val="1765"/>
              </a:lnSpc>
              <a:spcBef>
                <a:spcPts val="0"/>
              </a:spcBef>
              <a:buFont typeface="Arial" panose="020B0604020202020204" pitchFamily="34" charset="0"/>
              <a:buChar char="•"/>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8" indent="0">
              <a:buNone/>
              <a:defRPr/>
            </a:lvl3pPr>
            <a:lvl4pPr marL="672298" indent="0">
              <a:buNone/>
              <a:defRPr/>
            </a:lvl4pPr>
            <a:lvl5pPr marL="896397"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Tree>
    <p:extLst>
      <p:ext uri="{BB962C8B-B14F-4D97-AF65-F5344CB8AC3E}">
        <p14:creationId xmlns:p14="http://schemas.microsoft.com/office/powerpoint/2010/main" val="235464664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55996" y="2363622"/>
            <a:ext cx="3618381" cy="216206"/>
          </a:xfrm>
          <a:prstGeom prst="rect">
            <a:avLst/>
          </a:prstGeom>
        </p:spPr>
        <p:txBody>
          <a:bodyPr lIns="0" tIns="0" rIns="0" bIns="0"/>
          <a:lstStyle>
            <a:lvl1pPr marL="0" indent="0">
              <a:lnSpc>
                <a:spcPts val="1765"/>
              </a:lnSpc>
              <a:spcBef>
                <a:spcPts val="1177"/>
              </a:spcBef>
              <a:buNone/>
              <a:defRPr lang="en-US" sz="1372" b="0" kern="1200" spc="0" baseline="0" dirty="0">
                <a:solidFill>
                  <a:schemeClr val="tx2"/>
                </a:solidFill>
                <a:latin typeface="+mj-lt"/>
                <a:ea typeface="+mn-ea"/>
                <a:cs typeface="+mn-cs"/>
              </a:defRPr>
            </a:lvl1pPr>
            <a:lvl2pPr marL="0" marR="0" indent="0" algn="l" defTabSz="914378"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8" indent="0">
              <a:buNone/>
              <a:defRPr/>
            </a:lvl3pPr>
            <a:lvl4pPr marL="672298" indent="0">
              <a:buNone/>
              <a:defRPr/>
            </a:lvl4pPr>
            <a:lvl5pPr marL="896397"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03152" y="2363622"/>
            <a:ext cx="3618381" cy="216206"/>
          </a:xfrm>
          <a:prstGeom prst="rect">
            <a:avLst/>
          </a:prstGeom>
        </p:spPr>
        <p:txBody>
          <a:bodyPr lIns="0" tIns="0" rIns="0" bIns="0"/>
          <a:lstStyle>
            <a:lvl1pPr marL="0" indent="0">
              <a:lnSpc>
                <a:spcPts val="1765"/>
              </a:lnSpc>
              <a:spcBef>
                <a:spcPts val="1177"/>
              </a:spcBef>
              <a:buNone/>
              <a:defRPr lang="en-US" sz="1372" b="0" kern="1200" spc="0" baseline="0" dirty="0">
                <a:solidFill>
                  <a:schemeClr val="tx2"/>
                </a:solidFill>
                <a:latin typeface="+mj-lt"/>
                <a:ea typeface="+mn-ea"/>
                <a:cs typeface="+mn-cs"/>
              </a:defRPr>
            </a:lvl1pPr>
            <a:lvl2pPr marL="0" marR="0" indent="0" algn="l" defTabSz="914378"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8" indent="0">
              <a:buNone/>
              <a:defRPr/>
            </a:lvl3pPr>
            <a:lvl4pPr marL="672298" indent="0">
              <a:buNone/>
              <a:defRPr/>
            </a:lvl4pPr>
            <a:lvl5pPr marL="896397"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8" name="Text Placeholder 4">
            <a:extLst>
              <a:ext uri="{FF2B5EF4-FFF2-40B4-BE49-F238E27FC236}">
                <a16:creationId xmlns:a16="http://schemas.microsoft.com/office/drawing/2014/main" id="{82A6E05B-C65A-8C44-AC8B-AA08746E6668}"/>
              </a:ext>
            </a:extLst>
          </p:cNvPr>
          <p:cNvSpPr>
            <a:spLocks noGrp="1"/>
          </p:cNvSpPr>
          <p:nvPr>
            <p:ph type="body" sz="quarter" idx="17" hasCustomPrompt="1"/>
          </p:nvPr>
        </p:nvSpPr>
        <p:spPr>
          <a:xfrm>
            <a:off x="455996" y="2593750"/>
            <a:ext cx="3618381" cy="2059666"/>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8" indent="0">
              <a:buNone/>
              <a:defRPr/>
            </a:lvl3pPr>
            <a:lvl4pPr marL="672298" indent="0">
              <a:buNone/>
              <a:defRPr/>
            </a:lvl4pPr>
            <a:lvl5pPr marL="896397"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19" name="Text Placeholder 4">
            <a:extLst>
              <a:ext uri="{FF2B5EF4-FFF2-40B4-BE49-F238E27FC236}">
                <a16:creationId xmlns:a16="http://schemas.microsoft.com/office/drawing/2014/main" id="{D52482AC-A354-B546-9AAD-B3E028512046}"/>
              </a:ext>
            </a:extLst>
          </p:cNvPr>
          <p:cNvSpPr>
            <a:spLocks noGrp="1"/>
          </p:cNvSpPr>
          <p:nvPr>
            <p:ph type="body" sz="quarter" idx="18" hasCustomPrompt="1"/>
          </p:nvPr>
        </p:nvSpPr>
        <p:spPr>
          <a:xfrm>
            <a:off x="4286810" y="2593750"/>
            <a:ext cx="3618381" cy="2059666"/>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8" indent="0">
              <a:buNone/>
              <a:defRPr/>
            </a:lvl3pPr>
            <a:lvl4pPr marL="672298" indent="0">
              <a:buNone/>
              <a:defRPr/>
            </a:lvl4pPr>
            <a:lvl5pPr marL="896397"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Tree>
    <p:extLst>
      <p:ext uri="{BB962C8B-B14F-4D97-AF65-F5344CB8AC3E}">
        <p14:creationId xmlns:p14="http://schemas.microsoft.com/office/powerpoint/2010/main" val="219533073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b="-1"/>
          <a:stretch/>
        </p:blipFill>
        <p:spPr>
          <a:xfrm>
            <a:off x="8144084" y="1599720"/>
            <a:ext cx="3609417" cy="3103720"/>
          </a:xfrm>
          <a:prstGeom prst="rect">
            <a:avLst/>
          </a:prstGeom>
        </p:spPr>
      </p:pic>
      <p:pic>
        <p:nvPicPr>
          <p:cNvPr id="6" name="Picture 5"/>
          <p:cNvPicPr>
            <a:picLocks noChangeAspect="1"/>
          </p:cNvPicPr>
          <p:nvPr userDrawn="1"/>
        </p:nvPicPr>
        <p:blipFill rotWithShape="1">
          <a:blip r:embed="rId3" cstate="print">
            <a:extLst>
              <a:ext uri="{28A0092B-C50C-407E-A947-70E740481C1C}">
                <a14:useLocalDpi xmlns:a14="http://schemas.microsoft.com/office/drawing/2010/main" val="0"/>
              </a:ext>
            </a:extLst>
          </a:blip>
          <a:srcRect b="-1"/>
          <a:stretch/>
        </p:blipFill>
        <p:spPr>
          <a:xfrm>
            <a:off x="4309003" y="1599721"/>
            <a:ext cx="3612531" cy="3099394"/>
          </a:xfrm>
          <a:prstGeom prst="rect">
            <a:avLst/>
          </a:prstGeom>
        </p:spPr>
      </p:pic>
      <p:pic>
        <p:nvPicPr>
          <p:cNvPr id="3" name="Picture 2"/>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464957" y="1599723"/>
            <a:ext cx="3609417" cy="3108047"/>
          </a:xfrm>
          <a:prstGeom prst="rect">
            <a:avLst/>
          </a:prstGeom>
        </p:spPr>
      </p:pic>
      <p:sp>
        <p:nvSpPr>
          <p:cNvPr id="2" name="Title 1"/>
          <p:cNvSpPr>
            <a:spLocks noGrp="1"/>
          </p:cNvSpPr>
          <p:nvPr>
            <p:ph type="title" hasCustomPrompt="1"/>
          </p:nvPr>
        </p:nvSpPr>
        <p:spPr>
          <a:xfrm>
            <a:off x="455996" y="620429"/>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Text option 3: three columns images and text</a:t>
            </a:r>
          </a:p>
        </p:txBody>
      </p:sp>
      <p:sp>
        <p:nvSpPr>
          <p:cNvPr id="5" name="Text Placeholder 4"/>
          <p:cNvSpPr>
            <a:spLocks noGrp="1"/>
          </p:cNvSpPr>
          <p:nvPr>
            <p:ph type="body" sz="quarter" idx="11" hasCustomPrompt="1"/>
          </p:nvPr>
        </p:nvSpPr>
        <p:spPr>
          <a:xfrm>
            <a:off x="455996" y="4927922"/>
            <a:ext cx="3618381" cy="216206"/>
          </a:xfrm>
          <a:prstGeom prst="rect">
            <a:avLst/>
          </a:prstGeom>
        </p:spPr>
        <p:txBody>
          <a:bodyPr lIns="0" tIns="0" rIns="0" bIns="0"/>
          <a:lstStyle>
            <a:lvl1pPr marL="0" indent="0">
              <a:lnSpc>
                <a:spcPts val="1765"/>
              </a:lnSpc>
              <a:spcBef>
                <a:spcPts val="1177"/>
              </a:spcBef>
              <a:buNone/>
              <a:defRPr lang="en-US" sz="1372" b="0" kern="1200" spc="0" baseline="0" dirty="0">
                <a:solidFill>
                  <a:schemeClr val="tx2"/>
                </a:solidFill>
                <a:latin typeface="+mj-lt"/>
                <a:ea typeface="+mn-ea"/>
                <a:cs typeface="+mn-cs"/>
              </a:defRPr>
            </a:lvl1pPr>
            <a:lvl2pPr marL="0" marR="0" indent="0" algn="l" defTabSz="914378"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8" indent="0">
              <a:buNone/>
              <a:defRPr/>
            </a:lvl3pPr>
            <a:lvl4pPr marL="672298" indent="0">
              <a:buNone/>
              <a:defRPr/>
            </a:lvl4pPr>
            <a:lvl5pPr marL="896397"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0" name="Text Placeholder 4"/>
          <p:cNvSpPr>
            <a:spLocks noGrp="1"/>
          </p:cNvSpPr>
          <p:nvPr>
            <p:ph type="body" sz="quarter" idx="13" hasCustomPrompt="1"/>
          </p:nvPr>
        </p:nvSpPr>
        <p:spPr>
          <a:xfrm>
            <a:off x="8144083" y="4927922"/>
            <a:ext cx="3618381" cy="216206"/>
          </a:xfrm>
          <a:prstGeom prst="rect">
            <a:avLst/>
          </a:prstGeom>
        </p:spPr>
        <p:txBody>
          <a:bodyPr lIns="0" tIns="0" rIns="0" bIns="0"/>
          <a:lstStyle>
            <a:lvl1pPr marL="0" indent="0">
              <a:lnSpc>
                <a:spcPts val="1765"/>
              </a:lnSpc>
              <a:spcBef>
                <a:spcPts val="1177"/>
              </a:spcBef>
              <a:buNone/>
              <a:defRPr lang="en-US" sz="1372" b="0" kern="1200" spc="0" baseline="0" dirty="0">
                <a:solidFill>
                  <a:schemeClr val="tx2"/>
                </a:solidFill>
                <a:latin typeface="+mj-lt"/>
                <a:ea typeface="+mn-ea"/>
                <a:cs typeface="+mn-cs"/>
              </a:defRPr>
            </a:lvl1pPr>
            <a:lvl2pPr marL="0" marR="0" indent="0" algn="l" defTabSz="914378"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8" indent="0">
              <a:buNone/>
              <a:defRPr/>
            </a:lvl3pPr>
            <a:lvl4pPr marL="672298" indent="0">
              <a:buNone/>
              <a:defRPr/>
            </a:lvl4pPr>
            <a:lvl5pPr marL="896397"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303152" y="4927922"/>
            <a:ext cx="3618381" cy="216206"/>
          </a:xfrm>
          <a:prstGeom prst="rect">
            <a:avLst/>
          </a:prstGeom>
        </p:spPr>
        <p:txBody>
          <a:bodyPr lIns="0" tIns="0" rIns="0" bIns="0"/>
          <a:lstStyle>
            <a:lvl1pPr marL="0" indent="0">
              <a:lnSpc>
                <a:spcPts val="1765"/>
              </a:lnSpc>
              <a:spcBef>
                <a:spcPts val="1177"/>
              </a:spcBef>
              <a:buNone/>
              <a:defRPr lang="en-US" sz="1372" b="0" kern="1200" spc="0" baseline="0" dirty="0">
                <a:solidFill>
                  <a:schemeClr val="tx2"/>
                </a:solidFill>
                <a:latin typeface="+mj-lt"/>
                <a:ea typeface="+mn-ea"/>
                <a:cs typeface="+mn-cs"/>
              </a:defRPr>
            </a:lvl1pPr>
            <a:lvl2pPr marL="0" marR="0" indent="0" algn="l" defTabSz="914378"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8" indent="0">
              <a:buNone/>
              <a:defRPr/>
            </a:lvl3pPr>
            <a:lvl4pPr marL="672298" indent="0">
              <a:buNone/>
              <a:defRPr/>
            </a:lvl4pPr>
            <a:lvl5pPr marL="896397"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465333" y="2882154"/>
            <a:ext cx="3609043" cy="543185"/>
          </a:xfrm>
          <a:prstGeom prst="rect">
            <a:avLst/>
          </a:prstGeom>
        </p:spPr>
        <p:txBody>
          <a:bodyPr/>
          <a:lstStyle>
            <a:lvl1pPr algn="ctr">
              <a:defRPr>
                <a:solidFill>
                  <a:schemeClr val="bg1"/>
                </a:solidFill>
              </a:defRPr>
            </a:lvl1pPr>
          </a:lstStyle>
          <a:p>
            <a:r>
              <a:rPr lang="en-US"/>
              <a:t>Drop photo here</a:t>
            </a:r>
          </a:p>
        </p:txBody>
      </p:sp>
      <p:sp>
        <p:nvSpPr>
          <p:cNvPr id="11" name="Picture Placeholder 10">
            <a:extLst>
              <a:ext uri="{FF2B5EF4-FFF2-40B4-BE49-F238E27FC236}">
                <a16:creationId xmlns:a16="http://schemas.microsoft.com/office/drawing/2014/main" id="{5877AA6F-F5D0-8349-8D7F-7A036C53AFEC}"/>
              </a:ext>
            </a:extLst>
          </p:cNvPr>
          <p:cNvSpPr>
            <a:spLocks noGrp="1"/>
          </p:cNvSpPr>
          <p:nvPr>
            <p:ph type="pic" sz="quarter" idx="22" hasCustomPrompt="1"/>
          </p:nvPr>
        </p:nvSpPr>
        <p:spPr>
          <a:xfrm>
            <a:off x="4303152" y="2875700"/>
            <a:ext cx="3618381" cy="543185"/>
          </a:xfrm>
          <a:prstGeom prst="rect">
            <a:avLst/>
          </a:prstGeom>
        </p:spPr>
        <p:txBody>
          <a:bodyPr/>
          <a:lstStyle>
            <a:lvl1pPr algn="ctr">
              <a:defRPr>
                <a:solidFill>
                  <a:schemeClr val="bg1"/>
                </a:solidFill>
              </a:defRPr>
            </a:lvl1pPr>
          </a:lstStyle>
          <a:p>
            <a:r>
              <a:rPr lang="en-US"/>
              <a:t>Drop photo here</a:t>
            </a:r>
          </a:p>
        </p:txBody>
      </p:sp>
      <p:sp>
        <p:nvSpPr>
          <p:cNvPr id="14" name="Picture Placeholder 13">
            <a:extLst>
              <a:ext uri="{FF2B5EF4-FFF2-40B4-BE49-F238E27FC236}">
                <a16:creationId xmlns:a16="http://schemas.microsoft.com/office/drawing/2014/main" id="{983A4321-3796-F044-9126-51A6AA308B77}"/>
              </a:ext>
            </a:extLst>
          </p:cNvPr>
          <p:cNvSpPr>
            <a:spLocks noGrp="1"/>
          </p:cNvSpPr>
          <p:nvPr>
            <p:ph type="pic" sz="quarter" idx="23" hasCustomPrompt="1"/>
          </p:nvPr>
        </p:nvSpPr>
        <p:spPr>
          <a:xfrm>
            <a:off x="8144082" y="2888936"/>
            <a:ext cx="3609043" cy="543185"/>
          </a:xfrm>
          <a:prstGeom prst="rect">
            <a:avLst/>
          </a:prstGeom>
        </p:spPr>
        <p:txBody>
          <a:bodyPr/>
          <a:lstStyle>
            <a:lvl1pPr algn="ctr">
              <a:defRPr>
                <a:solidFill>
                  <a:schemeClr val="bg1"/>
                </a:solidFill>
              </a:defRPr>
            </a:lvl1pPr>
          </a:lstStyle>
          <a:p>
            <a:r>
              <a:rPr lang="en-US"/>
              <a:t>Drop photo here</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64957" y="5157653"/>
            <a:ext cx="3618381" cy="905504"/>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8" indent="0">
              <a:buNone/>
              <a:defRPr/>
            </a:lvl3pPr>
            <a:lvl4pPr marL="672298" indent="0">
              <a:buNone/>
              <a:defRPr/>
            </a:lvl4pPr>
            <a:lvl5pPr marL="896397"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306078" y="5157653"/>
            <a:ext cx="3618381" cy="905504"/>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8" indent="0">
              <a:buNone/>
              <a:defRPr/>
            </a:lvl3pPr>
            <a:lvl4pPr marL="672298" indent="0">
              <a:buNone/>
              <a:defRPr/>
            </a:lvl4pPr>
            <a:lvl5pPr marL="896397"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157653"/>
            <a:ext cx="3618381" cy="905504"/>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8" indent="0">
              <a:buNone/>
              <a:defRPr/>
            </a:lvl3pPr>
            <a:lvl4pPr marL="672298" indent="0">
              <a:buNone/>
              <a:defRPr/>
            </a:lvl4pPr>
            <a:lvl5pPr marL="896397"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Tree>
    <p:extLst>
      <p:ext uri="{BB962C8B-B14F-4D97-AF65-F5344CB8AC3E}">
        <p14:creationId xmlns:p14="http://schemas.microsoft.com/office/powerpoint/2010/main" val="135407912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108815811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5" y="941693"/>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118338314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5" y="941693"/>
            <a:ext cx="7454643" cy="3558191"/>
          </a:xfrm>
          <a:prstGeom prst="rect">
            <a:avLst/>
          </a:prstGeom>
          <a:noFill/>
        </p:spPr>
        <p:txBody>
          <a:bodyPr vert="horz" wrap="square" lIns="0" tIns="0" rIns="0" bIns="0" rtlCol="0" anchor="t" anchorCtr="0">
            <a:noAutofit/>
          </a:bodyPr>
          <a:lstStyle>
            <a:lvl1pPr>
              <a:defRPr lang="en-US" sz="4705" spc="-49" baseline="0" dirty="0">
                <a:solidFill>
                  <a:srgbClr val="FFFFFF"/>
                </a:solidFill>
              </a:defRPr>
            </a:lvl1pPr>
          </a:lstStyle>
          <a:p>
            <a:pPr marL="0" lvl="0">
              <a:lnSpc>
                <a:spcPts val="5490"/>
              </a:lnSpc>
            </a:pPr>
            <a:r>
              <a:rPr lang="en-US"/>
              <a:t>Section title</a:t>
            </a:r>
          </a:p>
        </p:txBody>
      </p:sp>
    </p:spTree>
    <p:extLst>
      <p:ext uri="{BB962C8B-B14F-4D97-AF65-F5344CB8AC3E}">
        <p14:creationId xmlns:p14="http://schemas.microsoft.com/office/powerpoint/2010/main" val="6851498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1184" y="473796"/>
            <a:ext cx="1335673" cy="190278"/>
          </a:xfrm>
          <a:prstGeom prst="rect">
            <a:avLst/>
          </a:prstGeom>
        </p:spPr>
      </p:pic>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2"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9759413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482812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29842" y="0"/>
            <a:ext cx="5973790" cy="6858000"/>
          </a:xfrm>
          <a:prstGeom prst="rect">
            <a:avLst/>
          </a:prstGeom>
        </p:spPr>
      </p:pic>
      <p:sp>
        <p:nvSpPr>
          <p:cNvPr id="2" name="Title 1"/>
          <p:cNvSpPr>
            <a:spLocks noGrp="1"/>
          </p:cNvSpPr>
          <p:nvPr>
            <p:ph type="title" hasCustomPrompt="1"/>
          </p:nvPr>
        </p:nvSpPr>
        <p:spPr>
          <a:xfrm>
            <a:off x="455996" y="620429"/>
            <a:ext cx="5541959" cy="403137"/>
          </a:xfrm>
          <a:prstGeom prst="rect">
            <a:avLst/>
          </a:prstGeom>
        </p:spPr>
        <p:txBody>
          <a:bodyPr wrap="square" lIns="0" tIns="0" rIns="0" bIns="0">
            <a:spAutoFit/>
          </a:bodyPr>
          <a:lstStyle>
            <a:lvl1pPr>
              <a:lnSpc>
                <a:spcPts val="3137"/>
              </a:lnSpc>
              <a:defRPr sz="2745" baseline="0">
                <a:solidFill>
                  <a:srgbClr val="000000"/>
                </a:solidFill>
              </a:defRPr>
            </a:lvl1pPr>
          </a:lstStyle>
          <a:p>
            <a:r>
              <a:rPr lang="en-US"/>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55994" y="2363622"/>
            <a:ext cx="4822952" cy="495136"/>
          </a:xfrm>
          <a:prstGeom prst="rect">
            <a:avLst/>
          </a:prstGeom>
        </p:spPr>
        <p:txBody>
          <a:bodyPr lIns="0" tIns="0" rIns="0" bIns="0"/>
          <a:lstStyle>
            <a:lvl1pPr marL="0" indent="0">
              <a:lnSpc>
                <a:spcPts val="1765"/>
              </a:lnSpc>
              <a:spcBef>
                <a:spcPts val="1177"/>
              </a:spcBef>
              <a:buNone/>
              <a:defRPr lang="en-US" sz="1372" b="0" kern="1200" spc="0" baseline="0" dirty="0">
                <a:solidFill>
                  <a:schemeClr val="tx2"/>
                </a:solidFill>
                <a:latin typeface="+mj-lt"/>
                <a:ea typeface="+mn-ea"/>
                <a:cs typeface="+mn-cs"/>
              </a:defRPr>
            </a:lvl1pPr>
            <a:lvl2pPr marL="0" marR="0" indent="0" algn="l" defTabSz="914378"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8" indent="0">
              <a:buNone/>
              <a:defRPr/>
            </a:lvl3pPr>
            <a:lvl4pPr marL="672298" indent="0">
              <a:buNone/>
              <a:defRPr/>
            </a:lvl4pPr>
            <a:lvl5pPr marL="896397"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a:p>
            <a:pPr lvl="1"/>
            <a:endParaRPr lang="en-US"/>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55996" y="1922588"/>
            <a:ext cx="4822951" cy="287771"/>
          </a:xfrm>
          <a:prstGeom prst="rect">
            <a:avLst/>
          </a:prstGeom>
        </p:spPr>
        <p:txBody>
          <a:bodyPr wrap="square" lIns="0" tIns="0" rIns="0" bIns="0">
            <a:spAutoFit/>
          </a:bodyPr>
          <a:lstStyle>
            <a:lvl1pPr marL="0" indent="0">
              <a:lnSpc>
                <a:spcPts val="2353"/>
              </a:lnSpc>
              <a:buNone/>
              <a:defRPr lang="en-US" sz="1961" kern="1200" spc="0" baseline="0" dirty="0">
                <a:solidFill>
                  <a:srgbClr val="000000"/>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3" y="3121485"/>
            <a:ext cx="5973053" cy="543185"/>
          </a:xfrm>
          <a:prstGeom prst="rect">
            <a:avLst/>
          </a:prstGeom>
        </p:spPr>
        <p:txBody>
          <a:bodyPr/>
          <a:lstStyle>
            <a:lvl1pPr algn="ctr">
              <a:defRPr>
                <a:solidFill>
                  <a:schemeClr val="bg1"/>
                </a:solidFill>
              </a:defRPr>
            </a:lvl1pPr>
          </a:lstStyle>
          <a:p>
            <a:r>
              <a:rPr lang="en-US"/>
              <a:t>Drop photo here</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55996" y="2576676"/>
            <a:ext cx="4822951" cy="674672"/>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8" indent="0">
              <a:buNone/>
              <a:defRPr/>
            </a:lvl3pPr>
            <a:lvl4pPr marL="672298" indent="0">
              <a:buNone/>
              <a:defRPr/>
            </a:lvl4pPr>
            <a:lvl5pPr marL="896397"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55993" y="3428999"/>
            <a:ext cx="4822952" cy="495136"/>
          </a:xfrm>
          <a:prstGeom prst="rect">
            <a:avLst/>
          </a:prstGeom>
        </p:spPr>
        <p:txBody>
          <a:bodyPr lIns="0" tIns="0" rIns="0" bIns="0"/>
          <a:lstStyle>
            <a:lvl1pPr marL="0" indent="0">
              <a:lnSpc>
                <a:spcPts val="1765"/>
              </a:lnSpc>
              <a:spcBef>
                <a:spcPts val="1177"/>
              </a:spcBef>
              <a:buNone/>
              <a:defRPr lang="en-US" sz="1372" b="0" kern="1200" spc="0" baseline="0" dirty="0">
                <a:solidFill>
                  <a:schemeClr val="tx2"/>
                </a:solidFill>
                <a:latin typeface="+mj-lt"/>
                <a:ea typeface="+mn-ea"/>
                <a:cs typeface="+mn-cs"/>
              </a:defRPr>
            </a:lvl1pPr>
            <a:lvl2pPr marL="0" marR="0" indent="0" algn="l" defTabSz="914378"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8" indent="0">
              <a:buNone/>
              <a:defRPr/>
            </a:lvl3pPr>
            <a:lvl4pPr marL="672298" indent="0">
              <a:buNone/>
              <a:defRPr/>
            </a:lvl4pPr>
            <a:lvl5pPr marL="896397"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a:p>
            <a:pPr lvl="1"/>
            <a:endParaRPr lang="en-US"/>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55995" y="3639464"/>
            <a:ext cx="4822951" cy="674672"/>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8" indent="0">
              <a:buNone/>
              <a:defRPr/>
            </a:lvl3pPr>
            <a:lvl4pPr marL="672298" indent="0">
              <a:buNone/>
              <a:defRPr/>
            </a:lvl4pPr>
            <a:lvl5pPr marL="896397"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Tree>
    <p:extLst>
      <p:ext uri="{BB962C8B-B14F-4D97-AF65-F5344CB8AC3E}">
        <p14:creationId xmlns:p14="http://schemas.microsoft.com/office/powerpoint/2010/main" val="172866911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Photo layout 2</a:t>
            </a:r>
          </a:p>
        </p:txBody>
      </p:sp>
      <p:sp>
        <p:nvSpPr>
          <p:cNvPr id="5" name="Text Placeholder 4"/>
          <p:cNvSpPr>
            <a:spLocks noGrp="1"/>
          </p:cNvSpPr>
          <p:nvPr>
            <p:ph type="body" sz="quarter" idx="11" hasCustomPrompt="1"/>
          </p:nvPr>
        </p:nvSpPr>
        <p:spPr>
          <a:xfrm>
            <a:off x="455996" y="4927922"/>
            <a:ext cx="3618381" cy="216206"/>
          </a:xfrm>
          <a:prstGeom prst="rect">
            <a:avLst/>
          </a:prstGeom>
        </p:spPr>
        <p:txBody>
          <a:bodyPr lIns="0" tIns="0" rIns="0" bIns="0"/>
          <a:lstStyle>
            <a:lvl1pPr marL="0" marR="0" indent="0" algn="l" defTabSz="914378"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78"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8" indent="0">
              <a:buNone/>
              <a:defRPr/>
            </a:lvl3pPr>
            <a:lvl4pPr marL="672298" indent="0">
              <a:buNone/>
              <a:defRPr/>
            </a:lvl4pPr>
            <a:lvl5pPr marL="896397" indent="0">
              <a:buNone/>
              <a:defRPr/>
            </a:lvl5pPr>
          </a:lstStyle>
          <a:p>
            <a:pPr marL="0" marR="0" lvl="0" indent="0" algn="l" defTabSz="914378"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p:txBody>
      </p:sp>
      <p:sp>
        <p:nvSpPr>
          <p:cNvPr id="9" name="Text Placeholder 4"/>
          <p:cNvSpPr>
            <a:spLocks noGrp="1"/>
          </p:cNvSpPr>
          <p:nvPr>
            <p:ph type="body" sz="quarter" idx="12" hasCustomPrompt="1"/>
          </p:nvPr>
        </p:nvSpPr>
        <p:spPr>
          <a:xfrm>
            <a:off x="4300040" y="4927922"/>
            <a:ext cx="3618381" cy="216206"/>
          </a:xfrm>
          <a:prstGeom prst="rect">
            <a:avLst/>
          </a:prstGeom>
        </p:spPr>
        <p:txBody>
          <a:bodyPr lIns="0" tIns="0" rIns="0" bIns="0"/>
          <a:lstStyle>
            <a:lvl1pPr marL="0" marR="0" indent="0" algn="l" defTabSz="914378" rtl="0" eaLnBrk="1" fontAlgn="auto" latinLnBrk="0" hangingPunct="1">
              <a:lnSpc>
                <a:spcPts val="1765"/>
              </a:lnSpc>
              <a:spcBef>
                <a:spcPts val="882"/>
              </a:spcBef>
              <a:spcAft>
                <a:spcPts val="0"/>
              </a:spcAft>
              <a:buClrTx/>
              <a:buSzPct val="90000"/>
              <a:buFont typeface="Wingdings" panose="05000000000000000000" pitchFamily="2" charset="2"/>
              <a:buNone/>
              <a:tabLst/>
              <a:defRPr sz="1372">
                <a:solidFill>
                  <a:schemeClr val="tx2"/>
                </a:solidFill>
              </a:defRPr>
            </a:lvl1pPr>
            <a:lvl2pPr marL="0" marR="0" indent="0" algn="l" defTabSz="914378"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8" indent="0">
              <a:buNone/>
              <a:defRPr/>
            </a:lvl3pPr>
            <a:lvl4pPr marL="672298" indent="0">
              <a:buNone/>
              <a:defRPr/>
            </a:lvl4pPr>
            <a:lvl5pPr marL="896397" indent="0">
              <a:buNone/>
              <a:defRPr/>
            </a:lvl5pPr>
          </a:lstStyle>
          <a:p>
            <a:pPr marL="0" marR="0" lvl="0" indent="0" algn="l" defTabSz="914378"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p:txBody>
      </p:sp>
      <p:sp>
        <p:nvSpPr>
          <p:cNvPr id="10" name="Text Placeholder 4"/>
          <p:cNvSpPr>
            <a:spLocks noGrp="1"/>
          </p:cNvSpPr>
          <p:nvPr>
            <p:ph type="body" sz="quarter" idx="13" hasCustomPrompt="1"/>
          </p:nvPr>
        </p:nvSpPr>
        <p:spPr>
          <a:xfrm>
            <a:off x="8144083" y="4927922"/>
            <a:ext cx="3618381" cy="216206"/>
          </a:xfrm>
          <a:prstGeom prst="rect">
            <a:avLst/>
          </a:prstGeom>
        </p:spPr>
        <p:txBody>
          <a:bodyPr lIns="0" tIns="0" rIns="0" bIns="0"/>
          <a:lstStyle>
            <a:lvl1pPr marL="0" marR="0" indent="0" algn="l" defTabSz="914378" rtl="0" eaLnBrk="1" fontAlgn="auto" latinLnBrk="0" hangingPunct="1">
              <a:lnSpc>
                <a:spcPts val="1765"/>
              </a:lnSpc>
              <a:spcBef>
                <a:spcPts val="882"/>
              </a:spcBef>
              <a:spcAft>
                <a:spcPts val="0"/>
              </a:spcAft>
              <a:buClrTx/>
              <a:buSzPct val="90000"/>
              <a:buFont typeface="Wingdings" panose="05000000000000000000" pitchFamily="2" charset="2"/>
              <a:buNone/>
              <a:tabLst/>
              <a:defRPr sz="1372">
                <a:solidFill>
                  <a:schemeClr val="tx2"/>
                </a:solidFill>
              </a:defRPr>
            </a:lvl1pPr>
            <a:lvl2pPr marL="0" marR="0" indent="0" algn="l" defTabSz="914378"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8" indent="0">
              <a:buNone/>
              <a:defRPr/>
            </a:lvl3pPr>
            <a:lvl4pPr marL="672298" indent="0">
              <a:buNone/>
              <a:defRPr/>
            </a:lvl4pPr>
            <a:lvl5pPr marL="896397" indent="0">
              <a:buNone/>
              <a:defRPr/>
            </a:lvl5pPr>
          </a:lstStyle>
          <a:p>
            <a:pPr marL="0" marR="0" lvl="0" indent="0" algn="l" defTabSz="914378"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r="-1"/>
          <a:stretch/>
        </p:blipFill>
        <p:spPr>
          <a:xfrm>
            <a:off x="8150361" y="2152784"/>
            <a:ext cx="3623053" cy="2589915"/>
          </a:xfrm>
          <a:prstGeom prst="rect">
            <a:avLst/>
          </a:prstGeom>
        </p:spPr>
      </p:pic>
      <p:pic>
        <p:nvPicPr>
          <p:cNvPr id="16" name="Picture 15"/>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25648" y="2152784"/>
            <a:ext cx="3648727" cy="2589915"/>
          </a:xfrm>
          <a:prstGeom prst="rect">
            <a:avLst/>
          </a:prstGeom>
        </p:spPr>
      </p:pic>
      <p:pic>
        <p:nvPicPr>
          <p:cNvPr id="17" name="Picture 16"/>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4295368" y="2152781"/>
            <a:ext cx="3623052" cy="2589916"/>
          </a:xfrm>
          <a:prstGeom prst="rect">
            <a:avLst/>
          </a:prstGeom>
        </p:spPr>
      </p:pic>
      <p:sp>
        <p:nvSpPr>
          <p:cNvPr id="4" name="Picture Placeholder 3">
            <a:extLst>
              <a:ext uri="{FF2B5EF4-FFF2-40B4-BE49-F238E27FC236}">
                <a16:creationId xmlns:a16="http://schemas.microsoft.com/office/drawing/2014/main" id="{2717A0C5-B07A-A34B-9DBC-AEA2B456E25A}"/>
              </a:ext>
            </a:extLst>
          </p:cNvPr>
          <p:cNvSpPr>
            <a:spLocks noGrp="1"/>
          </p:cNvSpPr>
          <p:nvPr>
            <p:ph type="pic" sz="quarter" idx="14" hasCustomPrompt="1"/>
          </p:nvPr>
        </p:nvSpPr>
        <p:spPr>
          <a:xfrm>
            <a:off x="426425" y="3193695"/>
            <a:ext cx="3647951" cy="543185"/>
          </a:xfrm>
          <a:prstGeom prst="rect">
            <a:avLst/>
          </a:prstGeom>
        </p:spPr>
        <p:txBody>
          <a:bodyPr/>
          <a:lstStyle>
            <a:lvl1pPr algn="ctr">
              <a:defRPr>
                <a:solidFill>
                  <a:schemeClr val="bg1"/>
                </a:solidFill>
              </a:defRPr>
            </a:lvl1pPr>
          </a:lstStyle>
          <a:p>
            <a:r>
              <a:rPr lang="en-US"/>
              <a:t>Drop photo here</a:t>
            </a:r>
          </a:p>
        </p:txBody>
      </p:sp>
      <p:sp>
        <p:nvSpPr>
          <p:cNvPr id="7" name="Picture Placeholder 6">
            <a:extLst>
              <a:ext uri="{FF2B5EF4-FFF2-40B4-BE49-F238E27FC236}">
                <a16:creationId xmlns:a16="http://schemas.microsoft.com/office/drawing/2014/main" id="{F5287B92-3963-B94C-821F-3908B3544A42}"/>
              </a:ext>
            </a:extLst>
          </p:cNvPr>
          <p:cNvSpPr>
            <a:spLocks noGrp="1"/>
          </p:cNvSpPr>
          <p:nvPr>
            <p:ph type="pic" sz="quarter" idx="15" hasCustomPrompt="1"/>
          </p:nvPr>
        </p:nvSpPr>
        <p:spPr>
          <a:xfrm>
            <a:off x="4300040" y="3186832"/>
            <a:ext cx="3618381" cy="543185"/>
          </a:xfrm>
          <a:prstGeom prst="rect">
            <a:avLst/>
          </a:prstGeom>
        </p:spPr>
        <p:txBody>
          <a:bodyPr/>
          <a:lstStyle>
            <a:lvl1pPr algn="ctr">
              <a:defRPr>
                <a:solidFill>
                  <a:schemeClr val="bg1"/>
                </a:solidFill>
              </a:defRPr>
            </a:lvl1pPr>
          </a:lstStyle>
          <a:p>
            <a:r>
              <a:rPr lang="en-US"/>
              <a:t>Drop photo here</a:t>
            </a:r>
          </a:p>
        </p:txBody>
      </p:sp>
      <p:sp>
        <p:nvSpPr>
          <p:cNvPr id="11" name="Picture Placeholder 10">
            <a:extLst>
              <a:ext uri="{FF2B5EF4-FFF2-40B4-BE49-F238E27FC236}">
                <a16:creationId xmlns:a16="http://schemas.microsoft.com/office/drawing/2014/main" id="{1DC31788-B7D8-9D46-BE0A-6B7EED7110B6}"/>
              </a:ext>
            </a:extLst>
          </p:cNvPr>
          <p:cNvSpPr>
            <a:spLocks noGrp="1"/>
          </p:cNvSpPr>
          <p:nvPr>
            <p:ph type="pic" sz="quarter" idx="16" hasCustomPrompt="1"/>
          </p:nvPr>
        </p:nvSpPr>
        <p:spPr>
          <a:xfrm>
            <a:off x="8150309" y="3186832"/>
            <a:ext cx="3612156" cy="543185"/>
          </a:xfrm>
          <a:prstGeom prst="rect">
            <a:avLst/>
          </a:prstGeom>
        </p:spPr>
        <p:txBody>
          <a:bodyPr/>
          <a:lstStyle>
            <a:lvl1pPr algn="ctr">
              <a:defRPr>
                <a:solidFill>
                  <a:schemeClr val="bg1"/>
                </a:solidFill>
              </a:defRPr>
            </a:lvl1pPr>
          </a:lstStyle>
          <a:p>
            <a:r>
              <a:rPr lang="en-US"/>
              <a:t>Drop photo here</a:t>
            </a:r>
          </a:p>
        </p:txBody>
      </p:sp>
      <p:sp>
        <p:nvSpPr>
          <p:cNvPr id="22" name="Text Placeholder 4">
            <a:extLst>
              <a:ext uri="{FF2B5EF4-FFF2-40B4-BE49-F238E27FC236}">
                <a16:creationId xmlns:a16="http://schemas.microsoft.com/office/drawing/2014/main" id="{B97163EF-E7E8-4446-98C1-DF17E29E7379}"/>
              </a:ext>
            </a:extLst>
          </p:cNvPr>
          <p:cNvSpPr>
            <a:spLocks noGrp="1"/>
          </p:cNvSpPr>
          <p:nvPr>
            <p:ph type="body" sz="quarter" idx="42" hasCustomPrompt="1"/>
          </p:nvPr>
        </p:nvSpPr>
        <p:spPr>
          <a:xfrm>
            <a:off x="454169" y="5158174"/>
            <a:ext cx="3618381" cy="905504"/>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8" indent="0">
              <a:buNone/>
              <a:defRPr/>
            </a:lvl3pPr>
            <a:lvl4pPr marL="672298" indent="0">
              <a:buNone/>
              <a:defRPr/>
            </a:lvl4pPr>
            <a:lvl5pPr marL="896397"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p>
        </p:txBody>
      </p:sp>
      <p:sp>
        <p:nvSpPr>
          <p:cNvPr id="23" name="Text Placeholder 4">
            <a:extLst>
              <a:ext uri="{FF2B5EF4-FFF2-40B4-BE49-F238E27FC236}">
                <a16:creationId xmlns:a16="http://schemas.microsoft.com/office/drawing/2014/main" id="{8E57B78A-F25C-4D46-917C-E53FD3A557E0}"/>
              </a:ext>
            </a:extLst>
          </p:cNvPr>
          <p:cNvSpPr>
            <a:spLocks noGrp="1"/>
          </p:cNvSpPr>
          <p:nvPr>
            <p:ph type="body" sz="quarter" idx="43" hasCustomPrompt="1"/>
          </p:nvPr>
        </p:nvSpPr>
        <p:spPr>
          <a:xfrm>
            <a:off x="4302176" y="5158174"/>
            <a:ext cx="3616245" cy="905504"/>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8" indent="0">
              <a:buNone/>
              <a:defRPr/>
            </a:lvl3pPr>
            <a:lvl4pPr marL="672298" indent="0">
              <a:buNone/>
              <a:defRPr/>
            </a:lvl4pPr>
            <a:lvl5pPr marL="896397"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p>
        </p:txBody>
      </p:sp>
      <p:sp>
        <p:nvSpPr>
          <p:cNvPr id="24" name="Text Placeholder 4">
            <a:extLst>
              <a:ext uri="{FF2B5EF4-FFF2-40B4-BE49-F238E27FC236}">
                <a16:creationId xmlns:a16="http://schemas.microsoft.com/office/drawing/2014/main" id="{A1AA5291-B66D-8249-B809-BA15DD1EEA3E}"/>
              </a:ext>
            </a:extLst>
          </p:cNvPr>
          <p:cNvSpPr>
            <a:spLocks noGrp="1"/>
          </p:cNvSpPr>
          <p:nvPr>
            <p:ph type="body" sz="quarter" idx="44" hasCustomPrompt="1"/>
          </p:nvPr>
        </p:nvSpPr>
        <p:spPr>
          <a:xfrm>
            <a:off x="8150308" y="5158174"/>
            <a:ext cx="3618381" cy="905504"/>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8" indent="0">
              <a:buNone/>
              <a:defRPr/>
            </a:lvl3pPr>
            <a:lvl4pPr marL="672298" indent="0">
              <a:buNone/>
              <a:defRPr/>
            </a:lvl4pPr>
            <a:lvl5pPr marL="896397"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p>
        </p:txBody>
      </p:sp>
    </p:spTree>
    <p:extLst>
      <p:ext uri="{BB962C8B-B14F-4D97-AF65-F5344CB8AC3E}">
        <p14:creationId xmlns:p14="http://schemas.microsoft.com/office/powerpoint/2010/main" val="420842744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44775" y="418151"/>
            <a:ext cx="7747227" cy="6439851"/>
          </a:xfrm>
          <a:prstGeom prst="rect">
            <a:avLst/>
          </a:prstGeom>
        </p:spPr>
      </p:pic>
      <p:sp>
        <p:nvSpPr>
          <p:cNvPr id="2" name="Title 1"/>
          <p:cNvSpPr>
            <a:spLocks noGrp="1"/>
          </p:cNvSpPr>
          <p:nvPr>
            <p:ph type="title" hasCustomPrompt="1"/>
          </p:nvPr>
        </p:nvSpPr>
        <p:spPr>
          <a:xfrm>
            <a:off x="455996" y="620429"/>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Device layout 1: one column</a:t>
            </a:r>
          </a:p>
        </p:txBody>
      </p:sp>
      <p:sp>
        <p:nvSpPr>
          <p:cNvPr id="4" name="Text Placeholder 3"/>
          <p:cNvSpPr>
            <a:spLocks noGrp="1"/>
          </p:cNvSpPr>
          <p:nvPr>
            <p:ph type="body" sz="quarter" idx="10" hasCustomPrompt="1"/>
          </p:nvPr>
        </p:nvSpPr>
        <p:spPr>
          <a:xfrm>
            <a:off x="455996" y="1922803"/>
            <a:ext cx="4758211" cy="603538"/>
          </a:xfrm>
          <a:prstGeom prst="rect">
            <a:avLst/>
          </a:prstGeom>
        </p:spPr>
        <p:txBody>
          <a:bodyPr wrap="square" lIns="0" tIns="0" rIns="0" bIns="0">
            <a:spAutoFit/>
          </a:bodyPr>
          <a:lstStyle>
            <a:lvl1pPr marL="0" indent="0">
              <a:lnSpc>
                <a:spcPts val="2353"/>
              </a:lnSpc>
              <a:buNone/>
              <a:defRPr sz="1961" b="0" i="0">
                <a:solidFill>
                  <a:srgbClr val="000000"/>
                </a:solidFill>
                <a:latin typeface="+mn-lt"/>
              </a:defRPr>
            </a:lvl1pPr>
            <a:lvl2pPr marL="224100" indent="0">
              <a:buNone/>
              <a:defRPr/>
            </a:lvl2pPr>
            <a:lvl3pPr marL="448198" indent="0">
              <a:buNone/>
              <a:defRPr/>
            </a:lvl3pPr>
            <a:lvl4pPr marL="672298" indent="0">
              <a:buNone/>
              <a:defRPr/>
            </a:lvl4pPr>
            <a:lvl5pPr marL="896397" indent="0">
              <a:buNone/>
              <a:defRPr/>
            </a:lvl5pPr>
          </a:lstStyle>
          <a:p>
            <a:pPr lvl="0"/>
            <a:r>
              <a:rPr lang="pt-BR"/>
              <a:t>Large subhead Segoe UI Regular 20/24. Em volor resequaectur.</a:t>
            </a:r>
            <a:endParaRPr lang="en-US"/>
          </a:p>
        </p:txBody>
      </p:sp>
      <p:sp>
        <p:nvSpPr>
          <p:cNvPr id="5" name="Text Placeholder 4"/>
          <p:cNvSpPr>
            <a:spLocks noGrp="1"/>
          </p:cNvSpPr>
          <p:nvPr>
            <p:ph type="body" sz="quarter" idx="11" hasCustomPrompt="1"/>
          </p:nvPr>
        </p:nvSpPr>
        <p:spPr>
          <a:xfrm>
            <a:off x="455995" y="2707598"/>
            <a:ext cx="4758210" cy="2521331"/>
          </a:xfrm>
          <a:prstGeom prst="rect">
            <a:avLst/>
          </a:prstGeom>
        </p:spPr>
        <p:txBody>
          <a:bodyPr lIns="0" tIns="0" rIns="0" bIns="0"/>
          <a:lstStyle>
            <a:lvl1pPr marL="280124" indent="-280124">
              <a:lnSpc>
                <a:spcPts val="1765"/>
              </a:lnSpc>
              <a:spcBef>
                <a:spcPts val="0"/>
              </a:spcBef>
              <a:buFont typeface="Arial" panose="020B0604020202020204" pitchFamily="34" charset="0"/>
              <a:buChar char="•"/>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8" indent="0">
              <a:buNone/>
              <a:defRPr/>
            </a:lvl3pPr>
            <a:lvl4pPr marL="672298" indent="0">
              <a:buNone/>
              <a:defRPr/>
            </a:lvl4pPr>
            <a:lvl5pPr marL="896397"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6357959" y="3239967"/>
            <a:ext cx="5834041" cy="908839"/>
          </a:xfrm>
          <a:prstGeom prst="rect">
            <a:avLst/>
          </a:prstGeom>
        </p:spPr>
        <p:txBody>
          <a:bodyPr anchor="ctr" anchorCtr="0"/>
          <a:lstStyle>
            <a:lvl1pPr algn="ctr">
              <a:defRPr>
                <a:solidFill>
                  <a:srgbClr val="000000"/>
                </a:solidFill>
              </a:defRPr>
            </a:lvl1pPr>
          </a:lstStyle>
          <a:p>
            <a:r>
              <a:rPr lang="en-US"/>
              <a:t>Drag picture to placeholder or click icon to add</a:t>
            </a:r>
          </a:p>
        </p:txBody>
      </p:sp>
    </p:spTree>
    <p:extLst>
      <p:ext uri="{BB962C8B-B14F-4D97-AF65-F5344CB8AC3E}">
        <p14:creationId xmlns:p14="http://schemas.microsoft.com/office/powerpoint/2010/main" val="254652037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44775" y="418151"/>
            <a:ext cx="7747227" cy="6439851"/>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6357959" y="3239967"/>
            <a:ext cx="5834041" cy="908839"/>
          </a:xfrm>
          <a:prstGeom prst="rect">
            <a:avLst/>
          </a:prstGeom>
        </p:spPr>
        <p:txBody>
          <a:bodyPr anchor="ctr" anchorCtr="0"/>
          <a:lstStyle>
            <a:lvl1pPr algn="ctr">
              <a:defRPr>
                <a:solidFill>
                  <a:srgbClr val="000000"/>
                </a:solidFill>
              </a:defRPr>
            </a:lvl1pPr>
          </a:lstStyle>
          <a:p>
            <a:r>
              <a:rPr lang="en-US"/>
              <a:t>Drag picture to placeholder or click icon to add</a:t>
            </a:r>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457672" y="2000739"/>
            <a:ext cx="1693247" cy="442532"/>
          </a:xfrm>
          <a:prstGeom prst="rect">
            <a:avLst/>
          </a:prstGeo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78"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8" indent="0">
              <a:buNone/>
              <a:defRPr/>
            </a:lvl3pPr>
            <a:lvl4pPr marL="672298" indent="0">
              <a:buNone/>
              <a:defRPr/>
            </a:lvl4pPr>
            <a:lvl5pPr marL="896397" indent="0">
              <a:buNone/>
              <a:defRPr/>
            </a:lvl5pPr>
          </a:lstStyle>
          <a:p>
            <a:pPr marL="0" marR="0" lvl="0" indent="0" algn="l" defTabSz="914378"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endParaRPr lang="en-US"/>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2385798" y="2000739"/>
            <a:ext cx="1693247" cy="442532"/>
          </a:xfrm>
          <a:prstGeom prst="rect">
            <a:avLst/>
          </a:prstGeo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78"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8" indent="0">
              <a:buNone/>
              <a:defRPr/>
            </a:lvl3pPr>
            <a:lvl4pPr marL="672298" indent="0">
              <a:buNone/>
              <a:defRPr/>
            </a:lvl4pPr>
            <a:lvl5pPr marL="896397" indent="0">
              <a:buNone/>
              <a:defRPr/>
            </a:lvl5pPr>
          </a:lstStyle>
          <a:p>
            <a:pPr marL="0" marR="0" lvl="0" indent="0" algn="l" defTabSz="914378"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endParaRPr lang="en-US"/>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455996" y="620429"/>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Device layout 2: two columns</a:t>
            </a:r>
          </a:p>
        </p:txBody>
      </p:sp>
      <p:sp>
        <p:nvSpPr>
          <p:cNvPr id="18" name="Text Placeholder 4">
            <a:extLst>
              <a:ext uri="{FF2B5EF4-FFF2-40B4-BE49-F238E27FC236}">
                <a16:creationId xmlns:a16="http://schemas.microsoft.com/office/drawing/2014/main" id="{02963930-27DC-A146-BED0-307A0CE5F43A}"/>
              </a:ext>
            </a:extLst>
          </p:cNvPr>
          <p:cNvSpPr>
            <a:spLocks noGrp="1"/>
          </p:cNvSpPr>
          <p:nvPr>
            <p:ph type="body" sz="quarter" idx="42" hasCustomPrompt="1"/>
          </p:nvPr>
        </p:nvSpPr>
        <p:spPr>
          <a:xfrm>
            <a:off x="454170" y="2452759"/>
            <a:ext cx="1693247" cy="2290499"/>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8" indent="0">
              <a:buNone/>
              <a:defRPr/>
            </a:lvl3pPr>
            <a:lvl4pPr marL="672298" indent="0">
              <a:buNone/>
              <a:defRPr/>
            </a:lvl4pPr>
            <a:lvl5pPr marL="896397"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19" name="Text Placeholder 4">
            <a:extLst>
              <a:ext uri="{FF2B5EF4-FFF2-40B4-BE49-F238E27FC236}">
                <a16:creationId xmlns:a16="http://schemas.microsoft.com/office/drawing/2014/main" id="{8EE99189-A4FF-8C44-809C-285F33AF913B}"/>
              </a:ext>
            </a:extLst>
          </p:cNvPr>
          <p:cNvSpPr>
            <a:spLocks noGrp="1"/>
          </p:cNvSpPr>
          <p:nvPr>
            <p:ph type="body" sz="quarter" idx="43" hasCustomPrompt="1"/>
          </p:nvPr>
        </p:nvSpPr>
        <p:spPr>
          <a:xfrm>
            <a:off x="2385531" y="2452759"/>
            <a:ext cx="1693247" cy="2290499"/>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8" indent="0">
              <a:buNone/>
              <a:defRPr/>
            </a:lvl3pPr>
            <a:lvl4pPr marL="672298" indent="0">
              <a:buNone/>
              <a:defRPr/>
            </a:lvl4pPr>
            <a:lvl5pPr marL="896397"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Tree>
    <p:extLst>
      <p:ext uri="{BB962C8B-B14F-4D97-AF65-F5344CB8AC3E}">
        <p14:creationId xmlns:p14="http://schemas.microsoft.com/office/powerpoint/2010/main" val="383303923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84249" y="486947"/>
            <a:ext cx="10869930" cy="6371053"/>
          </a:xfrm>
          <a:prstGeom prst="rect">
            <a:avLst/>
          </a:prstGeom>
        </p:spPr>
      </p:pic>
      <p:sp>
        <p:nvSpPr>
          <p:cNvPr id="2" name="Title 1"/>
          <p:cNvSpPr>
            <a:spLocks noGrp="1"/>
          </p:cNvSpPr>
          <p:nvPr>
            <p:ph type="title" hasCustomPrompt="1"/>
          </p:nvPr>
        </p:nvSpPr>
        <p:spPr>
          <a:xfrm>
            <a:off x="455996" y="620429"/>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293976" y="3490037"/>
            <a:ext cx="7678751" cy="543185"/>
          </a:xfrm>
          <a:prstGeom prst="rect">
            <a:avLst/>
          </a:prstGeom>
        </p:spPr>
        <p:txBody>
          <a:bodyPr anchor="ctr" anchorCtr="0"/>
          <a:lstStyle>
            <a:lvl1pPr algn="ctr">
              <a:defRPr>
                <a:solidFill>
                  <a:srgbClr val="000000"/>
                </a:solidFill>
              </a:defRPr>
            </a:lvl1pPr>
          </a:lstStyle>
          <a:p>
            <a:r>
              <a:rPr lang="en-US"/>
              <a:t>Drag picture to placeholder or click icon to add</a:t>
            </a:r>
          </a:p>
        </p:txBody>
      </p:sp>
    </p:spTree>
    <p:extLst>
      <p:ext uri="{BB962C8B-B14F-4D97-AF65-F5344CB8AC3E}">
        <p14:creationId xmlns:p14="http://schemas.microsoft.com/office/powerpoint/2010/main" val="375411546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7" y="1950781"/>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 name="Title 1"/>
          <p:cNvSpPr>
            <a:spLocks noGrp="1"/>
          </p:cNvSpPr>
          <p:nvPr>
            <p:ph type="title" hasCustomPrompt="1"/>
          </p:nvPr>
        </p:nvSpPr>
        <p:spPr>
          <a:xfrm>
            <a:off x="455996" y="620429"/>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9" name="Text Placeholder 4"/>
          <p:cNvSpPr>
            <a:spLocks noGrp="1"/>
          </p:cNvSpPr>
          <p:nvPr>
            <p:ph type="body" sz="quarter" idx="12" hasCustomPrompt="1"/>
          </p:nvPr>
        </p:nvSpPr>
        <p:spPr>
          <a:xfrm>
            <a:off x="455993" y="5857162"/>
            <a:ext cx="3618381" cy="301770"/>
          </a:xfrm>
          <a:prstGeom prst="rect">
            <a:avLst/>
          </a:prstGeom>
        </p:spPr>
        <p:txBody>
          <a:bodyPr lIns="0" tIns="0" rIns="0" bIns="0"/>
          <a:lstStyle>
            <a:lvl1pPr marL="0" indent="0">
              <a:lnSpc>
                <a:spcPts val="1176"/>
              </a:lnSpc>
              <a:spcBef>
                <a:spcPts val="882"/>
              </a:spcBef>
              <a:buFont typeface="Arial" panose="020B0604020202020204" pitchFamily="34" charset="0"/>
              <a:buNone/>
              <a:defRPr sz="981" b="0" i="0" spc="0">
                <a:solidFill>
                  <a:srgbClr val="000000"/>
                </a:solidFill>
                <a:latin typeface="+mn-lt"/>
              </a:defRPr>
            </a:lvl1pPr>
            <a:lvl2pPr marL="0" marR="0" indent="0" algn="l" defTabSz="914378" rtl="0" eaLnBrk="1" fontAlgn="auto" latinLnBrk="0" hangingPunct="1">
              <a:lnSpc>
                <a:spcPts val="1176"/>
              </a:lnSpc>
              <a:spcBef>
                <a:spcPts val="441"/>
              </a:spcBef>
              <a:spcAft>
                <a:spcPts val="0"/>
              </a:spcAft>
              <a:buClrTx/>
              <a:buSzPct val="90000"/>
              <a:buFont typeface="Arial" panose="020B0604020202020204" pitchFamily="34" charset="0"/>
              <a:buNone/>
              <a:tabLst/>
              <a:defRPr sz="981">
                <a:solidFill>
                  <a:schemeClr val="tx1"/>
                </a:solidFill>
              </a:defRPr>
            </a:lvl2pPr>
            <a:lvl3pPr marL="448198" indent="0">
              <a:buNone/>
              <a:defRPr/>
            </a:lvl3pPr>
            <a:lvl4pPr marL="672298" indent="0">
              <a:buNone/>
              <a:defRPr/>
            </a:lvl4pPr>
            <a:lvl5pPr marL="896397" indent="0">
              <a:buNone/>
              <a:defRPr/>
            </a:lvl5pPr>
          </a:lstStyle>
          <a:p>
            <a:pPr lvl="0"/>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7" name="Text Placeholder 4"/>
          <p:cNvSpPr>
            <a:spLocks noGrp="1"/>
          </p:cNvSpPr>
          <p:nvPr>
            <p:ph type="body" sz="quarter" idx="18" hasCustomPrompt="1"/>
          </p:nvPr>
        </p:nvSpPr>
        <p:spPr>
          <a:xfrm>
            <a:off x="4303153" y="5857162"/>
            <a:ext cx="3607487" cy="297774"/>
          </a:xfrm>
          <a:prstGeom prst="rect">
            <a:avLst/>
          </a:prstGeom>
        </p:spPr>
        <p:txBody>
          <a:bodyPr vert="horz" wrap="square" lIns="0" tIns="0" rIns="0" bIns="0" rtlCol="0">
            <a:spAutoFit/>
          </a:bodyPr>
          <a:lstStyle>
            <a:lvl1pPr>
              <a:tabLst/>
              <a:defRPr lang="en-US" sz="981" b="0" i="0" spc="0" dirty="0" smtClean="0">
                <a:solidFill>
                  <a:srgbClr val="000000"/>
                </a:solidFill>
                <a:latin typeface="+mn-lt"/>
              </a:defRPr>
            </a:lvl1pPr>
          </a:lstStyle>
          <a:p>
            <a:pPr marL="0" lvl="0" indent="0">
              <a:lnSpc>
                <a:spcPts val="1176"/>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20" name="Chart Placeholder 6"/>
          <p:cNvSpPr>
            <a:spLocks noGrp="1"/>
          </p:cNvSpPr>
          <p:nvPr>
            <p:ph type="chart" sz="quarter" idx="22"/>
          </p:nvPr>
        </p:nvSpPr>
        <p:spPr>
          <a:xfrm>
            <a:off x="4303153" y="1950781"/>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1" name="Chart Placeholder 6"/>
          <p:cNvSpPr>
            <a:spLocks noGrp="1"/>
          </p:cNvSpPr>
          <p:nvPr>
            <p:ph type="chart" sz="quarter" idx="23"/>
          </p:nvPr>
        </p:nvSpPr>
        <p:spPr>
          <a:xfrm>
            <a:off x="8139413" y="1950781"/>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2"/>
            <a:ext cx="3629278" cy="241415"/>
          </a:xfrm>
          <a:prstGeom prst="rect">
            <a:avLst/>
          </a:prstGeom>
        </p:spPr>
        <p:txBody>
          <a:bodyPr tIns="0"/>
          <a:lstStyle>
            <a:lvl1pPr>
              <a:defRPr lang="en-US" sz="981" b="1" kern="1200" spc="0" dirty="0" smtClean="0">
                <a:solidFill>
                  <a:srgbClr val="000000"/>
                </a:solidFill>
                <a:latin typeface="+mn-lt"/>
                <a:ea typeface="+mn-ea"/>
                <a:cs typeface="+mn-cs"/>
              </a:defRPr>
            </a:lvl1pPr>
          </a:lstStyle>
          <a:p>
            <a:pPr lvl="0"/>
            <a:r>
              <a:rPr lang="en-US"/>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2"/>
            <a:ext cx="3629278" cy="241415"/>
          </a:xfrm>
          <a:prstGeom prst="rect">
            <a:avLst/>
          </a:prstGeom>
        </p:spPr>
        <p:txBody>
          <a:bodyPr tIns="0"/>
          <a:lstStyle>
            <a:lvl1pPr>
              <a:defRPr lang="en-US" sz="981" b="1" kern="1200" spc="0" dirty="0" smtClean="0">
                <a:solidFill>
                  <a:srgbClr val="000000"/>
                </a:solidFill>
                <a:latin typeface="+mn-lt"/>
                <a:ea typeface="+mn-ea"/>
                <a:cs typeface="+mn-cs"/>
              </a:defRPr>
            </a:lvl1pPr>
          </a:lstStyle>
          <a:p>
            <a:pPr lvl="0"/>
            <a:r>
              <a:rPr lang="en-US"/>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2"/>
            <a:ext cx="3629278" cy="241415"/>
          </a:xfrm>
          <a:prstGeom prst="rect">
            <a:avLst/>
          </a:prstGeom>
        </p:spPr>
        <p:txBody>
          <a:bodyPr tIns="0"/>
          <a:lstStyle>
            <a:lvl1pPr>
              <a:defRPr lang="en-US" sz="981" b="1" kern="1200" spc="0" dirty="0" smtClean="0">
                <a:solidFill>
                  <a:srgbClr val="000000"/>
                </a:solidFill>
                <a:latin typeface="+mn-lt"/>
                <a:ea typeface="+mn-ea"/>
                <a:cs typeface="+mn-cs"/>
              </a:defRPr>
            </a:lvl1pPr>
          </a:lstStyle>
          <a:p>
            <a:pPr lvl="0"/>
            <a:r>
              <a:rPr lang="en-US"/>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4" y="5857162"/>
            <a:ext cx="3607487" cy="297774"/>
          </a:xfrm>
          <a:prstGeom prst="rect">
            <a:avLst/>
          </a:prstGeom>
        </p:spPr>
        <p:txBody>
          <a:bodyPr vert="horz" wrap="square" lIns="0" tIns="0" rIns="0" bIns="0" rtlCol="0">
            <a:spAutoFit/>
          </a:bodyPr>
          <a:lstStyle>
            <a:lvl1pPr>
              <a:tabLst/>
              <a:defRPr lang="en-US" sz="981" b="0" i="0" spc="0" dirty="0" smtClean="0">
                <a:solidFill>
                  <a:srgbClr val="000000"/>
                </a:solidFill>
                <a:latin typeface="+mn-lt"/>
              </a:defRPr>
            </a:lvl1pPr>
          </a:lstStyle>
          <a:p>
            <a:pPr marL="0" lvl="0" indent="0">
              <a:lnSpc>
                <a:spcPts val="1176"/>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Tree>
    <p:extLst>
      <p:ext uri="{BB962C8B-B14F-4D97-AF65-F5344CB8AC3E}">
        <p14:creationId xmlns:p14="http://schemas.microsoft.com/office/powerpoint/2010/main" val="268617167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Table styling</a:t>
            </a:r>
          </a:p>
        </p:txBody>
      </p:sp>
      <p:sp>
        <p:nvSpPr>
          <p:cNvPr id="4" name="Table Placeholder 3"/>
          <p:cNvSpPr>
            <a:spLocks noGrp="1"/>
          </p:cNvSpPr>
          <p:nvPr>
            <p:ph type="tbl" sz="quarter" idx="10"/>
          </p:nvPr>
        </p:nvSpPr>
        <p:spPr>
          <a:xfrm>
            <a:off x="455996" y="3924853"/>
            <a:ext cx="11306469" cy="546753"/>
          </a:xfrm>
          <a:prstGeom prst="rect">
            <a:avLst/>
          </a:prstGeom>
        </p:spPr>
        <p:txBody>
          <a:bodyPr anchor="ctr" anchorCtr="0"/>
          <a:lstStyle>
            <a:lvl1pPr algn="ctr">
              <a:defRPr/>
            </a:lvl1pPr>
          </a:lstStyle>
          <a:p>
            <a:r>
              <a:rPr lang="en-US"/>
              <a:t>Click icon to add table</a:t>
            </a:r>
          </a:p>
        </p:txBody>
      </p:sp>
    </p:spTree>
    <p:extLst>
      <p:ext uri="{BB962C8B-B14F-4D97-AF65-F5344CB8AC3E}">
        <p14:creationId xmlns:p14="http://schemas.microsoft.com/office/powerpoint/2010/main" val="25711647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8"/>
            <a:ext cx="7454644" cy="1473396"/>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71" y="439310"/>
            <a:ext cx="1335673" cy="190278"/>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54170" y="6451197"/>
            <a:ext cx="4482124" cy="10554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35" eaLnBrk="0" hangingPunct="0"/>
            <a:r>
              <a:rPr lang="en-US" sz="686">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1484892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slide 2">
    <p:bg>
      <p:bgPr>
        <a:solidFill>
          <a:srgbClr val="000000"/>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8"/>
            <a:ext cx="7454644" cy="1473396"/>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sp>
        <p:nvSpPr>
          <p:cNvPr id="5" name="Text Box 3">
            <a:extLst>
              <a:ext uri="{FF2B5EF4-FFF2-40B4-BE49-F238E27FC236}">
                <a16:creationId xmlns:a16="http://schemas.microsoft.com/office/drawing/2014/main" id="{0AFD6FAE-B215-4CF5-A1C7-AE7803BB4E41}"/>
              </a:ext>
            </a:extLst>
          </p:cNvPr>
          <p:cNvSpPr txBox="1">
            <a:spLocks noChangeArrowheads="1"/>
          </p:cNvSpPr>
          <p:nvPr userDrawn="1"/>
        </p:nvSpPr>
        <p:spPr bwMode="blackWhite">
          <a:xfrm>
            <a:off x="454170" y="6451197"/>
            <a:ext cx="4482124" cy="10554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35" eaLnBrk="0" hangingPunct="0"/>
            <a:r>
              <a:rPr lang="en-US" sz="686">
                <a:solidFill>
                  <a:schemeClr val="bg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71" y="439310"/>
            <a:ext cx="1335673" cy="190278"/>
          </a:xfrm>
          <a:prstGeom prst="rect">
            <a:avLst/>
          </a:prstGeom>
        </p:spPr>
      </p:pic>
    </p:spTree>
    <p:extLst>
      <p:ext uri="{BB962C8B-B14F-4D97-AF65-F5344CB8AC3E}">
        <p14:creationId xmlns:p14="http://schemas.microsoft.com/office/powerpoint/2010/main" val="6164561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00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1184" y="473796"/>
            <a:ext cx="1335673" cy="190278"/>
          </a:xfrm>
          <a:prstGeom prst="rect">
            <a:avLst/>
          </a:prstGeom>
        </p:spPr>
      </p:pic>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2"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pic>
        <p:nvPicPr>
          <p:cNvPr id="2" name="Graphic 1">
            <a:extLst>
              <a:ext uri="{FF2B5EF4-FFF2-40B4-BE49-F238E27FC236}">
                <a16:creationId xmlns:a16="http://schemas.microsoft.com/office/drawing/2014/main" id="{97DB3F4D-E716-41CF-AA35-46DCDC8D6C8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713496" y="52388"/>
            <a:ext cx="3400425" cy="6753225"/>
          </a:xfrm>
          <a:prstGeom prst="rect">
            <a:avLst/>
          </a:prstGeom>
        </p:spPr>
      </p:pic>
    </p:spTree>
    <p:extLst>
      <p:ext uri="{BB962C8B-B14F-4D97-AF65-F5344CB8AC3E}">
        <p14:creationId xmlns:p14="http://schemas.microsoft.com/office/powerpoint/2010/main" val="402094416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DF7E2-5129-4EFF-9185-B3D2D0F5A5E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847086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563370" y="473236"/>
            <a:ext cx="11081177" cy="1020602"/>
          </a:xfrm>
        </p:spPr>
        <p:txBody>
          <a:bodyPr/>
          <a:lstStyle/>
          <a:p>
            <a:r>
              <a:rPr lang="en-US"/>
              <a:t>Click to edit Master title style</a:t>
            </a:r>
          </a:p>
        </p:txBody>
      </p:sp>
      <p:sp>
        <p:nvSpPr>
          <p:cNvPr id="4" name="Footer Placeholder 3"/>
          <p:cNvSpPr>
            <a:spLocks noGrp="1"/>
          </p:cNvSpPr>
          <p:nvPr>
            <p:ph type="ftr" sz="quarter" idx="11"/>
          </p:nvPr>
        </p:nvSpPr>
        <p:spPr>
          <a:xfrm>
            <a:off x="4038601" y="6492717"/>
            <a:ext cx="4114800" cy="182880"/>
          </a:xfrm>
          <a:prstGeom prst="rect">
            <a:avLst/>
          </a:prstGeom>
        </p:spPr>
        <p:txBody>
          <a:bodyPr/>
          <a:lstStyle/>
          <a:p>
            <a:endParaRPr lang="en-IN"/>
          </a:p>
        </p:txBody>
      </p:sp>
      <p:sp>
        <p:nvSpPr>
          <p:cNvPr id="6" name="Text Placeholder 5">
            <a:extLst>
              <a:ext uri="{FF2B5EF4-FFF2-40B4-BE49-F238E27FC236}">
                <a16:creationId xmlns:a16="http://schemas.microsoft.com/office/drawing/2014/main" id="{90511ECA-E42E-4E41-86BD-D4D827D05FA1}"/>
              </a:ext>
            </a:extLst>
          </p:cNvPr>
          <p:cNvSpPr>
            <a:spLocks noGrp="1"/>
          </p:cNvSpPr>
          <p:nvPr>
            <p:ph type="body" sz="quarter" idx="13" hasCustomPrompt="1"/>
          </p:nvPr>
        </p:nvSpPr>
        <p:spPr>
          <a:xfrm>
            <a:off x="563370" y="1191570"/>
            <a:ext cx="11081177" cy="519672"/>
          </a:xfrm>
        </p:spPr>
        <p:txBody>
          <a:bodyPr anchor="ctr"/>
          <a:lstStyle>
            <a:lvl1pPr marL="0" indent="0">
              <a:buNone/>
              <a:defRPr sz="2200">
                <a:latin typeface="+mj-lt"/>
              </a:defRPr>
            </a:lvl1pPr>
          </a:lstStyle>
          <a:p>
            <a:pPr lvl="0"/>
            <a:r>
              <a:rPr lang="en-US"/>
              <a:t>Subheading</a:t>
            </a:r>
          </a:p>
        </p:txBody>
      </p:sp>
      <p:sp>
        <p:nvSpPr>
          <p:cNvPr id="7" name="Slide Number Placeholder 5">
            <a:extLst>
              <a:ext uri="{FF2B5EF4-FFF2-40B4-BE49-F238E27FC236}">
                <a16:creationId xmlns:a16="http://schemas.microsoft.com/office/drawing/2014/main" id="{3668EBDF-6910-4128-87F9-14E83FC783AF}"/>
              </a:ext>
            </a:extLst>
          </p:cNvPr>
          <p:cNvSpPr>
            <a:spLocks noGrp="1"/>
          </p:cNvSpPr>
          <p:nvPr>
            <p:ph type="sldNum" sz="quarter" idx="12"/>
          </p:nvPr>
        </p:nvSpPr>
        <p:spPr>
          <a:xfrm>
            <a:off x="11734144" y="6401594"/>
            <a:ext cx="366667" cy="365125"/>
          </a:xfrm>
          <a:prstGeom prst="rect">
            <a:avLst/>
          </a:prstGeom>
        </p:spPr>
        <p:txBody>
          <a:bodyPr/>
          <a:lstStyle/>
          <a:p>
            <a:fld id="{7B76384A-BF72-4EC3-9EB1-950545506B9E}" type="slidenum">
              <a:rPr lang="en-IN" smtClean="0"/>
              <a:t>‹#›</a:t>
            </a:fld>
            <a:endParaRPr lang="en-IN"/>
          </a:p>
        </p:txBody>
      </p:sp>
    </p:spTree>
    <p:extLst>
      <p:ext uri="{BB962C8B-B14F-4D97-AF65-F5344CB8AC3E}">
        <p14:creationId xmlns:p14="http://schemas.microsoft.com/office/powerpoint/2010/main" val="298655314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563370" y="1506067"/>
            <a:ext cx="11081177" cy="2396047"/>
          </a:xfrm>
          <a:prstGeom prst="rect">
            <a:avLst/>
          </a:prstGeom>
        </p:spPr>
        <p:txBody>
          <a:bodyPr/>
          <a:lstStyle>
            <a:lvl1pPr marL="284081" indent="-284081">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58847" indent="-274767">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2928" indent="-284081">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6467" indent="-223539">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0008" indent="-223539">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3" y="6238878"/>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18"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a:xfrm>
            <a:off x="563370" y="473236"/>
            <a:ext cx="11081177" cy="1020602"/>
          </a:xfrm>
        </p:spPr>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1221527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5"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03030540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_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
        <p:nvSpPr>
          <p:cNvPr id="29" name="Content Placeholder 28">
            <a:extLst>
              <a:ext uri="{FF2B5EF4-FFF2-40B4-BE49-F238E27FC236}">
                <a16:creationId xmlns:a16="http://schemas.microsoft.com/office/drawing/2014/main" id="{10B966BE-F651-4073-AEE6-580DFDFF7254}"/>
              </a:ext>
            </a:extLst>
          </p:cNvPr>
          <p:cNvSpPr>
            <a:spLocks noGrp="1"/>
          </p:cNvSpPr>
          <p:nvPr>
            <p:ph sz="quarter" idx="10"/>
          </p:nvPr>
        </p:nvSpPr>
        <p:spPr>
          <a:xfrm>
            <a:off x="668394" y="1983325"/>
            <a:ext cx="2598738" cy="546753"/>
          </a:xfrm>
        </p:spPr>
        <p:txBody>
          <a:bodyPr/>
          <a:lstStyle/>
          <a:p>
            <a:pPr lvl="0"/>
            <a:r>
              <a:rPr lang="en-US"/>
              <a:t>Click to edit</a:t>
            </a:r>
          </a:p>
        </p:txBody>
      </p:sp>
      <p:sp>
        <p:nvSpPr>
          <p:cNvPr id="4" name="Content Placeholder 3">
            <a:extLst>
              <a:ext uri="{FF2B5EF4-FFF2-40B4-BE49-F238E27FC236}">
                <a16:creationId xmlns:a16="http://schemas.microsoft.com/office/drawing/2014/main" id="{4C8AEB79-79B1-4FA7-9645-763ACDA2ABD7}"/>
              </a:ext>
            </a:extLst>
          </p:cNvPr>
          <p:cNvSpPr>
            <a:spLocks noGrp="1"/>
          </p:cNvSpPr>
          <p:nvPr>
            <p:ph sz="quarter" idx="11"/>
          </p:nvPr>
        </p:nvSpPr>
        <p:spPr>
          <a:xfrm>
            <a:off x="3740150" y="1920875"/>
            <a:ext cx="2805113" cy="546753"/>
          </a:xfrm>
        </p:spPr>
        <p:txBody>
          <a:bodyPr/>
          <a:lstStyle/>
          <a:p>
            <a:pPr lvl="0"/>
            <a:r>
              <a:rPr lang="en-US"/>
              <a:t>Click to edit Master</a:t>
            </a:r>
          </a:p>
        </p:txBody>
      </p:sp>
      <p:sp>
        <p:nvSpPr>
          <p:cNvPr id="6" name="Content Placeholder 5">
            <a:extLst>
              <a:ext uri="{FF2B5EF4-FFF2-40B4-BE49-F238E27FC236}">
                <a16:creationId xmlns:a16="http://schemas.microsoft.com/office/drawing/2014/main" id="{810D02E0-550A-4B0D-ADC2-4215477C2688}"/>
              </a:ext>
            </a:extLst>
          </p:cNvPr>
          <p:cNvSpPr>
            <a:spLocks noGrp="1"/>
          </p:cNvSpPr>
          <p:nvPr>
            <p:ph sz="quarter" idx="12"/>
          </p:nvPr>
        </p:nvSpPr>
        <p:spPr>
          <a:xfrm>
            <a:off x="7377113" y="1920875"/>
            <a:ext cx="3163887" cy="546753"/>
          </a:xfrm>
        </p:spPr>
        <p:txBody>
          <a:bodyPr/>
          <a:lstStyle/>
          <a:p>
            <a:pPr lvl="0"/>
            <a:r>
              <a:rPr lang="en-US"/>
              <a:t>Click to edit Master</a:t>
            </a:r>
          </a:p>
        </p:txBody>
      </p:sp>
      <p:sp>
        <p:nvSpPr>
          <p:cNvPr id="8" name="Content Placeholder 7">
            <a:extLst>
              <a:ext uri="{FF2B5EF4-FFF2-40B4-BE49-F238E27FC236}">
                <a16:creationId xmlns:a16="http://schemas.microsoft.com/office/drawing/2014/main" id="{EE8C6D9A-3A45-4A33-813A-3D617CBE51C0}"/>
              </a:ext>
            </a:extLst>
          </p:cNvPr>
          <p:cNvSpPr>
            <a:spLocks noGrp="1"/>
          </p:cNvSpPr>
          <p:nvPr>
            <p:ph sz="quarter" idx="13"/>
          </p:nvPr>
        </p:nvSpPr>
        <p:spPr>
          <a:xfrm>
            <a:off x="955675" y="3429000"/>
            <a:ext cx="3276600" cy="546753"/>
          </a:xfrm>
        </p:spPr>
        <p:txBody>
          <a:bodyPr/>
          <a:lstStyle/>
          <a:p>
            <a:pPr lvl="0"/>
            <a:r>
              <a:rPr lang="en-US"/>
              <a:t>Click to edit Master text</a:t>
            </a:r>
          </a:p>
        </p:txBody>
      </p:sp>
      <p:sp>
        <p:nvSpPr>
          <p:cNvPr id="10" name="Content Placeholder 9">
            <a:extLst>
              <a:ext uri="{FF2B5EF4-FFF2-40B4-BE49-F238E27FC236}">
                <a16:creationId xmlns:a16="http://schemas.microsoft.com/office/drawing/2014/main" id="{08561B05-91BD-4A77-B4EF-9C39876E003E}"/>
              </a:ext>
            </a:extLst>
          </p:cNvPr>
          <p:cNvSpPr>
            <a:spLocks noGrp="1"/>
          </p:cNvSpPr>
          <p:nvPr>
            <p:ph sz="quarter" idx="14"/>
          </p:nvPr>
        </p:nvSpPr>
        <p:spPr>
          <a:xfrm>
            <a:off x="5835650" y="3427413"/>
            <a:ext cx="3009900" cy="546753"/>
          </a:xfrm>
        </p:spPr>
        <p:txBody>
          <a:bodyPr/>
          <a:lstStyle/>
          <a:p>
            <a:pPr lvl="0"/>
            <a:r>
              <a:rPr lang="en-US"/>
              <a:t>Click to edit Master</a:t>
            </a:r>
          </a:p>
        </p:txBody>
      </p:sp>
      <p:sp>
        <p:nvSpPr>
          <p:cNvPr id="12" name="Content Placeholder 11">
            <a:extLst>
              <a:ext uri="{FF2B5EF4-FFF2-40B4-BE49-F238E27FC236}">
                <a16:creationId xmlns:a16="http://schemas.microsoft.com/office/drawing/2014/main" id="{80D80CB6-8672-4FB2-89E9-9D7C53790F4B}"/>
              </a:ext>
            </a:extLst>
          </p:cNvPr>
          <p:cNvSpPr>
            <a:spLocks noGrp="1"/>
          </p:cNvSpPr>
          <p:nvPr>
            <p:ph sz="quarter" idx="15"/>
          </p:nvPr>
        </p:nvSpPr>
        <p:spPr>
          <a:xfrm>
            <a:off x="9585325" y="3427413"/>
            <a:ext cx="2176463" cy="546100"/>
          </a:xfrm>
        </p:spPr>
        <p:txBody>
          <a:bodyPr/>
          <a:lstStyle/>
          <a:p>
            <a:pPr lvl="0"/>
            <a:r>
              <a:rPr lang="en-US"/>
              <a:t>Click to edit</a:t>
            </a:r>
          </a:p>
        </p:txBody>
      </p:sp>
    </p:spTree>
    <p:extLst>
      <p:ext uri="{BB962C8B-B14F-4D97-AF65-F5344CB8AC3E}">
        <p14:creationId xmlns:p14="http://schemas.microsoft.com/office/powerpoint/2010/main" val="393973254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35210405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Heading Segoe UI </a:t>
            </a:r>
            <a:r>
              <a:rPr lang="en-US" err="1"/>
              <a:t>Semibold</a:t>
            </a:r>
            <a:r>
              <a:rPr lang="en-US"/>
              <a:t> 28/32</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55996" y="1922586"/>
            <a:ext cx="9384447" cy="2112384"/>
          </a:xfrm>
          <a:prstGeom prst="rect">
            <a:avLst/>
          </a:prstGeom>
        </p:spPr>
        <p:txBody>
          <a:bodyPr wrap="square" lIns="0" tIns="0" rIns="0" bIns="0">
            <a:spAutoFit/>
          </a:bodyPr>
          <a:lstStyle>
            <a:lvl1pPr marL="222586" marR="0" indent="-222586" algn="l" defTabSz="914378" rtl="0" eaLnBrk="1" fontAlgn="auto" latinLnBrk="0" hangingPunct="1">
              <a:lnSpc>
                <a:spcPct val="100000"/>
              </a:lnSpc>
              <a:spcBef>
                <a:spcPts val="0"/>
              </a:spcBef>
              <a:spcAft>
                <a:spcPts val="1177"/>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endParaRPr lang="en-US"/>
          </a:p>
          <a:p>
            <a:pPr lvl="0"/>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endParaRPr lang="en-US"/>
          </a:p>
          <a:p>
            <a:pPr marL="222586" marR="0" lvl="0" indent="-222586" algn="l" defTabSz="914378" rtl="0" eaLnBrk="1" fontAlgn="auto" latinLnBrk="0" hangingPunct="1">
              <a:lnSpc>
                <a:spcPts val="2353"/>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endParaRPr lang="en-US"/>
          </a:p>
        </p:txBody>
      </p:sp>
      <p:sp>
        <p:nvSpPr>
          <p:cNvPr id="4" name="Content Placeholder 3">
            <a:extLst>
              <a:ext uri="{FF2B5EF4-FFF2-40B4-BE49-F238E27FC236}">
                <a16:creationId xmlns:a16="http://schemas.microsoft.com/office/drawing/2014/main" id="{6FDC2B6C-73A5-4054-A3F6-2267868EF460}"/>
              </a:ext>
            </a:extLst>
          </p:cNvPr>
          <p:cNvSpPr>
            <a:spLocks noGrp="1"/>
          </p:cNvSpPr>
          <p:nvPr>
            <p:ph sz="quarter" idx="11"/>
          </p:nvPr>
        </p:nvSpPr>
        <p:spPr>
          <a:xfrm>
            <a:off x="719138" y="5969000"/>
            <a:ext cx="4521200" cy="546753"/>
          </a:xfrm>
        </p:spPr>
        <p:txBody>
          <a:bodyPr/>
          <a:lstStyle/>
          <a:p>
            <a:pPr lvl="0"/>
            <a:r>
              <a:rPr lang="en-US"/>
              <a:t>Click to edit Master text styles</a:t>
            </a:r>
          </a:p>
        </p:txBody>
      </p:sp>
      <p:sp>
        <p:nvSpPr>
          <p:cNvPr id="5" name="Content Placeholder 4">
            <a:extLst>
              <a:ext uri="{FF2B5EF4-FFF2-40B4-BE49-F238E27FC236}">
                <a16:creationId xmlns:a16="http://schemas.microsoft.com/office/drawing/2014/main" id="{1E821DFD-7823-49AE-8E6C-FD5A00F4861D}"/>
              </a:ext>
            </a:extLst>
          </p:cNvPr>
          <p:cNvSpPr>
            <a:spLocks noGrp="1"/>
          </p:cNvSpPr>
          <p:nvPr>
            <p:ph sz="quarter" idx="12"/>
          </p:nvPr>
        </p:nvSpPr>
        <p:spPr>
          <a:xfrm>
            <a:off x="4197350" y="4545013"/>
            <a:ext cx="1593850" cy="546753"/>
          </a:xfrm>
        </p:spPr>
        <p:txBody>
          <a:bodyPr/>
          <a:lstStyle>
            <a:lvl1pPr>
              <a:defRPr/>
            </a:lvl1pPr>
          </a:lstStyle>
          <a:p>
            <a:pPr lvl="0"/>
            <a:endParaRPr lang="en-US"/>
          </a:p>
        </p:txBody>
      </p:sp>
    </p:spTree>
    <p:extLst>
      <p:ext uri="{BB962C8B-B14F-4D97-AF65-F5344CB8AC3E}">
        <p14:creationId xmlns:p14="http://schemas.microsoft.com/office/powerpoint/2010/main" val="194793790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7" name="Picture 6">
            <a:extLst>
              <a:ext uri="{FF2B5EF4-FFF2-40B4-BE49-F238E27FC236}">
                <a16:creationId xmlns:a16="http://schemas.microsoft.com/office/drawing/2014/main" id="{CB416E83-2BF2-4A74-8492-6C75F7B6CB3B}"/>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075070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8" name="Picture 7">
            <a:extLst>
              <a:ext uri="{FF2B5EF4-FFF2-40B4-BE49-F238E27FC236}">
                <a16:creationId xmlns:a16="http://schemas.microsoft.com/office/drawing/2014/main" id="{45088973-88F5-4C76-80ED-89ED1A70DC0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4166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2392025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rgbClr val="00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1184" y="473796"/>
            <a:ext cx="1335673" cy="190278"/>
          </a:xfrm>
          <a:prstGeom prst="rect">
            <a:avLst/>
          </a:prstGeom>
        </p:spPr>
      </p:pic>
      <p:pic>
        <p:nvPicPr>
          <p:cNvPr id="2" name="Graphic 1">
            <a:extLst>
              <a:ext uri="{FF2B5EF4-FFF2-40B4-BE49-F238E27FC236}">
                <a16:creationId xmlns:a16="http://schemas.microsoft.com/office/drawing/2014/main" id="{C26E514D-8AB8-4BDB-8B21-573BB184826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713496" y="52388"/>
            <a:ext cx="3400425" cy="6753225"/>
          </a:xfrm>
          <a:prstGeom prst="rect">
            <a:avLst/>
          </a:prstGeom>
        </p:spPr>
      </p:pic>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2"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3" name="Picture 2">
            <a:extLst>
              <a:ext uri="{FF2B5EF4-FFF2-40B4-BE49-F238E27FC236}">
                <a16:creationId xmlns:a16="http://schemas.microsoft.com/office/drawing/2014/main" id="{126F5C0A-4500-4669-9AF5-02151E1019F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000387" y="2277990"/>
            <a:ext cx="3192304" cy="1758106"/>
          </a:xfrm>
          <a:prstGeom prst="rect">
            <a:avLst/>
          </a:prstGeom>
        </p:spPr>
      </p:pic>
    </p:spTree>
    <p:extLst>
      <p:ext uri="{BB962C8B-B14F-4D97-AF65-F5344CB8AC3E}">
        <p14:creationId xmlns:p14="http://schemas.microsoft.com/office/powerpoint/2010/main" val="184716158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54813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4692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56781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29990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12970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3" y="457200"/>
            <a:ext cx="11018520" cy="553998"/>
          </a:xfrm>
        </p:spPr>
        <p:txBody>
          <a:bodyPr/>
          <a:lstStyle/>
          <a:p>
            <a:r>
              <a:rPr lang="en-US"/>
              <a:t>Click to edit Master title style</a:t>
            </a:r>
          </a:p>
        </p:txBody>
      </p:sp>
    </p:spTree>
    <p:extLst>
      <p:ext uri="{BB962C8B-B14F-4D97-AF65-F5344CB8AC3E}">
        <p14:creationId xmlns:p14="http://schemas.microsoft.com/office/powerpoint/2010/main" val="884339682"/>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1444972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panose="020B0502040204020203" pitchFamily="34" charset="0"/>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38554"/>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79362628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3152001"/>
            <a:ext cx="4161981" cy="553998"/>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panose="020B0502040204020203" pitchFamily="34" charset="0"/>
              </a:defRPr>
            </a:lvl1pPr>
          </a:lstStyle>
          <a:p>
            <a:r>
              <a:rPr lang="en-US"/>
              <a:t>Square photo layout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0125068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panose="020B0502040204020203" pitchFamily="34" charset="0"/>
              </a:defRPr>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04360642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83EBA8-9428-5042-A6AB-BA1563CB953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8682" y="472516"/>
            <a:ext cx="1335673" cy="190278"/>
          </a:xfrm>
          <a:prstGeom prst="rect">
            <a:avLst/>
          </a:prstGeom>
        </p:spPr>
      </p:pic>
      <p:pic>
        <p:nvPicPr>
          <p:cNvPr id="5" name="Picture 4">
            <a:extLst>
              <a:ext uri="{FF2B5EF4-FFF2-40B4-BE49-F238E27FC236}">
                <a16:creationId xmlns:a16="http://schemas.microsoft.com/office/drawing/2014/main" id="{B0419340-DB0C-B34E-84FE-2AA1A19A58C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705" strike="noStrike" spc="-49" baseline="0">
                <a:solidFill>
                  <a:srgbClr val="000000"/>
                </a:solidFill>
              </a:defRPr>
            </a:lvl1pPr>
          </a:lstStyle>
          <a:p>
            <a:r>
              <a:rPr lang="en-US"/>
              <a:t>Azure presentation</a:t>
            </a:r>
            <a:br>
              <a:rPr lang="en-US"/>
            </a:br>
            <a:r>
              <a:rPr lang="en-US"/>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7" y="4350114"/>
            <a:ext cx="5413394" cy="724246"/>
          </a:xfrm>
          <a:prstGeom prst="rect">
            <a:avLst/>
          </a:prstGeom>
        </p:spPr>
        <p:txBody>
          <a:bodyPr/>
          <a:lstStyle>
            <a:lvl1pPr>
              <a:defRPr sz="1765">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328749384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5438001"/>
            <a:ext cx="11018520" cy="5539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81155823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866001"/>
            <a:ext cx="11018520" cy="5539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63854162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307777"/>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307777"/>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8024191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307777"/>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307777"/>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307777"/>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49080666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307777"/>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307777"/>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307777"/>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307777"/>
          </a:xfrm>
        </p:spPr>
        <p:txBody>
          <a:bodyPr/>
          <a:lstStyle>
            <a:lvl1pPr marL="0" indent="0" algn="ctr">
              <a:spcBef>
                <a:spcPts val="0"/>
              </a:spcBef>
              <a:buNone/>
              <a:defRPr sz="2000"/>
            </a:lvl1pPr>
          </a:lstStyle>
          <a:p>
            <a:pPr lvl="0"/>
            <a:r>
              <a:rPr lang="en-US"/>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12713153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0273644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697556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9791137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62782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7302472"/>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8682" y="472516"/>
            <a:ext cx="1335673" cy="190278"/>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705" strike="noStrike" spc="-49" baseline="0">
                <a:solidFill>
                  <a:srgbClr val="000000"/>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7" y="4350114"/>
            <a:ext cx="5413394" cy="724246"/>
          </a:xfrm>
          <a:prstGeom prst="rect">
            <a:avLst/>
          </a:prstGeom>
        </p:spPr>
        <p:txBody>
          <a:bodyPr/>
          <a:lstStyle>
            <a:lvl1pPr>
              <a:defRPr sz="1765">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7" name="Picture 6">
            <a:extLst>
              <a:ext uri="{FF2B5EF4-FFF2-40B4-BE49-F238E27FC236}">
                <a16:creationId xmlns:a16="http://schemas.microsoft.com/office/drawing/2014/main" id="{F64BDF03-4137-9B4F-811A-B300BDF9B2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86467" y="206106"/>
            <a:ext cx="5583404" cy="6409831"/>
          </a:xfrm>
          <a:prstGeom prst="rect">
            <a:avLst/>
          </a:prstGeom>
        </p:spPr>
      </p:pic>
    </p:spTree>
    <p:extLst>
      <p:ext uri="{BB962C8B-B14F-4D97-AF65-F5344CB8AC3E}">
        <p14:creationId xmlns:p14="http://schemas.microsoft.com/office/powerpoint/2010/main" val="2381326220"/>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45109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623872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 Copyright Microsoft Corporation. All rights reserved. </a:t>
            </a:r>
          </a:p>
        </p:txBody>
      </p:sp>
    </p:spTree>
    <p:extLst>
      <p:ext uri="{BB962C8B-B14F-4D97-AF65-F5344CB8AC3E}">
        <p14:creationId xmlns:p14="http://schemas.microsoft.com/office/powerpoint/2010/main" val="25312287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67326357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23104667"/>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9A839-C0AA-4876-BC8F-56B801FBC2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5675DC-4BA1-49A7-BA65-77E8927AC8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5160C6-BC68-4F7F-9731-0297CBA0ECF1}"/>
              </a:ext>
            </a:extLst>
          </p:cNvPr>
          <p:cNvSpPr>
            <a:spLocks noGrp="1"/>
          </p:cNvSpPr>
          <p:nvPr>
            <p:ph type="dt" sz="half" idx="10"/>
          </p:nvPr>
        </p:nvSpPr>
        <p:spPr/>
        <p:txBody>
          <a:bodyPr/>
          <a:lstStyle/>
          <a:p>
            <a:fld id="{64E63410-0D72-45EF-B63B-2D9E10042F57}" type="datetimeFigureOut">
              <a:rPr lang="en-US" smtClean="0"/>
              <a:t>9/29/2021</a:t>
            </a:fld>
            <a:endParaRPr lang="en-US"/>
          </a:p>
        </p:txBody>
      </p:sp>
      <p:sp>
        <p:nvSpPr>
          <p:cNvPr id="5" name="Footer Placeholder 4">
            <a:extLst>
              <a:ext uri="{FF2B5EF4-FFF2-40B4-BE49-F238E27FC236}">
                <a16:creationId xmlns:a16="http://schemas.microsoft.com/office/drawing/2014/main" id="{E29EF4F0-CD41-46A7-8263-F7A7E0E4CB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E591D0-6AA8-4D5A-BDCA-58032E2F509F}"/>
              </a:ext>
            </a:extLst>
          </p:cNvPr>
          <p:cNvSpPr>
            <a:spLocks noGrp="1"/>
          </p:cNvSpPr>
          <p:nvPr>
            <p:ph type="sldNum" sz="quarter" idx="12"/>
          </p:nvPr>
        </p:nvSpPr>
        <p:spPr/>
        <p:txBody>
          <a:bodyPr/>
          <a:lstStyle/>
          <a:p>
            <a:fld id="{3BD6993D-DFB5-473B-9734-35F7D367F4BE}" type="slidenum">
              <a:rPr lang="en-US" smtClean="0"/>
              <a:t>‹#›</a:t>
            </a:fld>
            <a:endParaRPr lang="en-US"/>
          </a:p>
        </p:txBody>
      </p:sp>
    </p:spTree>
    <p:extLst>
      <p:ext uri="{BB962C8B-B14F-4D97-AF65-F5344CB8AC3E}">
        <p14:creationId xmlns:p14="http://schemas.microsoft.com/office/powerpoint/2010/main" val="416054233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663352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768">
          <p15:clr>
            <a:srgbClr val="FBAE40"/>
          </p15:clr>
        </p15:guide>
        <p15:guide id="5" orient="horz" pos="3552">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8" name="Text Placeholder 6"/>
          <p:cNvSpPr>
            <a:spLocks noGrp="1"/>
          </p:cNvSpPr>
          <p:nvPr>
            <p:ph type="body" sz="quarter" idx="12" hasCustomPrompt="1"/>
          </p:nvPr>
        </p:nvSpPr>
        <p:spPr>
          <a:xfrm>
            <a:off x="6865069" y="0"/>
            <a:ext cx="5326931" cy="484094"/>
          </a:xfrm>
        </p:spPr>
        <p:txBody>
          <a:bodyPr vert="horz" wrap="square" lIns="127337" tIns="79586" rIns="127337" bIns="79586" rtlCol="0" anchor="t">
            <a:noAutofit/>
          </a:bodyPr>
          <a:lstStyle>
            <a:lvl1pPr marL="0" indent="0" algn="r" defTabSz="648691">
              <a:buFontTx/>
              <a:buNone/>
              <a:defRPr lang="en-US" sz="1235" b="0" cap="none" baseline="0" dirty="0">
                <a:ln w="3175">
                  <a:noFill/>
                </a:ln>
                <a:solidFill>
                  <a:schemeClr val="tx1"/>
                </a:solidFill>
                <a:effectLst/>
                <a:latin typeface="+mn-lt"/>
                <a:cs typeface="Segoe UI" pitchFamily="34" charset="0"/>
              </a:defRPr>
            </a:lvl1pPr>
          </a:lstStyle>
          <a:p>
            <a:pPr algn="r" defTabSz="735144"/>
            <a:r>
              <a:rPr lang="en-GB" sz="1059">
                <a:latin typeface="Segoe UI Light"/>
              </a:rPr>
              <a:t>Presenter: Insert Name / OneNote page:  / Slide 1 of X</a:t>
            </a:r>
            <a:endParaRPr lang="en-US" sz="1059">
              <a:latin typeface="Segoe UI Light"/>
            </a:endParaRPr>
          </a:p>
        </p:txBody>
      </p:sp>
      <p:sp>
        <p:nvSpPr>
          <p:cNvPr id="9" name="Title 1"/>
          <p:cNvSpPr>
            <a:spLocks noGrp="1"/>
          </p:cNvSpPr>
          <p:nvPr>
            <p:ph type="title"/>
          </p:nvPr>
        </p:nvSpPr>
        <p:spPr>
          <a:xfrm>
            <a:off x="217715" y="201706"/>
            <a:ext cx="7402286" cy="484094"/>
          </a:xfrm>
        </p:spPr>
        <p:txBody>
          <a:bodyPr lIns="45720" rIns="0" anchor="b"/>
          <a:lstStyle>
            <a:lvl1pPr>
              <a:defRPr sz="2118">
                <a:solidFill>
                  <a:schemeClr val="tx1"/>
                </a:solidFill>
              </a:defRPr>
            </a:lvl1pPr>
          </a:lstStyle>
          <a:p>
            <a:r>
              <a:rPr lang="en-US"/>
              <a:t>Click to edit Master title style</a:t>
            </a:r>
          </a:p>
        </p:txBody>
      </p:sp>
    </p:spTree>
    <p:extLst>
      <p:ext uri="{BB962C8B-B14F-4D97-AF65-F5344CB8AC3E}">
        <p14:creationId xmlns:p14="http://schemas.microsoft.com/office/powerpoint/2010/main" val="29881227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DE3D7-78D6-4FE3-95FE-A3BB603B58DC}"/>
              </a:ext>
            </a:extLst>
          </p:cNvPr>
          <p:cNvSpPr>
            <a:spLocks noGrp="1"/>
          </p:cNvSpPr>
          <p:nvPr>
            <p:ph type="ctrTitle"/>
          </p:nvPr>
        </p:nvSpPr>
        <p:spPr>
          <a:xfrm>
            <a:off x="1524000" y="1122363"/>
            <a:ext cx="9144000" cy="2387600"/>
          </a:xfrm>
        </p:spPr>
        <p:txBody>
          <a:bodyPr anchor="b"/>
          <a:lstStyle>
            <a:lvl1pPr algn="ctr">
              <a:defRPr sz="5998"/>
            </a:lvl1pPr>
          </a:lstStyle>
          <a:p>
            <a:r>
              <a:rPr lang="en-US"/>
              <a:t>Click to edit Master title style</a:t>
            </a:r>
          </a:p>
        </p:txBody>
      </p:sp>
      <p:sp>
        <p:nvSpPr>
          <p:cNvPr id="3" name="Subtitle 2">
            <a:extLst>
              <a:ext uri="{FF2B5EF4-FFF2-40B4-BE49-F238E27FC236}">
                <a16:creationId xmlns:a16="http://schemas.microsoft.com/office/drawing/2014/main" id="{8DF85142-3C21-4D4D-9A16-069016B87373}"/>
              </a:ext>
            </a:extLst>
          </p:cNvPr>
          <p:cNvSpPr>
            <a:spLocks noGrp="1"/>
          </p:cNvSpPr>
          <p:nvPr>
            <p:ph type="subTitle" idx="1"/>
          </p:nvPr>
        </p:nvSpPr>
        <p:spPr>
          <a:xfrm>
            <a:off x="1524000" y="3602038"/>
            <a:ext cx="9144000" cy="1655762"/>
          </a:xfrm>
        </p:spPr>
        <p:txBody>
          <a:bodyPr/>
          <a:lstStyle>
            <a:lvl1pPr marL="0" indent="0" algn="ctr">
              <a:buNone/>
              <a:defRPr sz="2400"/>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30474B-3131-4640-8CB7-BCCC47FBB379}"/>
              </a:ext>
            </a:extLst>
          </p:cNvPr>
          <p:cNvSpPr>
            <a:spLocks noGrp="1"/>
          </p:cNvSpPr>
          <p:nvPr>
            <p:ph type="dt" sz="half" idx="10"/>
          </p:nvPr>
        </p:nvSpPr>
        <p:spPr/>
        <p:txBody>
          <a:bodyPr/>
          <a:lstStyle/>
          <a:p>
            <a:fld id="{660A8CD3-281B-4F63-8229-9E70103E2367}" type="datetimeFigureOut">
              <a:rPr lang="en-US" smtClean="0"/>
              <a:t>9/29/2021</a:t>
            </a:fld>
            <a:endParaRPr lang="en-US"/>
          </a:p>
        </p:txBody>
      </p:sp>
      <p:sp>
        <p:nvSpPr>
          <p:cNvPr id="5" name="Footer Placeholder 4">
            <a:extLst>
              <a:ext uri="{FF2B5EF4-FFF2-40B4-BE49-F238E27FC236}">
                <a16:creationId xmlns:a16="http://schemas.microsoft.com/office/drawing/2014/main" id="{B01AC60D-5A18-40CD-AE4C-3F19314483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8849C0-FE26-44AF-93B8-1C39A2995CF6}"/>
              </a:ext>
            </a:extLst>
          </p:cNvPr>
          <p:cNvSpPr>
            <a:spLocks noGrp="1"/>
          </p:cNvSpPr>
          <p:nvPr>
            <p:ph type="sldNum" sz="quarter" idx="12"/>
          </p:nvPr>
        </p:nvSpPr>
        <p:spPr/>
        <p:txBody>
          <a:bodyPr/>
          <a:lstStyle/>
          <a:p>
            <a:fld id="{39CB431F-59E1-418E-BD58-7E30342BC891}" type="slidenum">
              <a:rPr lang="en-US" smtClean="0"/>
              <a:t>‹#›</a:t>
            </a:fld>
            <a:endParaRPr lang="en-US"/>
          </a:p>
        </p:txBody>
      </p:sp>
    </p:spTree>
    <p:extLst>
      <p:ext uri="{BB962C8B-B14F-4D97-AF65-F5344CB8AC3E}">
        <p14:creationId xmlns:p14="http://schemas.microsoft.com/office/powerpoint/2010/main" val="208286064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35614525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8682" y="472516"/>
            <a:ext cx="1335673" cy="190278"/>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705" strike="noStrike" spc="-49" baseline="0">
                <a:solidFill>
                  <a:srgbClr val="000000"/>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7" y="4350114"/>
            <a:ext cx="5413394" cy="724246"/>
          </a:xfrm>
          <a:prstGeom prst="rect">
            <a:avLst/>
          </a:prstGeom>
        </p:spPr>
        <p:txBody>
          <a:bodyPr/>
          <a:lstStyle>
            <a:lvl1pPr>
              <a:defRPr sz="1765">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8" name="Picture 7">
            <a:extLst>
              <a:ext uri="{FF2B5EF4-FFF2-40B4-BE49-F238E27FC236}">
                <a16:creationId xmlns:a16="http://schemas.microsoft.com/office/drawing/2014/main" id="{67DB9C92-5B22-1645-98AA-DEA153351D4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45183" y="321590"/>
            <a:ext cx="5413537" cy="6214821"/>
          </a:xfrm>
          <a:prstGeom prst="rect">
            <a:avLst/>
          </a:prstGeom>
        </p:spPr>
      </p:pic>
    </p:spTree>
    <p:extLst>
      <p:ext uri="{BB962C8B-B14F-4D97-AF65-F5344CB8AC3E}">
        <p14:creationId xmlns:p14="http://schemas.microsoft.com/office/powerpoint/2010/main" val="3121153054"/>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42565066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75405556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0088675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45147984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67259071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29047376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05649713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67323963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27726103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901890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8682" y="472516"/>
            <a:ext cx="1335673" cy="190278"/>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705" strike="noStrike" spc="-49" baseline="0">
                <a:solidFill>
                  <a:srgbClr val="000000"/>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7" y="4350114"/>
            <a:ext cx="5413394" cy="724246"/>
          </a:xfrm>
          <a:prstGeom prst="rect">
            <a:avLst/>
          </a:prstGeom>
        </p:spPr>
        <p:txBody>
          <a:bodyPr/>
          <a:lstStyle>
            <a:lvl1pPr>
              <a:defRPr sz="1765">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Rectangle 6">
            <a:extLst>
              <a:ext uri="{FF2B5EF4-FFF2-40B4-BE49-F238E27FC236}">
                <a16:creationId xmlns:a16="http://schemas.microsoft.com/office/drawing/2014/main" id="{7507D490-6D76-184D-B20A-2C0F2F3DD099}"/>
              </a:ext>
            </a:extLst>
          </p:cNvPr>
          <p:cNvSpPr/>
          <p:nvPr userDrawn="1"/>
        </p:nvSpPr>
        <p:spPr bwMode="auto">
          <a:xfrm>
            <a:off x="6111901" y="0"/>
            <a:ext cx="6080099" cy="6858000"/>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pPr>
            <a:endParaRPr lang="en-US" sz="2353" err="1">
              <a:solidFill>
                <a:schemeClr val="tx1"/>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04B63C3A-8B21-B940-BD1D-D9281E6DD2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65056" y="0"/>
            <a:ext cx="5973790" cy="6858000"/>
          </a:xfrm>
          <a:prstGeom prst="rect">
            <a:avLst/>
          </a:prstGeom>
        </p:spPr>
      </p:pic>
    </p:spTree>
    <p:extLst>
      <p:ext uri="{BB962C8B-B14F-4D97-AF65-F5344CB8AC3E}">
        <p14:creationId xmlns:p14="http://schemas.microsoft.com/office/powerpoint/2010/main" val="573818452"/>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40785267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28282744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2929449"/>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2750036374"/>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38601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9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6096000" y="0"/>
            <a:ext cx="6096000" cy="4506875"/>
          </a:xfrm>
          <a:prstGeom prst="rect">
            <a:avLst/>
          </a:prstGeo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2313478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8682" y="472516"/>
            <a:ext cx="1335673" cy="190278"/>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705" strike="noStrike" spc="-49" baseline="0">
                <a:solidFill>
                  <a:srgbClr val="000000"/>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7" y="4350114"/>
            <a:ext cx="5413394" cy="724246"/>
          </a:xfrm>
          <a:prstGeom prst="rect">
            <a:avLst/>
          </a:prstGeom>
        </p:spPr>
        <p:txBody>
          <a:bodyPr/>
          <a:lstStyle>
            <a:lvl1pPr>
              <a:defRPr sz="1765">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Rectangle 6">
            <a:extLst>
              <a:ext uri="{FF2B5EF4-FFF2-40B4-BE49-F238E27FC236}">
                <a16:creationId xmlns:a16="http://schemas.microsoft.com/office/drawing/2014/main" id="{D76228DA-C78B-F44C-94F8-7128E0B2D7A7}"/>
              </a:ext>
            </a:extLst>
          </p:cNvPr>
          <p:cNvSpPr/>
          <p:nvPr userDrawn="1"/>
        </p:nvSpPr>
        <p:spPr bwMode="auto">
          <a:xfrm>
            <a:off x="6111901" y="0"/>
            <a:ext cx="6080099" cy="6858000"/>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pPr>
            <a:endParaRPr lang="en-US" sz="2353"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942E84EF-6F95-A646-8F37-FD94FE907970}"/>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spTree>
    <p:extLst>
      <p:ext uri="{BB962C8B-B14F-4D97-AF65-F5344CB8AC3E}">
        <p14:creationId xmlns:p14="http://schemas.microsoft.com/office/powerpoint/2010/main" val="365860066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slideLayout" Target="../slideLayouts/slideLayout62.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34" Type="http://schemas.openxmlformats.org/officeDocument/2006/relationships/theme" Target="../theme/theme2.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33" Type="http://schemas.openxmlformats.org/officeDocument/2006/relationships/slideLayout" Target="../slideLayouts/slideLayout69.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29" Type="http://schemas.openxmlformats.org/officeDocument/2006/relationships/slideLayout" Target="../slideLayouts/slideLayout65.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32" Type="http://schemas.openxmlformats.org/officeDocument/2006/relationships/slideLayout" Target="../slideLayouts/slideLayout68.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28" Type="http://schemas.openxmlformats.org/officeDocument/2006/relationships/slideLayout" Target="../slideLayouts/slideLayout64.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31" Type="http://schemas.openxmlformats.org/officeDocument/2006/relationships/slideLayout" Target="../slideLayouts/slideLayout67.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slideLayout" Target="../slideLayouts/slideLayout63.xml"/><Relationship Id="rId30" Type="http://schemas.openxmlformats.org/officeDocument/2006/relationships/slideLayout" Target="../slideLayouts/slideLayout66.xml"/><Relationship Id="rId8" Type="http://schemas.openxmlformats.org/officeDocument/2006/relationships/slideLayout" Target="../slideLayouts/slideLayout4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theme" Target="../theme/theme3.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5" y="556382"/>
            <a:ext cx="11303917"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61"/>
            <a:ext cx="11231768" cy="202185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38" cstate="print">
            <a:extLst>
              <a:ext uri="{28A0092B-C50C-407E-A947-70E740481C1C}">
                <a14:useLocalDpi xmlns:a14="http://schemas.microsoft.com/office/drawing/2010/main" val="0"/>
              </a:ext>
            </a:extLst>
          </a:blip>
          <a:stretch>
            <a:fillRect/>
          </a:stretch>
        </p:blipFill>
        <p:spPr>
          <a:xfrm rot="5400000">
            <a:off x="9432278" y="2842060"/>
            <a:ext cx="6843271" cy="1164777"/>
          </a:xfrm>
          <a:prstGeom prst="rect">
            <a:avLst/>
          </a:prstGeom>
        </p:spPr>
      </p:pic>
    </p:spTree>
    <p:extLst>
      <p:ext uri="{BB962C8B-B14F-4D97-AF65-F5344CB8AC3E}">
        <p14:creationId xmlns:p14="http://schemas.microsoft.com/office/powerpoint/2010/main" val="3434608420"/>
      </p:ext>
    </p:extLst>
  </p:cSld>
  <p:clrMap bg1="lt1" tx1="dk1" bg2="lt2" tx2="dk2" accent1="accent1" accent2="accent2" accent3="accent3" accent4="accent4" accent5="accent5" accent6="accent6" hlink="hlink" folHlink="folHlink"/>
  <p:sldLayoutIdLst>
    <p:sldLayoutId id="2147484804" r:id="rId1"/>
    <p:sldLayoutId id="2147484805" r:id="rId2"/>
    <p:sldLayoutId id="2147484806" r:id="rId3"/>
    <p:sldLayoutId id="2147484807" r:id="rId4"/>
    <p:sldLayoutId id="2147484808" r:id="rId5"/>
    <p:sldLayoutId id="2147484809" r:id="rId6"/>
    <p:sldLayoutId id="2147484810" r:id="rId7"/>
    <p:sldLayoutId id="2147484811" r:id="rId8"/>
    <p:sldLayoutId id="2147484812" r:id="rId9"/>
    <p:sldLayoutId id="2147484813" r:id="rId10"/>
    <p:sldLayoutId id="2147484814" r:id="rId11"/>
    <p:sldLayoutId id="2147484815" r:id="rId12"/>
    <p:sldLayoutId id="2147484816" r:id="rId13"/>
    <p:sldLayoutId id="2147484817" r:id="rId14"/>
    <p:sldLayoutId id="2147484818" r:id="rId15"/>
    <p:sldLayoutId id="2147484819" r:id="rId16"/>
    <p:sldLayoutId id="2147484820" r:id="rId17"/>
    <p:sldLayoutId id="2147484821" r:id="rId18"/>
    <p:sldLayoutId id="2147484822" r:id="rId19"/>
    <p:sldLayoutId id="2147484823" r:id="rId20"/>
    <p:sldLayoutId id="2147484824" r:id="rId21"/>
    <p:sldLayoutId id="2147484825" r:id="rId22"/>
    <p:sldLayoutId id="2147484826" r:id="rId23"/>
    <p:sldLayoutId id="2147484827" r:id="rId24"/>
    <p:sldLayoutId id="2147484828" r:id="rId25"/>
    <p:sldLayoutId id="2147484829" r:id="rId26"/>
    <p:sldLayoutId id="2147484830" r:id="rId27"/>
    <p:sldLayoutId id="2147484831" r:id="rId28"/>
    <p:sldLayoutId id="2147484832" r:id="rId29"/>
    <p:sldLayoutId id="2147484833" r:id="rId30"/>
    <p:sldLayoutId id="2147484836" r:id="rId31"/>
    <p:sldLayoutId id="2147484838" r:id="rId32"/>
    <p:sldLayoutId id="2147484839" r:id="rId33"/>
    <p:sldLayoutId id="2147484891" r:id="rId34"/>
    <p:sldLayoutId id="2147484892" r:id="rId35"/>
    <p:sldLayoutId id="2147484893" r:id="rId36"/>
  </p:sldLayoutIdLst>
  <p:transition>
    <p:fade/>
  </p:transition>
  <p:hf hdr="0" dt="0"/>
  <p:txStyles>
    <p:titleStyle>
      <a:lvl1pPr algn="l" defTabSz="914378" rtl="0" eaLnBrk="1" latinLnBrk="0" hangingPunct="1">
        <a:lnSpc>
          <a:spcPct val="90000"/>
        </a:lnSpc>
        <a:spcBef>
          <a:spcPct val="0"/>
        </a:spcBef>
        <a:buNone/>
        <a:defRPr lang="en-US" sz="2745"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78"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78"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0" marR="0" indent="0" algn="l" defTabSz="914378"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0" marR="0" indent="0" algn="l" defTabSz="914378"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0" marR="0" indent="0" algn="l" defTabSz="914378" rtl="0" eaLnBrk="1" fontAlgn="auto" latinLnBrk="0" hangingPunct="1">
        <a:lnSpc>
          <a:spcPct val="100000"/>
        </a:lnSpc>
        <a:spcBef>
          <a:spcPts val="0"/>
        </a:spcBef>
        <a:spcAft>
          <a:spcPts val="0"/>
        </a:spcAft>
        <a:buClrTx/>
        <a:buSzPct val="90000"/>
        <a:buFont typeface="Wingdings" panose="05000000000000000000" pitchFamily="2" charset="2"/>
        <a:buNone/>
        <a:tabLst/>
        <a:defRPr sz="981" b="1" kern="1200" spc="0" baseline="0">
          <a:solidFill>
            <a:srgbClr val="000000"/>
          </a:solidFill>
          <a:latin typeface="+mn-lt"/>
          <a:ea typeface="+mn-ea"/>
          <a:cs typeface="+mn-cs"/>
        </a:defRPr>
      </a:lvl5pPr>
      <a:lvl6pPr marL="2285944" indent="0" algn="l" defTabSz="914378"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78" rtl="0" eaLnBrk="1" latinLnBrk="0" hangingPunct="1">
        <a:lnSpc>
          <a:spcPct val="100000"/>
        </a:lnSpc>
        <a:spcBef>
          <a:spcPts val="0"/>
        </a:spcBef>
        <a:spcAft>
          <a:spcPts val="0"/>
        </a:spcAft>
        <a:buFont typeface="Arial" pitchFamily="34" charset="0"/>
        <a:buNone/>
        <a:defRPr sz="981" kern="1200">
          <a:solidFill>
            <a:srgbClr val="000000"/>
          </a:solidFill>
          <a:latin typeface="+mn-lt"/>
          <a:ea typeface="+mn-ea"/>
          <a:cs typeface="+mn-cs"/>
        </a:defRPr>
      </a:lvl7pPr>
      <a:lvl8pPr marL="3428918" indent="-228595" algn="l" defTabSz="91437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108" indent="-228595" algn="l" defTabSz="91437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78" rtl="0" eaLnBrk="1" latinLnBrk="0" hangingPunct="1">
        <a:defRPr sz="1765" kern="1200">
          <a:solidFill>
            <a:schemeClr val="tx1"/>
          </a:solidFill>
          <a:latin typeface="+mn-lt"/>
          <a:ea typeface="+mn-ea"/>
          <a:cs typeface="+mn-cs"/>
        </a:defRPr>
      </a:lvl1pPr>
      <a:lvl2pPr marL="457189" algn="l" defTabSz="914378" rtl="0" eaLnBrk="1" latinLnBrk="0" hangingPunct="1">
        <a:defRPr sz="1765" kern="1200">
          <a:solidFill>
            <a:schemeClr val="tx1"/>
          </a:solidFill>
          <a:latin typeface="+mn-lt"/>
          <a:ea typeface="+mn-ea"/>
          <a:cs typeface="+mn-cs"/>
        </a:defRPr>
      </a:lvl2pPr>
      <a:lvl3pPr marL="914378" algn="l" defTabSz="914378" rtl="0" eaLnBrk="1" latinLnBrk="0" hangingPunct="1">
        <a:defRPr sz="1765" kern="1200">
          <a:solidFill>
            <a:schemeClr val="tx1"/>
          </a:solidFill>
          <a:latin typeface="+mn-lt"/>
          <a:ea typeface="+mn-ea"/>
          <a:cs typeface="+mn-cs"/>
        </a:defRPr>
      </a:lvl3pPr>
      <a:lvl4pPr marL="1371567" algn="l" defTabSz="914378" rtl="0" eaLnBrk="1" latinLnBrk="0" hangingPunct="1">
        <a:defRPr sz="1765" kern="1200">
          <a:solidFill>
            <a:schemeClr val="tx1"/>
          </a:solidFill>
          <a:latin typeface="+mn-lt"/>
          <a:ea typeface="+mn-ea"/>
          <a:cs typeface="+mn-cs"/>
        </a:defRPr>
      </a:lvl4pPr>
      <a:lvl5pPr marL="1828756" algn="l" defTabSz="914378" rtl="0" eaLnBrk="1" latinLnBrk="0" hangingPunct="1">
        <a:defRPr sz="1765" kern="1200">
          <a:solidFill>
            <a:schemeClr val="tx1"/>
          </a:solidFill>
          <a:latin typeface="+mn-lt"/>
          <a:ea typeface="+mn-ea"/>
          <a:cs typeface="+mn-cs"/>
        </a:defRPr>
      </a:lvl5pPr>
      <a:lvl6pPr marL="2285946" algn="l" defTabSz="914378" rtl="0" eaLnBrk="1" latinLnBrk="0" hangingPunct="1">
        <a:defRPr sz="1765" kern="1200">
          <a:solidFill>
            <a:schemeClr val="tx1"/>
          </a:solidFill>
          <a:latin typeface="+mn-lt"/>
          <a:ea typeface="+mn-ea"/>
          <a:cs typeface="+mn-cs"/>
        </a:defRPr>
      </a:lvl6pPr>
      <a:lvl7pPr marL="2743134" algn="l" defTabSz="914378" rtl="0" eaLnBrk="1" latinLnBrk="0" hangingPunct="1">
        <a:defRPr sz="1765" kern="1200">
          <a:solidFill>
            <a:schemeClr val="tx1"/>
          </a:solidFill>
          <a:latin typeface="+mn-lt"/>
          <a:ea typeface="+mn-ea"/>
          <a:cs typeface="+mn-cs"/>
        </a:defRPr>
      </a:lvl7pPr>
      <a:lvl8pPr marL="3200323" algn="l" defTabSz="914378" rtl="0" eaLnBrk="1" latinLnBrk="0" hangingPunct="1">
        <a:defRPr sz="1765" kern="1200">
          <a:solidFill>
            <a:schemeClr val="tx1"/>
          </a:solidFill>
          <a:latin typeface="+mn-lt"/>
          <a:ea typeface="+mn-ea"/>
          <a:cs typeface="+mn-cs"/>
        </a:defRPr>
      </a:lvl8pPr>
      <a:lvl9pPr marL="3657513" algn="l" defTabSz="914378"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790801042"/>
      </p:ext>
    </p:extLst>
  </p:cSld>
  <p:clrMap bg1="dk1" tx1="lt1" bg2="dk2" tx2="lt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 id="2147484849" r:id="rId9"/>
    <p:sldLayoutId id="2147484850" r:id="rId10"/>
    <p:sldLayoutId id="2147484851" r:id="rId11"/>
    <p:sldLayoutId id="2147484852" r:id="rId12"/>
    <p:sldLayoutId id="2147484853" r:id="rId13"/>
    <p:sldLayoutId id="2147484854" r:id="rId14"/>
    <p:sldLayoutId id="2147484855" r:id="rId15"/>
    <p:sldLayoutId id="2147484856" r:id="rId16"/>
    <p:sldLayoutId id="2147484857" r:id="rId17"/>
    <p:sldLayoutId id="2147484858" r:id="rId18"/>
    <p:sldLayoutId id="2147484859" r:id="rId19"/>
    <p:sldLayoutId id="2147484860" r:id="rId20"/>
    <p:sldLayoutId id="2147484861" r:id="rId21"/>
    <p:sldLayoutId id="2147484862" r:id="rId22"/>
    <p:sldLayoutId id="2147484863" r:id="rId23"/>
    <p:sldLayoutId id="2147484864" r:id="rId24"/>
    <p:sldLayoutId id="2147484865" r:id="rId25"/>
    <p:sldLayoutId id="2147484866" r:id="rId26"/>
    <p:sldLayoutId id="2147484867" r:id="rId27"/>
    <p:sldLayoutId id="2147484868" r:id="rId28"/>
    <p:sldLayoutId id="2147484869" r:id="rId29"/>
    <p:sldLayoutId id="2147484870" r:id="rId30"/>
    <p:sldLayoutId id="2147484871" r:id="rId31"/>
    <p:sldLayoutId id="2147484872" r:id="rId32"/>
    <p:sldLayoutId id="2147484873" r:id="rId3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a:t>
            </a:fld>
            <a:endParaRPr lang="en-US"/>
          </a:p>
        </p:txBody>
      </p:sp>
    </p:spTree>
    <p:extLst>
      <p:ext uri="{BB962C8B-B14F-4D97-AF65-F5344CB8AC3E}">
        <p14:creationId xmlns:p14="http://schemas.microsoft.com/office/powerpoint/2010/main" val="3348879811"/>
      </p:ext>
    </p:extLst>
  </p:cSld>
  <p:clrMap bg1="lt1" tx1="dk1" bg2="lt2" tx2="dk2" accent1="accent1" accent2="accent2" accent3="accent3" accent4="accent4" accent5="accent5" accent6="accent6" hlink="hlink" folHlink="folHlink"/>
  <p:sldLayoutIdLst>
    <p:sldLayoutId id="2147484875" r:id="rId1"/>
    <p:sldLayoutId id="2147484876" r:id="rId2"/>
    <p:sldLayoutId id="2147484877" r:id="rId3"/>
    <p:sldLayoutId id="2147484878" r:id="rId4"/>
    <p:sldLayoutId id="2147484879" r:id="rId5"/>
    <p:sldLayoutId id="2147484880" r:id="rId6"/>
    <p:sldLayoutId id="2147484881" r:id="rId7"/>
    <p:sldLayoutId id="2147484882" r:id="rId8"/>
    <p:sldLayoutId id="2147484883" r:id="rId9"/>
    <p:sldLayoutId id="2147484884" r:id="rId10"/>
    <p:sldLayoutId id="2147484885" r:id="rId11"/>
    <p:sldLayoutId id="2147484886" r:id="rId12"/>
    <p:sldLayoutId id="2147484887" r:id="rId13"/>
    <p:sldLayoutId id="2147484888" r:id="rId14"/>
    <p:sldLayoutId id="2147484889" r:id="rId15"/>
    <p:sldLayoutId id="2147484890" r:id="rId16"/>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ka.ms/adopt/overview" TargetMode="External"/><Relationship Id="rId2" Type="http://schemas.openxmlformats.org/officeDocument/2006/relationships/notesSlide" Target="../notesSlides/notesSlide1.xml"/><Relationship Id="rId1" Type="http://schemas.openxmlformats.org/officeDocument/2006/relationships/slideLayout" Target="../slideLayouts/slideLayout32.xml"/><Relationship Id="rId4" Type="http://schemas.openxmlformats.org/officeDocument/2006/relationships/hyperlink" Target="http://aka.ms/adopt/pla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raw.githubusercontent.com/microsoft/CloudAdoptionFramework/master/plan/cloud-adoption-framework-strategy-and-plan-template.docx"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aka.ms/adopt/plan" TargetMode="External"/><Relationship Id="rId1" Type="http://schemas.openxmlformats.org/officeDocument/2006/relationships/slideLayout" Target="../slideLayouts/slideLayout17.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hyperlink" Target="https://raw.githubusercontent.com/microsoft/CloudAdoptionFramework/master/plan/cloud-adoption-framework-strategy-and-plan-template.docx" TargetMode="External"/><Relationship Id="rId7" Type="http://schemas.openxmlformats.org/officeDocument/2006/relationships/hyperlink" Target="https://docs.microsoft.com/en-us/azure/cloud-adoption-framework/ready/landing-zone/choose-landing-zone-option" TargetMode="External"/><Relationship Id="rId2" Type="http://schemas.openxmlformats.org/officeDocument/2006/relationships/notesSlide" Target="../notesSlides/notesSlide10.xml"/><Relationship Id="rId1" Type="http://schemas.openxmlformats.org/officeDocument/2006/relationships/slideLayout" Target="../slideLayouts/slideLayout34.xml"/><Relationship Id="rId6" Type="http://schemas.openxmlformats.org/officeDocument/2006/relationships/hyperlink" Target="https://docs.microsoft.com/en-us/azure/cloud-adoption-framework/plan/template" TargetMode="External"/><Relationship Id="rId5" Type="http://schemas.openxmlformats.org/officeDocument/2006/relationships/hyperlink" Target="https://docs.microsoft.com/en-us/azure/cloud-adoption-framework/plan/plan-intro" TargetMode="External"/><Relationship Id="rId4" Type="http://schemas.openxmlformats.org/officeDocument/2006/relationships/hyperlink" Target="https://docs.microsoft.com/en-us/assessments/?mode=pre-assessment&amp;id=cloud-journey-tracker"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6.xml"/></Relationships>
</file>

<file path=ppt/slides/_rels/slide6.xml.rels><?xml version="1.0" encoding="UTF-8" standalone="yes"?>
<Relationships xmlns="http://schemas.openxmlformats.org/package/2006/relationships"><Relationship Id="rId3" Type="http://schemas.openxmlformats.org/officeDocument/2006/relationships/hyperlink" Target="https://aka.ms/adopt/overview" TargetMode="External"/><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ssessments/?id=cloud-journey-tracker&amp;mode=pre-assessment" TargetMode="External"/><Relationship Id="rId2" Type="http://schemas.openxmlformats.org/officeDocument/2006/relationships/notesSlide" Target="../notesSlides/notesSlide6.xml"/><Relationship Id="rId1" Type="http://schemas.openxmlformats.org/officeDocument/2006/relationships/slideLayout" Target="../slideLayouts/slideLayout23.xml"/><Relationship Id="rId5" Type="http://schemas.openxmlformats.org/officeDocument/2006/relationships/image" Target="../media/image29.png"/><Relationship Id="rId4" Type="http://schemas.openxmlformats.org/officeDocument/2006/relationships/hyperlink" Target="https://raw.githubusercontent.com/microsoft/CloudAdoptionFramework/master/plan/cloud-adoption-framework-strategy-and-plan-template.docx"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chemeClr val="accent3"/>
        </a:solidFill>
        <a:effectLst/>
      </p:bgPr>
    </p:bg>
    <p:spTree>
      <p:nvGrpSpPr>
        <p:cNvPr id="1" name=""/>
        <p:cNvGrpSpPr/>
        <p:nvPr/>
      </p:nvGrpSpPr>
      <p:grpSpPr>
        <a:xfrm>
          <a:off x="0" y="0"/>
          <a:ext cx="0" cy="0"/>
          <a:chOff x="0" y="0"/>
          <a:chExt cx="0" cy="0"/>
        </a:xfrm>
      </p:grpSpPr>
      <p:sp>
        <p:nvSpPr>
          <p:cNvPr id="17409" name="Rectangle 2">
            <a:extLst>
              <a:ext uri="{C183D7F6-B498-43B3-948B-1728B52AA6E4}">
                <adec:decorative xmlns:adec="http://schemas.microsoft.com/office/drawing/2017/decorative" val="1"/>
              </a:ext>
            </a:extLst>
          </p:cNvPr>
          <p:cNvSpPr>
            <a:spLocks noChangeArrowheads="1"/>
          </p:cNvSpPr>
          <p:nvPr/>
        </p:nvSpPr>
        <p:spPr bwMode="white">
          <a:xfrm>
            <a:off x="282595" y="1041371"/>
            <a:ext cx="2687300" cy="5617866"/>
          </a:xfrm>
          <a:prstGeom prst="rect">
            <a:avLst/>
          </a:prstGeom>
          <a:solidFill>
            <a:srgbClr val="137AD4"/>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129332" tIns="64657" rIns="129332" bIns="64657" anchor="ctr"/>
          <a:lstStyle/>
          <a:p>
            <a:pPr marL="0" marR="0" lvl="0" indent="0" algn="ctr" defTabSz="1292991" rtl="0" eaLnBrk="1" fontAlgn="auto" latinLnBrk="0" hangingPunct="1">
              <a:lnSpc>
                <a:spcPct val="100000"/>
              </a:lnSpc>
              <a:spcBef>
                <a:spcPts val="0"/>
              </a:spcBef>
              <a:spcAft>
                <a:spcPts val="0"/>
              </a:spcAft>
              <a:buClrTx/>
              <a:buSzTx/>
              <a:buFontTx/>
              <a:buNone/>
              <a:tabLst/>
              <a:defRPr/>
            </a:pPr>
            <a:endParaRPr kumimoji="0" lang="en-US" sz="3332"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25" name="Rectangle 13">
            <a:extLst>
              <a:ext uri="{FF2B5EF4-FFF2-40B4-BE49-F238E27FC236}">
                <a16:creationId xmlns:a16="http://schemas.microsoft.com/office/drawing/2014/main" id="{5B048CF3-135C-6445-AE25-130CFF5F5A8E}"/>
              </a:ext>
            </a:extLst>
          </p:cNvPr>
          <p:cNvSpPr>
            <a:spLocks noChangeArrowheads="1"/>
          </p:cNvSpPr>
          <p:nvPr/>
        </p:nvSpPr>
        <p:spPr bwMode="white">
          <a:xfrm>
            <a:off x="221449" y="83048"/>
            <a:ext cx="2657581" cy="3576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07256" tIns="53628" rIns="107256" bIns="53628" anchor="ctr">
            <a:spAutoFit/>
          </a:bodyPr>
          <a:lstStyle/>
          <a:p>
            <a:pPr marL="0" marR="0" lvl="0" indent="0" algn="l" defTabSz="1292991" rtl="0" eaLnBrk="0" fontAlgn="auto" latinLnBrk="0" hangingPunct="0">
              <a:lnSpc>
                <a:spcPct val="90000"/>
              </a:lnSpc>
              <a:spcBef>
                <a:spcPct val="30000"/>
              </a:spcBef>
              <a:spcAft>
                <a:spcPts val="0"/>
              </a:spcAft>
              <a:buClr>
                <a:srgbClr val="FFFF99"/>
              </a:buClr>
              <a:buSzPct val="75000"/>
              <a:buFontTx/>
              <a:buNone/>
              <a:tabLst/>
              <a:defRPr/>
            </a:pPr>
            <a:r>
              <a:rPr kumimoji="0" lang="en-US" altLang="ja-JP" b="0" i="0" u="none" strike="noStrike" kern="1200" cap="none" spc="0" normalizeH="0" baseline="0" noProof="0">
                <a:ln>
                  <a:noFill/>
                </a:ln>
                <a:solidFill>
                  <a:srgbClr val="FFFF00"/>
                </a:solidFill>
                <a:effectLst/>
                <a:uLnTx/>
                <a:uFillTx/>
                <a:latin typeface="+mj-lt"/>
                <a:ea typeface="+mn-ea"/>
                <a:cs typeface="+mn-cs"/>
              </a:rPr>
              <a:t>DO NOT SHOW</a:t>
            </a:r>
            <a:endParaRPr kumimoji="0" lang="en-US" altLang="ja-JP" b="0" i="0" u="none" strike="noStrike" kern="1200" cap="none" spc="0" normalizeH="0" baseline="0" noProof="0">
              <a:ln>
                <a:noFill/>
              </a:ln>
              <a:solidFill>
                <a:srgbClr val="FFFF00"/>
              </a:solidFill>
              <a:effectLst/>
              <a:uLnTx/>
              <a:uFillTx/>
              <a:latin typeface="+mj-lt"/>
              <a:ea typeface="MS PGothic" charset="0"/>
              <a:cs typeface="+mn-cs"/>
            </a:endParaRPr>
          </a:p>
        </p:txBody>
      </p:sp>
      <p:sp>
        <p:nvSpPr>
          <p:cNvPr id="26" name="Rectangle 13">
            <a:extLst>
              <a:ext uri="{FF2B5EF4-FFF2-40B4-BE49-F238E27FC236}">
                <a16:creationId xmlns:a16="http://schemas.microsoft.com/office/drawing/2014/main" id="{445173DC-3DC7-4E4A-8429-6D3014055D88}"/>
              </a:ext>
            </a:extLst>
          </p:cNvPr>
          <p:cNvSpPr>
            <a:spLocks noGrp="1" noChangeArrowheads="1"/>
          </p:cNvSpPr>
          <p:nvPr>
            <p:ph type="title" idx="4294967295"/>
          </p:nvPr>
        </p:nvSpPr>
        <p:spPr bwMode="white">
          <a:xfrm>
            <a:off x="186613" y="420014"/>
            <a:ext cx="11844037" cy="440702"/>
          </a:xfrm>
          <a:prstGeom prst="rect">
            <a:avLst/>
          </a:prstGeom>
          <a:noFill/>
          <a:ln>
            <a:noFill/>
            <a:prstDash/>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spcFirstLastPara="0" vertOverflow="overflow" horzOverflow="overflow" vert="horz" wrap="square" lIns="107256" tIns="53628" rIns="107256" bIns="53628" numCol="1" spcCol="0" rtlCol="0" fromWordArt="0" anchor="ctr" anchorCtr="0" forceAA="0" compatLnSpc="1">
            <a:prstTxWarp prst="textNoShape">
              <a:avLst/>
            </a:prstTxWarp>
            <a:spAutoFit/>
          </a:bodyPr>
          <a:lstStyle/>
          <a:p>
            <a:pPr marL="0" marR="0" lvl="0" indent="0" algn="l" defTabSz="1292991" rtl="0" eaLnBrk="0" fontAlgn="auto" latinLnBrk="0" hangingPunct="0">
              <a:lnSpc>
                <a:spcPct val="90000"/>
              </a:lnSpc>
              <a:spcBef>
                <a:spcPct val="30000"/>
              </a:spcBef>
              <a:spcAft>
                <a:spcPts val="0"/>
              </a:spcAft>
              <a:buClr>
                <a:srgbClr val="FFFF99"/>
              </a:buClr>
              <a:buSzPct val="75000"/>
              <a:buFontTx/>
              <a:buNone/>
              <a:tabLst/>
              <a:defRPr/>
            </a:pPr>
            <a:r>
              <a:rPr kumimoji="0" lang="en-US" altLang="ja-JP" sz="2400" b="1" i="0" u="none" strike="noStrike" kern="1200" cap="none" spc="0" normalizeH="0" baseline="0" noProof="0">
                <a:ln>
                  <a:noFill/>
                </a:ln>
                <a:solidFill>
                  <a:srgbClr val="FFFFFF"/>
                </a:solidFill>
                <a:effectLst/>
                <a:uLnTx/>
                <a:uFillTx/>
                <a:latin typeface="Segoe Semibold" panose="020B0502040504020203" pitchFamily="34" charset="0"/>
                <a:ea typeface="+mn-ea"/>
                <a:cs typeface="+mn-cs"/>
              </a:rPr>
              <a:t>Microsoft Cloud Adoption Framework for Azure – Plan Workshop</a:t>
            </a:r>
          </a:p>
        </p:txBody>
      </p:sp>
      <p:sp>
        <p:nvSpPr>
          <p:cNvPr id="17418" name="Rectangle 19"/>
          <p:cNvSpPr>
            <a:spLocks noChangeArrowheads="1"/>
          </p:cNvSpPr>
          <p:nvPr/>
        </p:nvSpPr>
        <p:spPr bwMode="white">
          <a:xfrm>
            <a:off x="-230626" y="1063326"/>
            <a:ext cx="3207020" cy="3527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256" tIns="53628" rIns="107256" bIns="53628" anchor="ctr">
            <a:spAutoFit/>
          </a:bodyPr>
          <a:lstStyle/>
          <a:p>
            <a:pPr marL="477676" marR="0" lvl="0" indent="-477676" algn="r" defTabSz="1292991" rtl="0" eaLnBrk="0" fontAlgn="auto" latinLnBrk="0" hangingPunct="0">
              <a:lnSpc>
                <a:spcPct val="90000"/>
              </a:lnSpc>
              <a:spcBef>
                <a:spcPct val="30000"/>
              </a:spcBef>
              <a:spcAft>
                <a:spcPts val="0"/>
              </a:spcAft>
              <a:buClr>
                <a:srgbClr val="FFFF99"/>
              </a:buClr>
              <a:buSzPct val="75000"/>
              <a:buFontTx/>
              <a:buNone/>
              <a:tabLst/>
              <a:defRPr/>
            </a:pPr>
            <a:r>
              <a:rPr kumimoji="0" lang="en-US" sz="1765" b="1" i="0" u="none" strike="noStrike" kern="1200" cap="none" spc="0" normalizeH="0" baseline="0" noProof="0">
                <a:ln>
                  <a:noFill/>
                </a:ln>
                <a:solidFill>
                  <a:srgbClr val="FFFFFF"/>
                </a:solidFill>
                <a:effectLst/>
                <a:uLnTx/>
                <a:uFillTx/>
                <a:latin typeface="Segoe Semibold" panose="020B0502040504020203" pitchFamily="34" charset="0"/>
                <a:ea typeface="+mn-ea"/>
                <a:cs typeface="+mn-cs"/>
              </a:rPr>
              <a:t>Speaker:</a:t>
            </a:r>
          </a:p>
        </p:txBody>
      </p:sp>
      <p:sp>
        <p:nvSpPr>
          <p:cNvPr id="17417" name="Rectangle 11"/>
          <p:cNvSpPr>
            <a:spLocks noChangeArrowheads="1"/>
          </p:cNvSpPr>
          <p:nvPr/>
        </p:nvSpPr>
        <p:spPr bwMode="white">
          <a:xfrm>
            <a:off x="3009498" y="1100032"/>
            <a:ext cx="8237730" cy="3299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256" tIns="53628" rIns="107256" bIns="53628" anchor="ctr">
            <a:spAutoFit/>
          </a:bodyPr>
          <a:lstStyle/>
          <a:p>
            <a:pPr marL="0" marR="0" lvl="0" indent="0" algn="l" defTabSz="911785" rtl="0" eaLnBrk="0" fontAlgn="auto" latinLnBrk="0" hangingPunct="0">
              <a:lnSpc>
                <a:spcPct val="90000"/>
              </a:lnSpc>
              <a:spcBef>
                <a:spcPct val="30000"/>
              </a:spcBef>
              <a:spcAft>
                <a:spcPts val="0"/>
              </a:spcAft>
              <a:buClr>
                <a:srgbClr val="FFFF99"/>
              </a:buClr>
              <a:buSzPct val="75000"/>
              <a:buFontTx/>
              <a:buNone/>
              <a:tabLst/>
              <a:defRPr/>
            </a:pPr>
            <a:r>
              <a:rPr kumimoji="0" lang="en-US" sz="1600" b="0" i="0" u="none" strike="noStrike" kern="1200" cap="none" spc="0" normalizeH="0" baseline="0" noProof="0">
                <a:ln>
                  <a:noFill/>
                </a:ln>
                <a:solidFill>
                  <a:srgbClr val="FFFFFF"/>
                </a:solidFill>
                <a:effectLst/>
                <a:uLnTx/>
                <a:uFillTx/>
                <a:latin typeface="Segoe Regular"/>
                <a:ea typeface="+mn-ea"/>
                <a:cs typeface="Segoe UI"/>
              </a:rPr>
              <a:t>CSA, STU, ATU, Specialist</a:t>
            </a:r>
            <a:endParaRPr kumimoji="0" lang="en-US" sz="1600" b="0" i="0" u="none" strike="noStrike" kern="1200" cap="none" spc="0" normalizeH="0" baseline="0" noProof="0">
              <a:ln>
                <a:noFill/>
              </a:ln>
              <a:solidFill>
                <a:srgbClr val="FFFFFF"/>
              </a:solidFill>
              <a:effectLst/>
              <a:uLnTx/>
              <a:uFillTx/>
              <a:latin typeface="Segoe Regular"/>
              <a:ea typeface="+mn-ea"/>
              <a:cs typeface="Segoe UI" charset="0"/>
            </a:endParaRPr>
          </a:p>
        </p:txBody>
      </p:sp>
      <p:sp>
        <p:nvSpPr>
          <p:cNvPr id="17420" name="Rectangle 19"/>
          <p:cNvSpPr>
            <a:spLocks noChangeArrowheads="1"/>
          </p:cNvSpPr>
          <p:nvPr/>
        </p:nvSpPr>
        <p:spPr bwMode="white">
          <a:xfrm>
            <a:off x="-238679" y="1479678"/>
            <a:ext cx="3208574" cy="3527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256" tIns="53628" rIns="107256" bIns="53628" anchor="ctr">
            <a:spAutoFit/>
          </a:bodyPr>
          <a:lstStyle/>
          <a:p>
            <a:pPr marL="477676" marR="0" lvl="0" indent="-477676" algn="r" defTabSz="1292991" rtl="0" eaLnBrk="0" fontAlgn="auto" latinLnBrk="0" hangingPunct="0">
              <a:lnSpc>
                <a:spcPct val="90000"/>
              </a:lnSpc>
              <a:spcBef>
                <a:spcPct val="30000"/>
              </a:spcBef>
              <a:spcAft>
                <a:spcPts val="0"/>
              </a:spcAft>
              <a:buClr>
                <a:srgbClr val="FFFF99"/>
              </a:buClr>
              <a:buSzPct val="75000"/>
              <a:buFontTx/>
              <a:buNone/>
              <a:tabLst/>
              <a:defRPr/>
            </a:pPr>
            <a:r>
              <a:rPr kumimoji="0" lang="en-US" sz="1765" b="1" i="0" u="none" strike="noStrike" kern="1200" cap="none" spc="0" normalizeH="0" baseline="0" noProof="0">
                <a:ln>
                  <a:noFill/>
                </a:ln>
                <a:solidFill>
                  <a:srgbClr val="FFFFFF"/>
                </a:solidFill>
                <a:effectLst/>
                <a:uLnTx/>
                <a:uFillTx/>
                <a:latin typeface="Segoe Semibold" panose="020B0502040504020203" pitchFamily="34" charset="0"/>
                <a:ea typeface="+mn-ea"/>
                <a:cs typeface="+mn-cs"/>
              </a:rPr>
              <a:t>Primary Audience:</a:t>
            </a:r>
          </a:p>
        </p:txBody>
      </p:sp>
      <p:sp>
        <p:nvSpPr>
          <p:cNvPr id="22" name="Rectangle 11">
            <a:extLst>
              <a:ext uri="{FF2B5EF4-FFF2-40B4-BE49-F238E27FC236}">
                <a16:creationId xmlns:a16="http://schemas.microsoft.com/office/drawing/2014/main" id="{94E34DD7-808E-4B69-9FF1-94878751F56B}"/>
              </a:ext>
            </a:extLst>
          </p:cNvPr>
          <p:cNvSpPr>
            <a:spLocks noChangeArrowheads="1"/>
          </p:cNvSpPr>
          <p:nvPr/>
        </p:nvSpPr>
        <p:spPr bwMode="white">
          <a:xfrm>
            <a:off x="3009498" y="1490201"/>
            <a:ext cx="8237730" cy="3299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256" tIns="53628" rIns="107256" bIns="53628" anchor="ctr">
            <a:spAutoFit/>
          </a:bodyPr>
          <a:lstStyle/>
          <a:p>
            <a:pPr marL="0" marR="0" lvl="0" indent="0" algn="l" defTabSz="911785" rtl="0" eaLnBrk="0" fontAlgn="auto" latinLnBrk="0" hangingPunct="0">
              <a:lnSpc>
                <a:spcPct val="90000"/>
              </a:lnSpc>
              <a:spcBef>
                <a:spcPct val="30000"/>
              </a:spcBef>
              <a:spcAft>
                <a:spcPts val="0"/>
              </a:spcAft>
              <a:buClr>
                <a:srgbClr val="FFFF99"/>
              </a:buClr>
              <a:buSzPct val="75000"/>
              <a:buFontTx/>
              <a:buNone/>
              <a:tabLst/>
              <a:defRPr/>
            </a:pPr>
            <a:r>
              <a:rPr kumimoji="0" lang="en-US" sz="1600" b="0" i="0" u="none" strike="noStrike" kern="1200" cap="none" spc="0" normalizeH="0" baseline="0" noProof="0">
                <a:ln>
                  <a:noFill/>
                </a:ln>
                <a:solidFill>
                  <a:srgbClr val="FFFFFF"/>
                </a:solidFill>
                <a:effectLst/>
                <a:uLnTx/>
                <a:uFillTx/>
                <a:latin typeface="Segoe Regular"/>
                <a:ea typeface="+mn-ea"/>
                <a:cs typeface="Segoe UI" charset="0"/>
              </a:rPr>
              <a:t>Sr. IT Pro/IT Operations/Application Owners/Influencers/Decisions Markers</a:t>
            </a:r>
          </a:p>
        </p:txBody>
      </p:sp>
      <p:sp>
        <p:nvSpPr>
          <p:cNvPr id="23" name="Rectangle 19">
            <a:extLst>
              <a:ext uri="{FF2B5EF4-FFF2-40B4-BE49-F238E27FC236}">
                <a16:creationId xmlns:a16="http://schemas.microsoft.com/office/drawing/2014/main" id="{3B2177F6-AACC-4D4B-A3D5-5C71533A6CF3}"/>
              </a:ext>
            </a:extLst>
          </p:cNvPr>
          <p:cNvSpPr>
            <a:spLocks noChangeArrowheads="1"/>
          </p:cNvSpPr>
          <p:nvPr/>
        </p:nvSpPr>
        <p:spPr bwMode="white">
          <a:xfrm>
            <a:off x="-232180" y="1927944"/>
            <a:ext cx="3208574" cy="3527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256" tIns="53628" rIns="107256" bIns="53628" anchor="ctr">
            <a:spAutoFit/>
          </a:bodyPr>
          <a:lstStyle/>
          <a:p>
            <a:pPr marL="477676" marR="0" lvl="0" indent="-477676" algn="r" defTabSz="1292991" rtl="0" eaLnBrk="0" fontAlgn="auto" latinLnBrk="0" hangingPunct="0">
              <a:lnSpc>
                <a:spcPct val="90000"/>
              </a:lnSpc>
              <a:spcBef>
                <a:spcPct val="30000"/>
              </a:spcBef>
              <a:spcAft>
                <a:spcPts val="0"/>
              </a:spcAft>
              <a:buClr>
                <a:srgbClr val="FFFF99"/>
              </a:buClr>
              <a:buSzPct val="75000"/>
              <a:buFontTx/>
              <a:buNone/>
              <a:tabLst/>
              <a:defRPr/>
            </a:pPr>
            <a:r>
              <a:rPr kumimoji="0" lang="en-US" sz="1765" b="1" i="0" u="none" strike="noStrike" kern="1200" cap="none" spc="0" normalizeH="0" baseline="0" noProof="0">
                <a:ln>
                  <a:noFill/>
                </a:ln>
                <a:solidFill>
                  <a:srgbClr val="FFFFFF"/>
                </a:solidFill>
                <a:effectLst/>
                <a:uLnTx/>
                <a:uFillTx/>
                <a:latin typeface="Segoe Semibold" panose="020B0502040504020203" pitchFamily="34" charset="0"/>
                <a:ea typeface="+mn-ea"/>
                <a:cs typeface="+mn-cs"/>
              </a:rPr>
              <a:t>Impacted Audience:</a:t>
            </a:r>
          </a:p>
        </p:txBody>
      </p:sp>
      <p:sp>
        <p:nvSpPr>
          <p:cNvPr id="17419" name="Rectangle 11"/>
          <p:cNvSpPr>
            <a:spLocks noChangeArrowheads="1"/>
          </p:cNvSpPr>
          <p:nvPr/>
        </p:nvSpPr>
        <p:spPr bwMode="white">
          <a:xfrm>
            <a:off x="3009498" y="1940636"/>
            <a:ext cx="8237730" cy="3299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256" tIns="53628" rIns="107256" bIns="53628" anchor="ctr">
            <a:spAutoFit/>
          </a:bodyPr>
          <a:lstStyle/>
          <a:p>
            <a:pPr marL="0" marR="0" lvl="0" indent="0" algn="l" defTabSz="911785" rtl="0" eaLnBrk="0" fontAlgn="auto" latinLnBrk="0" hangingPunct="0">
              <a:lnSpc>
                <a:spcPct val="90000"/>
              </a:lnSpc>
              <a:spcBef>
                <a:spcPct val="30000"/>
              </a:spcBef>
              <a:spcAft>
                <a:spcPts val="0"/>
              </a:spcAft>
              <a:buClr>
                <a:srgbClr val="FFFF99"/>
              </a:buClr>
              <a:buSzPct val="75000"/>
              <a:buFontTx/>
              <a:buNone/>
              <a:tabLst/>
              <a:defRPr/>
            </a:pPr>
            <a:r>
              <a:rPr kumimoji="0" lang="en-US" sz="1600" b="0" i="0" u="none" strike="noStrike" kern="1200" cap="none" spc="0" normalizeH="0" baseline="0" noProof="0">
                <a:ln>
                  <a:noFill/>
                </a:ln>
                <a:solidFill>
                  <a:srgbClr val="FFFFFF"/>
                </a:solidFill>
                <a:effectLst/>
                <a:uLnTx/>
                <a:uFillTx/>
                <a:latin typeface="Segoe Regular"/>
                <a:ea typeface="+mn-ea"/>
                <a:cs typeface="Segoe UI" charset="0"/>
              </a:rPr>
              <a:t>ITDM, BDM, Cloud Architect</a:t>
            </a:r>
          </a:p>
        </p:txBody>
      </p:sp>
      <p:sp>
        <p:nvSpPr>
          <p:cNvPr id="7" name="Rectangle 20">
            <a:extLst>
              <a:ext uri="{FF2B5EF4-FFF2-40B4-BE49-F238E27FC236}">
                <a16:creationId xmlns:a16="http://schemas.microsoft.com/office/drawing/2014/main" id="{747C0775-4DE6-4707-9F46-95D23CDFCFAA}"/>
              </a:ext>
            </a:extLst>
          </p:cNvPr>
          <p:cNvSpPr>
            <a:spLocks noChangeArrowheads="1"/>
          </p:cNvSpPr>
          <p:nvPr/>
        </p:nvSpPr>
        <p:spPr bwMode="white">
          <a:xfrm>
            <a:off x="-230999" y="2414782"/>
            <a:ext cx="3207020" cy="3527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256" tIns="53628" rIns="107256" bIns="53628" anchor="ctr">
            <a:spAutoFit/>
          </a:bodyPr>
          <a:lstStyle/>
          <a:p>
            <a:pPr marL="477676" marR="0" lvl="0" indent="-477676" algn="r" defTabSz="1292991" rtl="0" eaLnBrk="0" fontAlgn="auto" latinLnBrk="0" hangingPunct="0">
              <a:lnSpc>
                <a:spcPct val="90000"/>
              </a:lnSpc>
              <a:spcBef>
                <a:spcPct val="30000"/>
              </a:spcBef>
              <a:spcAft>
                <a:spcPts val="0"/>
              </a:spcAft>
              <a:buClr>
                <a:srgbClr val="FFFF99"/>
              </a:buClr>
              <a:buSzPct val="75000"/>
              <a:buFontTx/>
              <a:buNone/>
              <a:tabLst/>
              <a:defRPr/>
            </a:pPr>
            <a:r>
              <a:rPr kumimoji="0" lang="en-US" sz="1765" b="1" i="0" u="none" strike="noStrike" kern="1200" cap="none" spc="0" normalizeH="0" baseline="0" noProof="0">
                <a:ln>
                  <a:noFill/>
                </a:ln>
                <a:solidFill>
                  <a:srgbClr val="FFFFFF"/>
                </a:solidFill>
                <a:effectLst/>
                <a:uLnTx/>
                <a:uFillTx/>
                <a:latin typeface="Segoe Semibold" panose="020B0502040504020203" pitchFamily="34" charset="0"/>
                <a:ea typeface="+mn-ea"/>
                <a:cs typeface="+mn-cs"/>
              </a:rPr>
              <a:t>Level:</a:t>
            </a:r>
          </a:p>
        </p:txBody>
      </p:sp>
      <p:sp>
        <p:nvSpPr>
          <p:cNvPr id="30" name="TextBox 29">
            <a:extLst>
              <a:ext uri="{FF2B5EF4-FFF2-40B4-BE49-F238E27FC236}">
                <a16:creationId xmlns:a16="http://schemas.microsoft.com/office/drawing/2014/main" id="{097DC1E7-BFB4-48C6-8BAA-683CB5B3A8A7}"/>
              </a:ext>
            </a:extLst>
          </p:cNvPr>
          <p:cNvSpPr txBox="1"/>
          <p:nvPr/>
        </p:nvSpPr>
        <p:spPr>
          <a:xfrm>
            <a:off x="3009498" y="2438651"/>
            <a:ext cx="6322218" cy="313932"/>
          </a:xfrm>
          <a:prstGeom prst="rect">
            <a:avLst/>
          </a:prstGeom>
          <a:noFill/>
        </p:spPr>
        <p:txBody>
          <a:bodyPr wrap="square">
            <a:spAutoFit/>
          </a:bodyPr>
          <a:lstStyle/>
          <a:p>
            <a:pPr marL="0" marR="0" lvl="0" indent="0" algn="l" defTabSz="911785" rtl="0" eaLnBrk="0" fontAlgn="auto" latinLnBrk="0" hangingPunct="0">
              <a:lnSpc>
                <a:spcPct val="90000"/>
              </a:lnSpc>
              <a:spcBef>
                <a:spcPct val="30000"/>
              </a:spcBef>
              <a:spcAft>
                <a:spcPts val="0"/>
              </a:spcAft>
              <a:buClr>
                <a:srgbClr val="FFFF99"/>
              </a:buClr>
              <a:buSzPct val="75000"/>
              <a:buFontTx/>
              <a:buNone/>
              <a:tabLst/>
              <a:defRPr/>
            </a:pPr>
            <a:r>
              <a:rPr kumimoji="0" lang="en-US" sz="1600" b="0" i="0" u="none" strike="noStrike" kern="1200" cap="none" spc="0" normalizeH="0" baseline="0" noProof="0">
                <a:ln>
                  <a:noFill/>
                </a:ln>
                <a:solidFill>
                  <a:srgbClr val="FFFFFF"/>
                </a:solidFill>
                <a:effectLst/>
                <a:uLnTx/>
                <a:uFillTx/>
                <a:latin typeface="Segoe Regular"/>
                <a:ea typeface="+mn-ea"/>
                <a:cs typeface="Segoe UI" charset="0"/>
              </a:rPr>
              <a:t>L200 – L300</a:t>
            </a:r>
          </a:p>
        </p:txBody>
      </p:sp>
      <p:sp>
        <p:nvSpPr>
          <p:cNvPr id="17415" name="Rectangle 20"/>
          <p:cNvSpPr>
            <a:spLocks noChangeArrowheads="1"/>
          </p:cNvSpPr>
          <p:nvPr/>
        </p:nvSpPr>
        <p:spPr bwMode="white">
          <a:xfrm>
            <a:off x="-304033" y="2927298"/>
            <a:ext cx="3207020" cy="3527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256" tIns="53628" rIns="107256" bIns="53628" anchor="ctr">
            <a:spAutoFit/>
          </a:bodyPr>
          <a:lstStyle/>
          <a:p>
            <a:pPr marL="477676" marR="0" lvl="0" indent="-477676" algn="r" defTabSz="1292991" rtl="0" eaLnBrk="0" fontAlgn="auto" latinLnBrk="0" hangingPunct="0">
              <a:lnSpc>
                <a:spcPct val="90000"/>
              </a:lnSpc>
              <a:spcBef>
                <a:spcPct val="30000"/>
              </a:spcBef>
              <a:spcAft>
                <a:spcPts val="0"/>
              </a:spcAft>
              <a:buClr>
                <a:srgbClr val="FFFF99"/>
              </a:buClr>
              <a:buSzPct val="75000"/>
              <a:buFontTx/>
              <a:buNone/>
              <a:tabLst/>
              <a:defRPr/>
            </a:pPr>
            <a:r>
              <a:rPr kumimoji="0" lang="en-US" sz="1765" b="1" i="0" u="none" strike="noStrike" kern="1200" cap="none" spc="0" normalizeH="0" baseline="0" noProof="0">
                <a:ln>
                  <a:noFill/>
                </a:ln>
                <a:solidFill>
                  <a:srgbClr val="FFFFFF"/>
                </a:solidFill>
                <a:effectLst/>
                <a:uLnTx/>
                <a:uFillTx/>
                <a:latin typeface="Segoe Semibold" panose="020B0502040504020203" pitchFamily="34" charset="0"/>
                <a:ea typeface="+mn-ea"/>
                <a:cs typeface="+mn-cs"/>
              </a:rPr>
              <a:t>Usage guide:</a:t>
            </a:r>
          </a:p>
        </p:txBody>
      </p:sp>
      <p:sp>
        <p:nvSpPr>
          <p:cNvPr id="17414" name="Rectangle 13"/>
          <p:cNvSpPr>
            <a:spLocks noChangeArrowheads="1"/>
          </p:cNvSpPr>
          <p:nvPr/>
        </p:nvSpPr>
        <p:spPr bwMode="white">
          <a:xfrm>
            <a:off x="3009498" y="2887715"/>
            <a:ext cx="8399709" cy="10685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07256" tIns="53628" rIns="107256" bIns="53628" anchor="ctr">
            <a:spAutoFit/>
          </a:bodyPr>
          <a:lstStyle/>
          <a:p>
            <a:pPr marL="0" marR="0" lvl="0" indent="0" algn="l" defTabSz="1292991" rtl="0" eaLnBrk="0" fontAlgn="auto" latinLnBrk="0" hangingPunct="0">
              <a:lnSpc>
                <a:spcPct val="90000"/>
              </a:lnSpc>
              <a:spcBef>
                <a:spcPct val="30000"/>
              </a:spcBef>
              <a:spcAft>
                <a:spcPts val="0"/>
              </a:spcAft>
              <a:buClr>
                <a:srgbClr val="FFFF99"/>
              </a:buClr>
              <a:buSzPct val="75000"/>
              <a:buFontTx/>
              <a:buNone/>
              <a:tabLst/>
              <a:defRPr/>
            </a:pPr>
            <a:r>
              <a:rPr kumimoji="0" lang="en-US" altLang="ja-JP" sz="1600" b="0" i="0" u="none" strike="noStrike" kern="1200" cap="none" spc="0" normalizeH="0" baseline="0" noProof="0">
                <a:ln>
                  <a:noFill/>
                </a:ln>
                <a:solidFill>
                  <a:srgbClr val="FFFFFF"/>
                </a:solidFill>
                <a:effectLst/>
                <a:uLnTx/>
                <a:uFillTx/>
                <a:latin typeface="Segoe Regular"/>
                <a:ea typeface="+mn-ea"/>
                <a:cs typeface="+mn-cs"/>
              </a:rPr>
              <a:t>This presentation provides a brief introduction to the Cloud Adoption Framework—and includes a working session </a:t>
            </a:r>
            <a:r>
              <a:rPr lang="en-US" altLang="ja-JP" sz="1600">
                <a:solidFill>
                  <a:srgbClr val="FFFFFF"/>
                </a:solidFill>
                <a:latin typeface="Segoe Regular"/>
              </a:rPr>
              <a:t>on</a:t>
            </a:r>
            <a:r>
              <a:rPr kumimoji="0" lang="en-US" altLang="ja-JP" sz="1600" b="0" i="0" u="none" strike="noStrike" kern="1200" cap="none" spc="0" normalizeH="0" baseline="0" noProof="0">
                <a:ln>
                  <a:noFill/>
                </a:ln>
                <a:solidFill>
                  <a:srgbClr val="FFFFFF"/>
                </a:solidFill>
                <a:effectLst/>
                <a:uLnTx/>
                <a:uFillTx/>
                <a:latin typeface="Segoe Regular"/>
                <a:ea typeface="+mn-ea"/>
                <a:cs typeface="+mn-cs"/>
              </a:rPr>
              <a:t> the Plan methodology section of CAF. </a:t>
            </a:r>
          </a:p>
          <a:p>
            <a:pPr marL="0" marR="0" lvl="0" indent="0" algn="l" defTabSz="1292991" rtl="0" eaLnBrk="0" fontAlgn="auto" latinLnBrk="0" hangingPunct="0">
              <a:lnSpc>
                <a:spcPct val="90000"/>
              </a:lnSpc>
              <a:spcBef>
                <a:spcPct val="30000"/>
              </a:spcBef>
              <a:spcAft>
                <a:spcPts val="0"/>
              </a:spcAft>
              <a:buClr>
                <a:srgbClr val="FFFF99"/>
              </a:buClr>
              <a:buSzPct val="75000"/>
              <a:buFontTx/>
              <a:buNone/>
              <a:tabLst/>
              <a:defRPr/>
            </a:pPr>
            <a:r>
              <a:rPr kumimoji="0" lang="en-US" altLang="ja-JP" sz="1600" b="0" i="0" u="none" strike="noStrike" kern="1200" cap="none" spc="0" normalizeH="0" baseline="0" noProof="0">
                <a:ln>
                  <a:noFill/>
                </a:ln>
                <a:solidFill>
                  <a:srgbClr val="FFFF00"/>
                </a:solidFill>
                <a:effectLst/>
                <a:uLnTx/>
                <a:uFillTx/>
                <a:latin typeface="Segoe UI Semilight" panose="020B0402040204020203" pitchFamily="34" charset="0"/>
                <a:cs typeface="Segoe UI Semilight" panose="020B0402040204020203" pitchFamily="34" charset="0"/>
              </a:rPr>
              <a:t>Use this deck to kickoff the Plan conversation with customers and partners, in addition to introducing other available resources. </a:t>
            </a:r>
            <a:endParaRPr kumimoji="0" lang="en-US" altLang="ja-JP" sz="1600" b="0" i="0" u="none" strike="noStrike" kern="1200" cap="none" spc="0" normalizeH="0" baseline="0" noProof="0">
              <a:ln>
                <a:noFill/>
              </a:ln>
              <a:solidFill>
                <a:srgbClr val="FFFF00"/>
              </a:solidFill>
              <a:effectLst/>
              <a:uLnTx/>
              <a:uFillTx/>
              <a:latin typeface="Segoe UI Semilight" panose="020B0402040204020203" pitchFamily="34" charset="0"/>
              <a:ea typeface="MS PGothic" charset="0"/>
              <a:cs typeface="Segoe UI Semilight" panose="020B0402040204020203" pitchFamily="34" charset="0"/>
            </a:endParaRPr>
          </a:p>
        </p:txBody>
      </p:sp>
      <p:sp>
        <p:nvSpPr>
          <p:cNvPr id="17427" name="Rectangle 24"/>
          <p:cNvSpPr>
            <a:spLocks noChangeArrowheads="1"/>
          </p:cNvSpPr>
          <p:nvPr/>
        </p:nvSpPr>
        <p:spPr bwMode="white">
          <a:xfrm>
            <a:off x="184465" y="4474252"/>
            <a:ext cx="2741004" cy="3527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07256" tIns="53628" rIns="107256" bIns="53628" anchor="ctr">
            <a:spAutoFit/>
          </a:bodyPr>
          <a:lstStyle/>
          <a:p>
            <a:pPr marL="477676" marR="0" lvl="0" indent="-477676" algn="r" defTabSz="1292991" rtl="0" eaLnBrk="0" fontAlgn="auto" latinLnBrk="0" hangingPunct="0">
              <a:lnSpc>
                <a:spcPct val="90000"/>
              </a:lnSpc>
              <a:spcBef>
                <a:spcPct val="30000"/>
              </a:spcBef>
              <a:spcAft>
                <a:spcPts val="0"/>
              </a:spcAft>
              <a:buClr>
                <a:srgbClr val="FFFF99"/>
              </a:buClr>
              <a:buSzPct val="75000"/>
              <a:buFontTx/>
              <a:buNone/>
              <a:tabLst/>
              <a:defRPr/>
            </a:pPr>
            <a:r>
              <a:rPr kumimoji="0" lang="en-US" sz="1765" b="1" i="0" u="none" strike="noStrike" kern="1200" cap="none" spc="0" normalizeH="0" baseline="0" noProof="0">
                <a:ln>
                  <a:noFill/>
                </a:ln>
                <a:solidFill>
                  <a:srgbClr val="FFFFFF"/>
                </a:solidFill>
                <a:effectLst/>
                <a:uLnTx/>
                <a:uFillTx/>
                <a:latin typeface="Segoe Semibold" panose="020B0502040504020203" pitchFamily="34" charset="0"/>
                <a:ea typeface="+mn-ea"/>
                <a:cs typeface="+mn-cs"/>
              </a:rPr>
              <a:t>Key contacts:</a:t>
            </a:r>
          </a:p>
        </p:txBody>
      </p:sp>
      <p:sp>
        <p:nvSpPr>
          <p:cNvPr id="17428" name="Rectangle 13"/>
          <p:cNvSpPr>
            <a:spLocks noChangeArrowheads="1"/>
          </p:cNvSpPr>
          <p:nvPr/>
        </p:nvSpPr>
        <p:spPr bwMode="white">
          <a:xfrm>
            <a:off x="3009498" y="4517264"/>
            <a:ext cx="8174317" cy="3299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07256" tIns="53628" rIns="107256" bIns="53628" anchor="ctr">
            <a:spAutoFit/>
          </a:bodyPr>
          <a:lstStyle/>
          <a:p>
            <a:pPr marL="0" marR="0" lvl="0" indent="0" algn="l" defTabSz="1292991" rtl="0" eaLnBrk="0" fontAlgn="auto" latinLnBrk="0" hangingPunct="0">
              <a:lnSpc>
                <a:spcPct val="90000"/>
              </a:lnSpc>
              <a:spcBef>
                <a:spcPct val="30000"/>
              </a:spcBef>
              <a:spcAft>
                <a:spcPts val="0"/>
              </a:spcAft>
              <a:buClr>
                <a:srgbClr val="FFFF99"/>
              </a:buClr>
              <a:buSzPct val="75000"/>
              <a:buFontTx/>
              <a:buNone/>
              <a:tabLst/>
              <a:defRPr/>
            </a:pPr>
            <a:r>
              <a:rPr kumimoji="0" lang="en-US" altLang="ja-JP" sz="1600" b="0" i="0" u="none" strike="noStrike" kern="1200" cap="none" spc="0" normalizeH="0" baseline="0" noProof="0">
                <a:ln>
                  <a:noFill/>
                </a:ln>
                <a:solidFill>
                  <a:srgbClr val="FFFFFF"/>
                </a:solidFill>
                <a:effectLst/>
                <a:uLnTx/>
                <a:uFillTx/>
                <a:latin typeface="Segoe Regular"/>
                <a:ea typeface="MS PGothic"/>
                <a:cs typeface="+mn-cs"/>
              </a:rPr>
              <a:t>Sonia Yu, Pratibha Sood</a:t>
            </a:r>
          </a:p>
        </p:txBody>
      </p:sp>
      <p:sp>
        <p:nvSpPr>
          <p:cNvPr id="17429" name="Rectangle 27"/>
          <p:cNvSpPr>
            <a:spLocks noChangeArrowheads="1"/>
          </p:cNvSpPr>
          <p:nvPr/>
        </p:nvSpPr>
        <p:spPr bwMode="white">
          <a:xfrm>
            <a:off x="282595" y="5064725"/>
            <a:ext cx="2651509" cy="3527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256" tIns="53628" rIns="107256" bIns="53628" anchor="ctr">
            <a:spAutoFit/>
          </a:bodyPr>
          <a:lstStyle/>
          <a:p>
            <a:pPr marL="477676" marR="0" lvl="0" indent="-477676" algn="r" defTabSz="1292991" rtl="0" eaLnBrk="0" fontAlgn="auto" latinLnBrk="0" hangingPunct="0">
              <a:lnSpc>
                <a:spcPct val="90000"/>
              </a:lnSpc>
              <a:spcBef>
                <a:spcPct val="30000"/>
              </a:spcBef>
              <a:spcAft>
                <a:spcPts val="0"/>
              </a:spcAft>
              <a:buClr>
                <a:srgbClr val="FFFF99"/>
              </a:buClr>
              <a:buSzPct val="75000"/>
              <a:buFontTx/>
              <a:buNone/>
              <a:tabLst/>
              <a:defRPr/>
            </a:pPr>
            <a:r>
              <a:rPr kumimoji="0" lang="en-US" sz="1765" b="1" i="0" u="none" strike="noStrike" kern="1200" cap="none" spc="0" normalizeH="0" baseline="0" noProof="0">
                <a:ln>
                  <a:noFill/>
                </a:ln>
                <a:solidFill>
                  <a:srgbClr val="FFFFFF"/>
                </a:solidFill>
                <a:effectLst/>
                <a:uLnTx/>
                <a:uFillTx/>
                <a:latin typeface="Segoe UI Semibold"/>
                <a:ea typeface="+mn-ea"/>
                <a:cs typeface="+mn-cs"/>
              </a:rPr>
              <a:t>Additional materials:</a:t>
            </a:r>
          </a:p>
        </p:txBody>
      </p:sp>
      <p:sp>
        <p:nvSpPr>
          <p:cNvPr id="29" name="Rectangle 13"/>
          <p:cNvSpPr>
            <a:spLocks noChangeArrowheads="1"/>
          </p:cNvSpPr>
          <p:nvPr/>
        </p:nvSpPr>
        <p:spPr bwMode="white">
          <a:xfrm>
            <a:off x="3009498" y="5084344"/>
            <a:ext cx="8787966" cy="846967"/>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square" lIns="107256" tIns="53628" rIns="107256" bIns="53628">
            <a:spAutoFit/>
          </a:bodyPr>
          <a:lstStyle/>
          <a:p>
            <a:pPr>
              <a:defRPr/>
            </a:pPr>
            <a:r>
              <a:rPr lang="en-US" sz="1600">
                <a:gradFill>
                  <a:gsLst>
                    <a:gs pos="2917">
                      <a:schemeClr val="tx1"/>
                    </a:gs>
                    <a:gs pos="30000">
                      <a:schemeClr val="tx1"/>
                    </a:gs>
                  </a:gsLst>
                  <a:lin ang="5400000" scaled="0"/>
                </a:gradFill>
              </a:rPr>
              <a:t>Documentation </a:t>
            </a:r>
            <a:r>
              <a:rPr lang="en-US" sz="1600">
                <a:solidFill>
                  <a:srgbClr val="0078D3"/>
                </a:solidFill>
                <a:hlinkClick r:id="rId3">
                  <a:extLst>
                    <a:ext uri="{A12FA001-AC4F-418D-AE19-62706E023703}">
                      <ahyp:hlinkClr xmlns:ahyp="http://schemas.microsoft.com/office/drawing/2018/hyperlinkcolor" val="tx"/>
                    </a:ext>
                  </a:extLst>
                </a:hlinkClick>
              </a:rPr>
              <a:t>https://aka.ms/adopt/overview</a:t>
            </a:r>
            <a:endParaRPr lang="en-US" sz="1600">
              <a:solidFill>
                <a:srgbClr val="0078D3"/>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ea typeface="Calibri" panose="020F0502020204030204" pitchFamily="34" charset="0"/>
                <a:cs typeface="+mn-cs"/>
              </a:rPr>
              <a:t>Strategy overview:  </a:t>
            </a:r>
            <a:r>
              <a:rPr kumimoji="0" lang="en-US" sz="1600" b="0" i="0" u="none" strike="noStrike" kern="1200" cap="none" spc="0" normalizeH="0" baseline="0" noProof="0">
                <a:ln>
                  <a:noFill/>
                </a:ln>
                <a:solidFill>
                  <a:srgbClr val="FFFFFF"/>
                </a:solidFill>
                <a:effectLst/>
                <a:uLnTx/>
                <a:uFillTx/>
                <a:ea typeface="+mn-ea"/>
                <a:cs typeface="+mn-cs"/>
                <a:hlinkClick r:id="rId4"/>
              </a:rPr>
              <a:t>http://aka.ms/adopt/plan</a:t>
            </a:r>
            <a:endParaRPr kumimoji="0" lang="en-US" sz="1600" b="0" i="0" u="none" strike="noStrike" kern="1200" cap="none" spc="0" normalizeH="0" baseline="0" noProof="0">
              <a:ln>
                <a:noFill/>
              </a:ln>
              <a:solidFill>
                <a:srgbClr val="FFFFFF"/>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Regular"/>
              <a:ea typeface="+mn-ea"/>
              <a:cs typeface="+mn-cs"/>
            </a:endParaRPr>
          </a:p>
        </p:txBody>
      </p:sp>
      <p:sp>
        <p:nvSpPr>
          <p:cNvPr id="4" name="Line 3">
            <a:extLst>
              <a:ext uri="{C183D7F6-B498-43B3-948B-1728B52AA6E4}">
                <adec:decorative xmlns:adec="http://schemas.microsoft.com/office/drawing/2017/decorative" val="1"/>
              </a:ext>
            </a:extLst>
          </p:cNvPr>
          <p:cNvSpPr>
            <a:spLocks noChangeShapeType="1"/>
          </p:cNvSpPr>
          <p:nvPr/>
        </p:nvSpPr>
        <p:spPr bwMode="white">
          <a:xfrm>
            <a:off x="346396" y="1876225"/>
            <a:ext cx="10307277" cy="0"/>
          </a:xfrm>
          <a:prstGeom prst="line">
            <a:avLst/>
          </a:prstGeom>
          <a:noFill/>
          <a:ln w="12700">
            <a:solidFill>
              <a:srgbClr val="20BDEF"/>
            </a:solidFill>
            <a:round/>
            <a:headEnd type="none" w="sm" len="sm"/>
            <a:tailEnd type="none" w="sm" len="sm"/>
          </a:ln>
        </p:spPr>
        <p:txBody>
          <a:bodyPr lIns="129334" tIns="64657" rIns="129334" bIns="64657"/>
          <a:lstStyle/>
          <a:p>
            <a:pPr marL="0" marR="0" lvl="0" indent="0" algn="l" defTabSz="1293150" rtl="0" eaLnBrk="1" fontAlgn="auto" latinLnBrk="0" hangingPunct="1">
              <a:lnSpc>
                <a:spcPct val="100000"/>
              </a:lnSpc>
              <a:spcBef>
                <a:spcPts val="0"/>
              </a:spcBef>
              <a:spcAft>
                <a:spcPts val="0"/>
              </a:spcAft>
              <a:buClrTx/>
              <a:buSzTx/>
              <a:buFontTx/>
              <a:buNone/>
              <a:tabLst/>
              <a:defRPr/>
            </a:pPr>
            <a:endParaRPr kumimoji="0" lang="en-US" sz="1469"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Semilight"/>
              <a:ea typeface="+mn-ea"/>
              <a:cs typeface="Adobe Arabic" panose="02040503050201020203" pitchFamily="18" charset="-78"/>
            </a:endParaRPr>
          </a:p>
        </p:txBody>
      </p:sp>
      <p:sp>
        <p:nvSpPr>
          <p:cNvPr id="5" name="Line 7">
            <a:extLst>
              <a:ext uri="{C183D7F6-B498-43B3-948B-1728B52AA6E4}">
                <adec:decorative xmlns:adec="http://schemas.microsoft.com/office/drawing/2017/decorative" val="1"/>
              </a:ext>
            </a:extLst>
          </p:cNvPr>
          <p:cNvSpPr>
            <a:spLocks noChangeShapeType="1"/>
          </p:cNvSpPr>
          <p:nvPr/>
        </p:nvSpPr>
        <p:spPr bwMode="white">
          <a:xfrm>
            <a:off x="376703" y="4408093"/>
            <a:ext cx="10307277" cy="0"/>
          </a:xfrm>
          <a:prstGeom prst="line">
            <a:avLst/>
          </a:prstGeom>
          <a:noFill/>
          <a:ln w="12700">
            <a:solidFill>
              <a:srgbClr val="20BDEF"/>
            </a:solidFill>
            <a:round/>
            <a:headEnd type="none" w="sm" len="sm"/>
            <a:tailEnd type="none" w="sm" len="sm"/>
          </a:ln>
        </p:spPr>
        <p:txBody>
          <a:bodyPr lIns="129334" tIns="64657" rIns="129334" bIns="64657"/>
          <a:lstStyle/>
          <a:p>
            <a:pPr marL="0" marR="0" lvl="0" indent="0" algn="l" defTabSz="1293150" rtl="0" eaLnBrk="1" fontAlgn="auto" latinLnBrk="0" hangingPunct="1">
              <a:lnSpc>
                <a:spcPct val="100000"/>
              </a:lnSpc>
              <a:spcBef>
                <a:spcPts val="0"/>
              </a:spcBef>
              <a:spcAft>
                <a:spcPts val="0"/>
              </a:spcAft>
              <a:buClrTx/>
              <a:buSzTx/>
              <a:buFontTx/>
              <a:buNone/>
              <a:tabLst/>
              <a:defRPr/>
            </a:pPr>
            <a:endParaRPr kumimoji="0" lang="en-US" sz="1469"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Semilight"/>
              <a:ea typeface="+mn-ea"/>
              <a:cs typeface="Adobe Arabic" panose="02040503050201020203" pitchFamily="18" charset="-78"/>
            </a:endParaRPr>
          </a:p>
        </p:txBody>
      </p:sp>
      <p:sp>
        <p:nvSpPr>
          <p:cNvPr id="6" name="Line 9">
            <a:extLst>
              <a:ext uri="{C183D7F6-B498-43B3-948B-1728B52AA6E4}">
                <adec:decorative xmlns:adec="http://schemas.microsoft.com/office/drawing/2017/decorative" val="1"/>
              </a:ext>
            </a:extLst>
          </p:cNvPr>
          <p:cNvSpPr>
            <a:spLocks noChangeShapeType="1"/>
          </p:cNvSpPr>
          <p:nvPr/>
        </p:nvSpPr>
        <p:spPr bwMode="white">
          <a:xfrm>
            <a:off x="5770786" y="687242"/>
            <a:ext cx="0" cy="5716929"/>
          </a:xfrm>
          <a:prstGeom prst="line">
            <a:avLst/>
          </a:prstGeom>
          <a:noFill/>
          <a:ln w="9525">
            <a:noFill/>
            <a:round/>
            <a:headEnd type="none" w="sm" len="sm"/>
            <a:tailEnd type="none" w="sm" len="sm"/>
          </a:ln>
        </p:spPr>
        <p:txBody>
          <a:bodyPr lIns="130234" tIns="65109" rIns="130234" bIns="65109" anchor="ctr">
            <a:spAutoFit/>
          </a:bodyPr>
          <a:lstStyle/>
          <a:p>
            <a:pPr marL="0" marR="0" lvl="0" indent="0" algn="l" defTabSz="1293150" rtl="0" eaLnBrk="1" fontAlgn="auto"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Semilight"/>
              <a:ea typeface="+mn-ea"/>
              <a:cs typeface="Adobe Arabic" panose="02040503050201020203" pitchFamily="18" charset="-78"/>
            </a:endParaRPr>
          </a:p>
        </p:txBody>
      </p:sp>
      <p:sp>
        <p:nvSpPr>
          <p:cNvPr id="18" name="Line 25">
            <a:extLst>
              <a:ext uri="{C183D7F6-B498-43B3-948B-1728B52AA6E4}">
                <adec:decorative xmlns:adec="http://schemas.microsoft.com/office/drawing/2017/decorative" val="1"/>
              </a:ext>
            </a:extLst>
          </p:cNvPr>
          <p:cNvSpPr>
            <a:spLocks noChangeShapeType="1"/>
          </p:cNvSpPr>
          <p:nvPr/>
        </p:nvSpPr>
        <p:spPr bwMode="white">
          <a:xfrm>
            <a:off x="376702" y="4884273"/>
            <a:ext cx="10307277" cy="0"/>
          </a:xfrm>
          <a:prstGeom prst="line">
            <a:avLst/>
          </a:prstGeom>
          <a:noFill/>
          <a:ln w="12700">
            <a:solidFill>
              <a:srgbClr val="20BDEF"/>
            </a:solidFill>
            <a:round/>
            <a:headEnd type="none" w="sm" len="sm"/>
            <a:tailEnd type="none" w="sm" len="sm"/>
          </a:ln>
        </p:spPr>
        <p:txBody>
          <a:bodyPr lIns="129334" tIns="64657" rIns="129334" bIns="64657"/>
          <a:lstStyle/>
          <a:p>
            <a:pPr marL="0" marR="0" lvl="0" indent="0" algn="l" defTabSz="1293150" rtl="0" eaLnBrk="1" fontAlgn="auto" latinLnBrk="0" hangingPunct="1">
              <a:lnSpc>
                <a:spcPct val="100000"/>
              </a:lnSpc>
              <a:spcBef>
                <a:spcPts val="0"/>
              </a:spcBef>
              <a:spcAft>
                <a:spcPts val="0"/>
              </a:spcAft>
              <a:buClrTx/>
              <a:buSzTx/>
              <a:buFontTx/>
              <a:buNone/>
              <a:tabLst/>
              <a:defRPr/>
            </a:pPr>
            <a:endParaRPr kumimoji="0" lang="en-US" sz="1469"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Semilight"/>
              <a:ea typeface="+mn-ea"/>
              <a:cs typeface="Adobe Arabic" panose="02040503050201020203" pitchFamily="18" charset="-78"/>
            </a:endParaRPr>
          </a:p>
        </p:txBody>
      </p:sp>
      <p:sp>
        <p:nvSpPr>
          <p:cNvPr id="51" name="Line 3">
            <a:extLst>
              <a:ext uri="{C183D7F6-B498-43B3-948B-1728B52AA6E4}">
                <adec:decorative xmlns:adec="http://schemas.microsoft.com/office/drawing/2017/decorative" val="1"/>
              </a:ext>
            </a:extLst>
          </p:cNvPr>
          <p:cNvSpPr>
            <a:spLocks noChangeShapeType="1"/>
          </p:cNvSpPr>
          <p:nvPr/>
        </p:nvSpPr>
        <p:spPr bwMode="white">
          <a:xfrm>
            <a:off x="346396" y="1426525"/>
            <a:ext cx="10307277" cy="0"/>
          </a:xfrm>
          <a:prstGeom prst="line">
            <a:avLst/>
          </a:prstGeom>
          <a:noFill/>
          <a:ln w="12700">
            <a:solidFill>
              <a:srgbClr val="20BDEF"/>
            </a:solidFill>
            <a:round/>
            <a:headEnd type="none" w="sm" len="sm"/>
            <a:tailEnd type="none" w="sm" len="sm"/>
          </a:ln>
        </p:spPr>
        <p:txBody>
          <a:bodyPr lIns="129334" tIns="64657" rIns="129334" bIns="64657"/>
          <a:lstStyle/>
          <a:p>
            <a:pPr marL="0" marR="0" lvl="0" indent="0" algn="l" defTabSz="1293150" rtl="0" eaLnBrk="1" fontAlgn="auto" latinLnBrk="0" hangingPunct="1">
              <a:lnSpc>
                <a:spcPct val="100000"/>
              </a:lnSpc>
              <a:spcBef>
                <a:spcPts val="0"/>
              </a:spcBef>
              <a:spcAft>
                <a:spcPts val="0"/>
              </a:spcAft>
              <a:buClrTx/>
              <a:buSzTx/>
              <a:buFontTx/>
              <a:buNone/>
              <a:tabLst/>
              <a:defRPr/>
            </a:pPr>
            <a:endParaRPr kumimoji="0" lang="en-US" sz="1469"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Semilight"/>
              <a:ea typeface="+mn-ea"/>
              <a:cs typeface="Adobe Arabic" panose="02040503050201020203" pitchFamily="18" charset="-78"/>
            </a:endParaRPr>
          </a:p>
        </p:txBody>
      </p:sp>
      <p:sp>
        <p:nvSpPr>
          <p:cNvPr id="21" name="Line 3">
            <a:extLst>
              <a:ext uri="{FF2B5EF4-FFF2-40B4-BE49-F238E27FC236}">
                <a16:creationId xmlns:a16="http://schemas.microsoft.com/office/drawing/2014/main" id="{BBC31FE6-4C26-43D1-8E34-34355EAA068E}"/>
              </a:ext>
              <a:ext uri="{C183D7F6-B498-43B3-948B-1728B52AA6E4}">
                <adec:decorative xmlns:adec="http://schemas.microsoft.com/office/drawing/2017/decorative" val="1"/>
              </a:ext>
            </a:extLst>
          </p:cNvPr>
          <p:cNvSpPr>
            <a:spLocks noChangeShapeType="1"/>
          </p:cNvSpPr>
          <p:nvPr/>
        </p:nvSpPr>
        <p:spPr bwMode="white">
          <a:xfrm>
            <a:off x="346394" y="2806198"/>
            <a:ext cx="10307277" cy="0"/>
          </a:xfrm>
          <a:prstGeom prst="line">
            <a:avLst/>
          </a:prstGeom>
          <a:noFill/>
          <a:ln w="12700">
            <a:solidFill>
              <a:srgbClr val="20BDEF"/>
            </a:solidFill>
            <a:round/>
            <a:headEnd type="none" w="sm" len="sm"/>
            <a:tailEnd type="none" w="sm" len="sm"/>
          </a:ln>
        </p:spPr>
        <p:txBody>
          <a:bodyPr lIns="129334" tIns="64657" rIns="129334" bIns="64657"/>
          <a:lstStyle/>
          <a:p>
            <a:pPr marL="0" marR="0" lvl="0" indent="0" algn="l" defTabSz="1293150" rtl="0" eaLnBrk="1" fontAlgn="auto" latinLnBrk="0" hangingPunct="1">
              <a:lnSpc>
                <a:spcPct val="100000"/>
              </a:lnSpc>
              <a:spcBef>
                <a:spcPts val="0"/>
              </a:spcBef>
              <a:spcAft>
                <a:spcPts val="0"/>
              </a:spcAft>
              <a:buClrTx/>
              <a:buSzTx/>
              <a:buFontTx/>
              <a:buNone/>
              <a:tabLst/>
              <a:defRPr/>
            </a:pPr>
            <a:endParaRPr kumimoji="0" lang="en-US" sz="1469"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Semilight"/>
              <a:ea typeface="+mn-ea"/>
              <a:cs typeface="Adobe Arabic" panose="02040503050201020203" pitchFamily="18" charset="-78"/>
            </a:endParaRPr>
          </a:p>
        </p:txBody>
      </p:sp>
      <p:sp>
        <p:nvSpPr>
          <p:cNvPr id="3" name="Line 3">
            <a:extLst>
              <a:ext uri="{FF2B5EF4-FFF2-40B4-BE49-F238E27FC236}">
                <a16:creationId xmlns:a16="http://schemas.microsoft.com/office/drawing/2014/main" id="{F67B23BD-0F69-4D6B-8AD0-0C2B4A897101}"/>
              </a:ext>
              <a:ext uri="{C183D7F6-B498-43B3-948B-1728B52AA6E4}">
                <adec:decorative xmlns:adec="http://schemas.microsoft.com/office/drawing/2017/decorative" val="1"/>
              </a:ext>
            </a:extLst>
          </p:cNvPr>
          <p:cNvSpPr>
            <a:spLocks noChangeShapeType="1"/>
          </p:cNvSpPr>
          <p:nvPr/>
        </p:nvSpPr>
        <p:spPr bwMode="white">
          <a:xfrm>
            <a:off x="376703" y="2348309"/>
            <a:ext cx="10307277" cy="0"/>
          </a:xfrm>
          <a:prstGeom prst="line">
            <a:avLst/>
          </a:prstGeom>
          <a:noFill/>
          <a:ln w="12700">
            <a:solidFill>
              <a:srgbClr val="20BDEF"/>
            </a:solidFill>
            <a:round/>
            <a:headEnd type="none" w="sm" len="sm"/>
            <a:tailEnd type="none" w="sm" len="sm"/>
          </a:ln>
        </p:spPr>
        <p:txBody>
          <a:bodyPr lIns="129334" tIns="64657" rIns="129334" bIns="64657"/>
          <a:lstStyle/>
          <a:p>
            <a:pPr marL="0" marR="0" lvl="0" indent="0" algn="l" defTabSz="1293150" rtl="0" eaLnBrk="1" fontAlgn="auto" latinLnBrk="0" hangingPunct="1">
              <a:lnSpc>
                <a:spcPct val="100000"/>
              </a:lnSpc>
              <a:spcBef>
                <a:spcPts val="0"/>
              </a:spcBef>
              <a:spcAft>
                <a:spcPts val="0"/>
              </a:spcAft>
              <a:buClrTx/>
              <a:buSzTx/>
              <a:buFontTx/>
              <a:buNone/>
              <a:tabLst/>
              <a:defRPr/>
            </a:pPr>
            <a:endParaRPr kumimoji="0" lang="en-US" sz="1469"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Semilight"/>
              <a:ea typeface="+mn-ea"/>
              <a:cs typeface="Adobe Arabic" panose="02040503050201020203" pitchFamily="18" charset="-78"/>
            </a:endParaRPr>
          </a:p>
        </p:txBody>
      </p:sp>
    </p:spTree>
    <p:extLst>
      <p:ext uri="{BB962C8B-B14F-4D97-AF65-F5344CB8AC3E}">
        <p14:creationId xmlns:p14="http://schemas.microsoft.com/office/powerpoint/2010/main" val="379041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EED8-34F4-424F-A76E-97D217D4E81D}"/>
              </a:ext>
            </a:extLst>
          </p:cNvPr>
          <p:cNvSpPr>
            <a:spLocks noGrp="1"/>
          </p:cNvSpPr>
          <p:nvPr>
            <p:ph type="title"/>
          </p:nvPr>
        </p:nvSpPr>
        <p:spPr/>
        <p:txBody>
          <a:bodyPr/>
          <a:lstStyle/>
          <a:p>
            <a:r>
              <a:rPr lang="en-US"/>
              <a:t>Plan | </a:t>
            </a:r>
            <a:r>
              <a:rPr lang="en-US">
                <a:solidFill>
                  <a:schemeClr val="tx2"/>
                </a:solidFill>
              </a:rPr>
              <a:t>Rationalize digital estate</a:t>
            </a:r>
          </a:p>
        </p:txBody>
      </p:sp>
      <p:sp>
        <p:nvSpPr>
          <p:cNvPr id="8" name="Text Placeholder 7">
            <a:extLst>
              <a:ext uri="{FF2B5EF4-FFF2-40B4-BE49-F238E27FC236}">
                <a16:creationId xmlns:a16="http://schemas.microsoft.com/office/drawing/2014/main" id="{9615BEC8-B9AC-4578-9A47-266565041560}"/>
              </a:ext>
            </a:extLst>
          </p:cNvPr>
          <p:cNvSpPr>
            <a:spLocks noGrp="1"/>
          </p:cNvSpPr>
          <p:nvPr>
            <p:ph type="body" sz="quarter" idx="10"/>
          </p:nvPr>
        </p:nvSpPr>
        <p:spPr>
          <a:xfrm>
            <a:off x="455995" y="1922586"/>
            <a:ext cx="10119240" cy="3780907"/>
          </a:xfrm>
        </p:spPr>
        <p:txBody>
          <a:bodyPr/>
          <a:lstStyle/>
          <a:p>
            <a:pPr>
              <a:lnSpc>
                <a:spcPct val="100000"/>
              </a:lnSpc>
              <a:spcAft>
                <a:spcPts val="1200"/>
              </a:spcAft>
              <a:buClr>
                <a:schemeClr val="tx1"/>
              </a:buClr>
            </a:pPr>
            <a:r>
              <a:rPr lang="en-US">
                <a:solidFill>
                  <a:schemeClr val="tx2"/>
                </a:solidFill>
              </a:rPr>
              <a:t>Cloud rationalization </a:t>
            </a:r>
            <a:r>
              <a:rPr lang="en-US"/>
              <a:t>is the process of evaluating assets to determine the best approach to hosting them in the cloud (public or hybrid)</a:t>
            </a:r>
          </a:p>
          <a:p>
            <a:pPr>
              <a:lnSpc>
                <a:spcPct val="100000"/>
              </a:lnSpc>
              <a:spcAft>
                <a:spcPts val="1200"/>
              </a:spcAft>
              <a:buClr>
                <a:schemeClr val="tx1"/>
              </a:buClr>
            </a:pPr>
            <a:r>
              <a:rPr lang="en-US"/>
              <a:t>Rationalization can take place using an </a:t>
            </a:r>
            <a:r>
              <a:rPr lang="en-US">
                <a:solidFill>
                  <a:schemeClr val="tx2"/>
                </a:solidFill>
              </a:rPr>
              <a:t>incremental approach </a:t>
            </a:r>
            <a:r>
              <a:rPr lang="en-US"/>
              <a:t>or ‘Power of 10’ where the cloud strategy team selects the first 10 applications to be migrated which are a mix of simple and complex workloads; (recommended approach)</a:t>
            </a:r>
          </a:p>
          <a:p>
            <a:pPr>
              <a:lnSpc>
                <a:spcPct val="100000"/>
              </a:lnSpc>
              <a:spcAft>
                <a:spcPts val="1200"/>
              </a:spcAft>
              <a:buClr>
                <a:schemeClr val="tx1"/>
              </a:buClr>
            </a:pPr>
            <a:r>
              <a:rPr lang="en-US"/>
              <a:t>The output of a rationalization effort is a prioritized backlog of all assets that are affected by the chosen transformation.</a:t>
            </a:r>
          </a:p>
          <a:p>
            <a:pPr>
              <a:lnSpc>
                <a:spcPct val="100000"/>
              </a:lnSpc>
              <a:spcAft>
                <a:spcPts val="1200"/>
              </a:spcAft>
              <a:buClr>
                <a:schemeClr val="tx1"/>
              </a:buClr>
            </a:pPr>
            <a:r>
              <a:rPr lang="en-US"/>
              <a:t>Use costing models from your chosen cloud provider to forecast costs for your prioritized backlog; for Azure, we have pricing tools like Azure Migrate, Azure pricing calculator and Azure cost management. Ensure that hybrid is incorporated into the costing models.</a:t>
            </a:r>
          </a:p>
        </p:txBody>
      </p:sp>
    </p:spTree>
    <p:extLst>
      <p:ext uri="{BB962C8B-B14F-4D97-AF65-F5344CB8AC3E}">
        <p14:creationId xmlns:p14="http://schemas.microsoft.com/office/powerpoint/2010/main" val="371432136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302DFFC5-3EC0-4799-B0FE-81CE3987B0C6}"/>
              </a:ext>
              <a:ext uri="{C183D7F6-B498-43B3-948B-1728B52AA6E4}">
                <adec:decorative xmlns:adec="http://schemas.microsoft.com/office/drawing/2017/decorative" val="1"/>
              </a:ext>
            </a:extLst>
          </p:cNvPr>
          <p:cNvCxnSpPr>
            <a:cxnSpLocks/>
          </p:cNvCxnSpPr>
          <p:nvPr/>
        </p:nvCxnSpPr>
        <p:spPr>
          <a:xfrm>
            <a:off x="455995" y="5826507"/>
            <a:ext cx="11407351"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AD72943-12E9-4FFC-B915-C6E911BCC9B4}"/>
              </a:ext>
              <a:ext uri="{C183D7F6-B498-43B3-948B-1728B52AA6E4}">
                <adec:decorative xmlns:adec="http://schemas.microsoft.com/office/drawing/2017/decorative" val="1"/>
              </a:ext>
            </a:extLst>
          </p:cNvPr>
          <p:cNvCxnSpPr>
            <a:cxnSpLocks/>
          </p:cNvCxnSpPr>
          <p:nvPr/>
        </p:nvCxnSpPr>
        <p:spPr>
          <a:xfrm>
            <a:off x="455995" y="2206793"/>
            <a:ext cx="11407351" cy="0"/>
          </a:xfrm>
          <a:prstGeom prst="line">
            <a:avLst/>
          </a:prstGeom>
          <a:ln w="12700">
            <a:solidFill>
              <a:schemeClr val="accent1">
                <a:lumMod val="1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CD0479F-0A1B-40B0-88DD-01BE413D4BDA}"/>
              </a:ext>
            </a:extLst>
          </p:cNvPr>
          <p:cNvSpPr>
            <a:spLocks noGrp="1"/>
          </p:cNvSpPr>
          <p:nvPr>
            <p:ph type="title"/>
          </p:nvPr>
        </p:nvSpPr>
        <p:spPr/>
        <p:txBody>
          <a:bodyPr/>
          <a:lstStyle/>
          <a:p>
            <a:r>
              <a:rPr lang="en-US"/>
              <a:t>Plan | </a:t>
            </a:r>
            <a:r>
              <a:rPr lang="en-US">
                <a:solidFill>
                  <a:schemeClr val="tx2"/>
                </a:solidFill>
              </a:rPr>
              <a:t>Skills readiness plan</a:t>
            </a:r>
          </a:p>
        </p:txBody>
      </p:sp>
      <p:sp>
        <p:nvSpPr>
          <p:cNvPr id="15" name="Text Placeholder 16">
            <a:extLst>
              <a:ext uri="{FF2B5EF4-FFF2-40B4-BE49-F238E27FC236}">
                <a16:creationId xmlns:a16="http://schemas.microsoft.com/office/drawing/2014/main" id="{4F951441-E7B9-4B41-B95E-1DD9AF27AA06}"/>
              </a:ext>
            </a:extLst>
          </p:cNvPr>
          <p:cNvSpPr>
            <a:spLocks noGrp="1"/>
          </p:cNvSpPr>
          <p:nvPr>
            <p:ph type="body" sz="quarter" idx="10"/>
          </p:nvPr>
        </p:nvSpPr>
        <p:spPr>
          <a:xfrm>
            <a:off x="455995" y="1452997"/>
            <a:ext cx="11407351" cy="615553"/>
          </a:xfrm>
        </p:spPr>
        <p:txBody>
          <a:bodyPr/>
          <a:lstStyle/>
          <a:p>
            <a:pPr marL="0" indent="0">
              <a:buNone/>
            </a:pPr>
            <a:r>
              <a:rPr lang="en-US" sz="2000">
                <a:latin typeface="Segoe UI "/>
              </a:rPr>
              <a:t>Cloud computing is a technology shift, and a new set of skills are required to support cloud solutions.</a:t>
            </a:r>
          </a:p>
        </p:txBody>
      </p:sp>
      <p:sp>
        <p:nvSpPr>
          <p:cNvPr id="16" name="Text Placeholder 16">
            <a:extLst>
              <a:ext uri="{FF2B5EF4-FFF2-40B4-BE49-F238E27FC236}">
                <a16:creationId xmlns:a16="http://schemas.microsoft.com/office/drawing/2014/main" id="{E089D38B-6999-4819-B3A1-D497201E61C5}"/>
              </a:ext>
            </a:extLst>
          </p:cNvPr>
          <p:cNvSpPr txBox="1">
            <a:spLocks/>
          </p:cNvSpPr>
          <p:nvPr/>
        </p:nvSpPr>
        <p:spPr>
          <a:xfrm>
            <a:off x="4953000" y="2050388"/>
            <a:ext cx="2286000" cy="277320"/>
          </a:xfrm>
          <a:prstGeom prst="rect">
            <a:avLst/>
          </a:prstGeom>
          <a:solidFill>
            <a:schemeClr val="bg1"/>
          </a:solidFill>
        </p:spPr>
        <p:txBody>
          <a:bodyPr vert="horz" wrap="square" lIns="0" tIns="0" rIns="0" bIns="0" rtlCol="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ctr" defTabSz="914367" rtl="0" eaLnBrk="1" fontAlgn="auto" latinLnBrk="0" hangingPunct="1">
              <a:lnSpc>
                <a:spcPts val="2353"/>
              </a:lnSpc>
              <a:spcBef>
                <a:spcPts val="0"/>
              </a:spcBef>
              <a:spcAft>
                <a:spcPts val="0"/>
              </a:spcAft>
              <a:buClrTx/>
              <a:buSzPct val="90000"/>
              <a:buFont typeface="Arial" panose="020B0604020202020204" pitchFamily="34" charset="0"/>
              <a:buNone/>
              <a:tabLst/>
              <a:defRPr/>
            </a:pPr>
            <a:r>
              <a:rPr kumimoji="0" lang="en-US" sz="1600" b="1" i="0" u="none" strike="noStrike" kern="1200" cap="none" spc="0" normalizeH="0" baseline="0" noProof="0">
                <a:ln>
                  <a:noFill/>
                </a:ln>
                <a:solidFill>
                  <a:srgbClr val="EBEBEB">
                    <a:lumMod val="10000"/>
                  </a:srgbClr>
                </a:solidFill>
                <a:effectLst/>
                <a:uLnTx/>
                <a:uFillTx/>
                <a:latin typeface="Segoe UI "/>
                <a:ea typeface="+mn-ea"/>
                <a:cs typeface="+mn-cs"/>
              </a:rPr>
              <a:t>Commoditized skills</a:t>
            </a:r>
          </a:p>
        </p:txBody>
      </p:sp>
      <p:sp>
        <p:nvSpPr>
          <p:cNvPr id="17" name="Rectangle 16">
            <a:extLst>
              <a:ext uri="{FF2B5EF4-FFF2-40B4-BE49-F238E27FC236}">
                <a16:creationId xmlns:a16="http://schemas.microsoft.com/office/drawing/2014/main" id="{7BB51EE1-874F-4D50-AFEE-600A8FA23700}"/>
              </a:ext>
            </a:extLst>
          </p:cNvPr>
          <p:cNvSpPr/>
          <p:nvPr/>
        </p:nvSpPr>
        <p:spPr bwMode="auto">
          <a:xfrm>
            <a:off x="455995" y="2400606"/>
            <a:ext cx="1371600" cy="1271016"/>
          </a:xfrm>
          <a:prstGeom prst="rect">
            <a:avLst/>
          </a:prstGeom>
          <a:solidFill>
            <a:schemeClr val="accent1">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Solution Manager</a:t>
            </a:r>
          </a:p>
        </p:txBody>
      </p:sp>
      <p:sp>
        <p:nvSpPr>
          <p:cNvPr id="18" name="Rectangle 17">
            <a:extLst>
              <a:ext uri="{FF2B5EF4-FFF2-40B4-BE49-F238E27FC236}">
                <a16:creationId xmlns:a16="http://schemas.microsoft.com/office/drawing/2014/main" id="{0AFC133F-7C8A-4DAB-979D-7D5C0D054A23}"/>
              </a:ext>
            </a:extLst>
          </p:cNvPr>
          <p:cNvSpPr/>
          <p:nvPr/>
        </p:nvSpPr>
        <p:spPr bwMode="auto">
          <a:xfrm>
            <a:off x="1893278" y="2400606"/>
            <a:ext cx="1371600" cy="1271016"/>
          </a:xfrm>
          <a:prstGeom prst="rect">
            <a:avLst/>
          </a:prstGeom>
          <a:solidFill>
            <a:schemeClr val="accent1">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UI Designer</a:t>
            </a:r>
            <a:b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b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UX Designer</a:t>
            </a:r>
          </a:p>
        </p:txBody>
      </p:sp>
      <p:sp>
        <p:nvSpPr>
          <p:cNvPr id="19" name="Rectangle 18">
            <a:extLst>
              <a:ext uri="{FF2B5EF4-FFF2-40B4-BE49-F238E27FC236}">
                <a16:creationId xmlns:a16="http://schemas.microsoft.com/office/drawing/2014/main" id="{FBD81E7F-62AA-4210-86FB-7870B63B48B1}"/>
              </a:ext>
            </a:extLst>
          </p:cNvPr>
          <p:cNvSpPr/>
          <p:nvPr/>
        </p:nvSpPr>
        <p:spPr bwMode="auto">
          <a:xfrm>
            <a:off x="3330561" y="2400606"/>
            <a:ext cx="1371600" cy="1271016"/>
          </a:xfrm>
          <a:prstGeom prst="rect">
            <a:avLst/>
          </a:prstGeom>
          <a:solidFill>
            <a:schemeClr val="accent1">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Tester</a:t>
            </a:r>
            <a:b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b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SDET</a:t>
            </a:r>
          </a:p>
        </p:txBody>
      </p:sp>
      <p:sp>
        <p:nvSpPr>
          <p:cNvPr id="20" name="Rectangle 19">
            <a:extLst>
              <a:ext uri="{FF2B5EF4-FFF2-40B4-BE49-F238E27FC236}">
                <a16:creationId xmlns:a16="http://schemas.microsoft.com/office/drawing/2014/main" id="{300AA0DD-7457-4828-AA31-45B52D75CE74}"/>
              </a:ext>
            </a:extLst>
          </p:cNvPr>
          <p:cNvSpPr/>
          <p:nvPr/>
        </p:nvSpPr>
        <p:spPr bwMode="auto">
          <a:xfrm>
            <a:off x="4767844" y="2400606"/>
            <a:ext cx="1371600" cy="1271016"/>
          </a:xfrm>
          <a:prstGeom prst="rect">
            <a:avLst/>
          </a:prstGeom>
          <a:solidFill>
            <a:schemeClr val="accent1">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Developer</a:t>
            </a:r>
          </a:p>
        </p:txBody>
      </p:sp>
      <p:sp>
        <p:nvSpPr>
          <p:cNvPr id="21" name="Rectangle 20">
            <a:extLst>
              <a:ext uri="{FF2B5EF4-FFF2-40B4-BE49-F238E27FC236}">
                <a16:creationId xmlns:a16="http://schemas.microsoft.com/office/drawing/2014/main" id="{53C384E8-48AD-48DE-8FB3-B8DB67A6756D}"/>
              </a:ext>
            </a:extLst>
          </p:cNvPr>
          <p:cNvSpPr/>
          <p:nvPr/>
        </p:nvSpPr>
        <p:spPr bwMode="auto">
          <a:xfrm>
            <a:off x="6205127" y="2400606"/>
            <a:ext cx="1371600" cy="1271016"/>
          </a:xfrm>
          <a:prstGeom prst="rect">
            <a:avLst/>
          </a:prstGeom>
          <a:solidFill>
            <a:schemeClr val="accent1">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Application Operation &amp; Support</a:t>
            </a:r>
          </a:p>
        </p:txBody>
      </p:sp>
      <p:sp>
        <p:nvSpPr>
          <p:cNvPr id="23" name="Rectangle 22">
            <a:extLst>
              <a:ext uri="{FF2B5EF4-FFF2-40B4-BE49-F238E27FC236}">
                <a16:creationId xmlns:a16="http://schemas.microsoft.com/office/drawing/2014/main" id="{BF759F6E-9FB5-4A82-A6F4-17A3484AD295}"/>
              </a:ext>
            </a:extLst>
          </p:cNvPr>
          <p:cNvSpPr/>
          <p:nvPr/>
        </p:nvSpPr>
        <p:spPr bwMode="auto">
          <a:xfrm>
            <a:off x="7642410" y="2400606"/>
            <a:ext cx="1371600" cy="1271016"/>
          </a:xfrm>
          <a:prstGeom prst="rect">
            <a:avLst/>
          </a:prstGeom>
          <a:solidFill>
            <a:schemeClr val="accent1">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Network Datacenter Engineer</a:t>
            </a:r>
          </a:p>
        </p:txBody>
      </p:sp>
      <p:sp>
        <p:nvSpPr>
          <p:cNvPr id="24" name="Rectangle 23">
            <a:extLst>
              <a:ext uri="{FF2B5EF4-FFF2-40B4-BE49-F238E27FC236}">
                <a16:creationId xmlns:a16="http://schemas.microsoft.com/office/drawing/2014/main" id="{EB179CAF-6285-4E06-8022-D41381D49F00}"/>
              </a:ext>
            </a:extLst>
          </p:cNvPr>
          <p:cNvSpPr/>
          <p:nvPr/>
        </p:nvSpPr>
        <p:spPr bwMode="auto">
          <a:xfrm>
            <a:off x="9079693" y="2400606"/>
            <a:ext cx="1371600" cy="1271016"/>
          </a:xfrm>
          <a:prstGeom prst="rect">
            <a:avLst/>
          </a:prstGeom>
          <a:solidFill>
            <a:schemeClr val="accent1">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Statistician</a:t>
            </a:r>
            <a:b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b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Analyst</a:t>
            </a:r>
          </a:p>
        </p:txBody>
      </p:sp>
      <p:sp>
        <p:nvSpPr>
          <p:cNvPr id="25" name="Rectangle 24">
            <a:extLst>
              <a:ext uri="{FF2B5EF4-FFF2-40B4-BE49-F238E27FC236}">
                <a16:creationId xmlns:a16="http://schemas.microsoft.com/office/drawing/2014/main" id="{977D27AB-2ED4-4871-A0CF-468AEBA0EA4D}"/>
              </a:ext>
            </a:extLst>
          </p:cNvPr>
          <p:cNvSpPr/>
          <p:nvPr/>
        </p:nvSpPr>
        <p:spPr bwMode="auto">
          <a:xfrm>
            <a:off x="10516977" y="2400606"/>
            <a:ext cx="1371600" cy="1271016"/>
          </a:xfrm>
          <a:prstGeom prst="rect">
            <a:avLst/>
          </a:prstGeom>
          <a:solidFill>
            <a:schemeClr val="accent1">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DBA</a:t>
            </a:r>
            <a:b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b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Data Analyst</a:t>
            </a:r>
          </a:p>
        </p:txBody>
      </p:sp>
      <p:sp>
        <p:nvSpPr>
          <p:cNvPr id="38" name="Text Placeholder 16">
            <a:extLst>
              <a:ext uri="{FF2B5EF4-FFF2-40B4-BE49-F238E27FC236}">
                <a16:creationId xmlns:a16="http://schemas.microsoft.com/office/drawing/2014/main" id="{620CAE15-2E56-4DD9-A023-8F044A1F6C81}"/>
              </a:ext>
            </a:extLst>
          </p:cNvPr>
          <p:cNvSpPr txBox="1">
            <a:spLocks/>
          </p:cNvSpPr>
          <p:nvPr/>
        </p:nvSpPr>
        <p:spPr>
          <a:xfrm>
            <a:off x="4312257" y="5670102"/>
            <a:ext cx="3567486" cy="277320"/>
          </a:xfrm>
          <a:prstGeom prst="rect">
            <a:avLst/>
          </a:prstGeom>
          <a:solidFill>
            <a:schemeClr val="bg1"/>
          </a:solidFill>
        </p:spPr>
        <p:txBody>
          <a:bodyPr vert="horz" wrap="square" lIns="0" tIns="0" rIns="0" bIns="0" rtlCol="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ctr" defTabSz="914367" rtl="0" eaLnBrk="1" fontAlgn="auto" latinLnBrk="0" hangingPunct="1">
              <a:lnSpc>
                <a:spcPts val="2353"/>
              </a:lnSpc>
              <a:spcBef>
                <a:spcPts val="0"/>
              </a:spcBef>
              <a:spcAft>
                <a:spcPts val="0"/>
              </a:spcAft>
              <a:buClrTx/>
              <a:buSzPct val="90000"/>
              <a:buFont typeface="Arial" panose="020B0604020202020204" pitchFamily="34" charset="0"/>
              <a:buNone/>
              <a:tabLst/>
              <a:defRPr/>
            </a:pPr>
            <a:r>
              <a:rPr kumimoji="0" lang="en-US" sz="1600" b="1" i="0" u="none" strike="noStrike" kern="1200" cap="none" spc="0" normalizeH="0" baseline="0" noProof="0">
                <a:ln>
                  <a:noFill/>
                </a:ln>
                <a:solidFill>
                  <a:srgbClr val="0078D3"/>
                </a:solidFill>
                <a:effectLst/>
                <a:uLnTx/>
                <a:uFillTx/>
                <a:latin typeface="Segoe UI "/>
                <a:ea typeface="+mn-ea"/>
                <a:cs typeface="+mn-cs"/>
              </a:rPr>
              <a:t>Strategic skills for the new era</a:t>
            </a:r>
          </a:p>
        </p:txBody>
      </p:sp>
      <p:sp>
        <p:nvSpPr>
          <p:cNvPr id="29" name="Rectangle 28">
            <a:extLst>
              <a:ext uri="{FF2B5EF4-FFF2-40B4-BE49-F238E27FC236}">
                <a16:creationId xmlns:a16="http://schemas.microsoft.com/office/drawing/2014/main" id="{D82A15D2-49E6-4333-A53D-D40B540B8EE5}"/>
              </a:ext>
            </a:extLst>
          </p:cNvPr>
          <p:cNvSpPr/>
          <p:nvPr/>
        </p:nvSpPr>
        <p:spPr bwMode="auto">
          <a:xfrm>
            <a:off x="455995" y="4309666"/>
            <a:ext cx="1371600" cy="12728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Relationship Manager</a:t>
            </a:r>
          </a:p>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br>
            <a:r>
              <a:rPr kumimoji="0" lang="en-US" sz="11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Trusted Advisor</a:t>
            </a:r>
            <a:endParaRPr kumimoji="0" lang="en-US" sz="14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 name="Rectangle 29">
            <a:extLst>
              <a:ext uri="{FF2B5EF4-FFF2-40B4-BE49-F238E27FC236}">
                <a16:creationId xmlns:a16="http://schemas.microsoft.com/office/drawing/2014/main" id="{EBB674BA-7062-48AB-A300-5F41CEE976B1}"/>
              </a:ext>
            </a:extLst>
          </p:cNvPr>
          <p:cNvSpPr/>
          <p:nvPr/>
        </p:nvSpPr>
        <p:spPr bwMode="auto">
          <a:xfrm>
            <a:off x="1893278" y="4309666"/>
            <a:ext cx="1371600" cy="12728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Business Architect</a:t>
            </a:r>
          </a:p>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br>
            <a:r>
              <a:rPr kumimoji="0" lang="en-US" sz="11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Best use of assets</a:t>
            </a:r>
          </a:p>
        </p:txBody>
      </p:sp>
      <p:sp>
        <p:nvSpPr>
          <p:cNvPr id="31" name="Rectangle 30">
            <a:extLst>
              <a:ext uri="{FF2B5EF4-FFF2-40B4-BE49-F238E27FC236}">
                <a16:creationId xmlns:a16="http://schemas.microsoft.com/office/drawing/2014/main" id="{92FA6185-6475-41A7-9399-DF0CFCBC27B7}"/>
              </a:ext>
            </a:extLst>
          </p:cNvPr>
          <p:cNvSpPr/>
          <p:nvPr/>
        </p:nvSpPr>
        <p:spPr bwMode="auto">
          <a:xfrm>
            <a:off x="3330561" y="4309666"/>
            <a:ext cx="1371600" cy="12728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Process Engineer</a:t>
            </a:r>
          </a:p>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br>
            <a:r>
              <a:rPr kumimoji="0" lang="en-US" sz="11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Real-enough time</a:t>
            </a:r>
          </a:p>
        </p:txBody>
      </p:sp>
      <p:sp>
        <p:nvSpPr>
          <p:cNvPr id="32" name="Rectangle 31">
            <a:extLst>
              <a:ext uri="{FF2B5EF4-FFF2-40B4-BE49-F238E27FC236}">
                <a16:creationId xmlns:a16="http://schemas.microsoft.com/office/drawing/2014/main" id="{2DD75324-C11A-46DA-A94F-4CF6E2927BA5}"/>
              </a:ext>
            </a:extLst>
          </p:cNvPr>
          <p:cNvSpPr/>
          <p:nvPr/>
        </p:nvSpPr>
        <p:spPr bwMode="auto">
          <a:xfrm>
            <a:off x="4767844" y="4309666"/>
            <a:ext cx="1371600" cy="12728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Engineering &amp; DevOps</a:t>
            </a:r>
          </a:p>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br>
            <a:r>
              <a:rPr kumimoji="0" lang="en-US" sz="11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It works, build for monitoring self-healing</a:t>
            </a:r>
          </a:p>
        </p:txBody>
      </p:sp>
      <p:cxnSp>
        <p:nvCxnSpPr>
          <p:cNvPr id="40" name="Straight Connector 39">
            <a:extLst>
              <a:ext uri="{FF2B5EF4-FFF2-40B4-BE49-F238E27FC236}">
                <a16:creationId xmlns:a16="http://schemas.microsoft.com/office/drawing/2014/main" id="{EFE44E73-F4DB-4912-BC34-9AF671822B4A}"/>
              </a:ext>
              <a:ext uri="{C183D7F6-B498-43B3-948B-1728B52AA6E4}">
                <adec:decorative xmlns:adec="http://schemas.microsoft.com/office/drawing/2017/decorative" val="1"/>
              </a:ext>
            </a:extLst>
          </p:cNvPr>
          <p:cNvCxnSpPr>
            <a:stCxn id="17" idx="2"/>
            <a:endCxn id="29" idx="0"/>
          </p:cNvCxnSpPr>
          <p:nvPr/>
        </p:nvCxnSpPr>
        <p:spPr>
          <a:xfrm>
            <a:off x="1141795" y="3671622"/>
            <a:ext cx="0" cy="638044"/>
          </a:xfrm>
          <a:prstGeom prst="line">
            <a:avLst/>
          </a:prstGeom>
          <a:ln w="15875">
            <a:solidFill>
              <a:schemeClr val="accent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467A5F8-F0C8-42E3-95E5-72AB5875DE72}"/>
              </a:ext>
            </a:extLst>
          </p:cNvPr>
          <p:cNvSpPr/>
          <p:nvPr/>
        </p:nvSpPr>
        <p:spPr bwMode="auto">
          <a:xfrm>
            <a:off x="6205127" y="4309666"/>
            <a:ext cx="1371600" cy="12728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Edge/Wireless Networking</a:t>
            </a:r>
          </a:p>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br>
            <a:r>
              <a:rPr kumimoji="0" lang="en-US" sz="11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Secure, anywhere access</a:t>
            </a:r>
          </a:p>
        </p:txBody>
      </p:sp>
      <p:sp>
        <p:nvSpPr>
          <p:cNvPr id="34" name="Rectangle 33">
            <a:extLst>
              <a:ext uri="{FF2B5EF4-FFF2-40B4-BE49-F238E27FC236}">
                <a16:creationId xmlns:a16="http://schemas.microsoft.com/office/drawing/2014/main" id="{3FA88F22-2862-4194-A574-6646AA2B6C41}"/>
              </a:ext>
            </a:extLst>
          </p:cNvPr>
          <p:cNvSpPr/>
          <p:nvPr/>
        </p:nvSpPr>
        <p:spPr bwMode="auto">
          <a:xfrm>
            <a:off x="7642410" y="4309666"/>
            <a:ext cx="1371600" cy="12728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Cloud Architect</a:t>
            </a:r>
          </a:p>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br>
            <a:r>
              <a:rPr kumimoji="0" lang="en-US" sz="11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Secure, Anywhere access</a:t>
            </a:r>
          </a:p>
        </p:txBody>
      </p:sp>
      <p:sp>
        <p:nvSpPr>
          <p:cNvPr id="35" name="Rectangle 34">
            <a:extLst>
              <a:ext uri="{FF2B5EF4-FFF2-40B4-BE49-F238E27FC236}">
                <a16:creationId xmlns:a16="http://schemas.microsoft.com/office/drawing/2014/main" id="{EBF354FF-D684-44AC-B57A-E420C37B2EBD}"/>
              </a:ext>
            </a:extLst>
          </p:cNvPr>
          <p:cNvSpPr/>
          <p:nvPr/>
        </p:nvSpPr>
        <p:spPr bwMode="auto">
          <a:xfrm>
            <a:off x="9079693" y="4309666"/>
            <a:ext cx="1371600" cy="12728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Data Scientist</a:t>
            </a:r>
          </a:p>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br>
            <a:r>
              <a:rPr kumimoji="0" lang="en-US" sz="11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Business Insight</a:t>
            </a:r>
          </a:p>
        </p:txBody>
      </p:sp>
      <p:sp>
        <p:nvSpPr>
          <p:cNvPr id="36" name="Rectangle 35">
            <a:extLst>
              <a:ext uri="{FF2B5EF4-FFF2-40B4-BE49-F238E27FC236}">
                <a16:creationId xmlns:a16="http://schemas.microsoft.com/office/drawing/2014/main" id="{FC46A804-94AB-4CCF-A272-D878B094F9CB}"/>
              </a:ext>
            </a:extLst>
          </p:cNvPr>
          <p:cNvSpPr/>
          <p:nvPr/>
        </p:nvSpPr>
        <p:spPr bwMode="auto">
          <a:xfrm>
            <a:off x="10516977" y="4309666"/>
            <a:ext cx="1371600" cy="12728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Information Architect</a:t>
            </a:r>
          </a:p>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br>
            <a:r>
              <a:rPr kumimoji="0" lang="en-US" sz="11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Trustworthy data</a:t>
            </a:r>
          </a:p>
        </p:txBody>
      </p:sp>
      <p:cxnSp>
        <p:nvCxnSpPr>
          <p:cNvPr id="42" name="Straight Connector 41">
            <a:extLst>
              <a:ext uri="{FF2B5EF4-FFF2-40B4-BE49-F238E27FC236}">
                <a16:creationId xmlns:a16="http://schemas.microsoft.com/office/drawing/2014/main" id="{6BF8DF5F-DA99-409D-BAAD-CFB6CDD54512}"/>
              </a:ext>
              <a:ext uri="{C183D7F6-B498-43B3-948B-1728B52AA6E4}">
                <adec:decorative xmlns:adec="http://schemas.microsoft.com/office/drawing/2017/decorative" val="1"/>
              </a:ext>
            </a:extLst>
          </p:cNvPr>
          <p:cNvCxnSpPr>
            <a:stCxn id="17" idx="2"/>
            <a:endCxn id="30" idx="0"/>
          </p:cNvCxnSpPr>
          <p:nvPr/>
        </p:nvCxnSpPr>
        <p:spPr>
          <a:xfrm>
            <a:off x="1141795" y="3671622"/>
            <a:ext cx="1437283" cy="638044"/>
          </a:xfrm>
          <a:prstGeom prst="line">
            <a:avLst/>
          </a:prstGeom>
          <a:ln w="15875">
            <a:solidFill>
              <a:schemeClr val="accent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2F6B687-6376-4E23-88BA-48AFB6563A2D}"/>
              </a:ext>
              <a:ext uri="{C183D7F6-B498-43B3-948B-1728B52AA6E4}">
                <adec:decorative xmlns:adec="http://schemas.microsoft.com/office/drawing/2017/decorative" val="1"/>
              </a:ext>
            </a:extLst>
          </p:cNvPr>
          <p:cNvCxnSpPr>
            <a:stCxn id="17" idx="2"/>
            <a:endCxn id="31" idx="0"/>
          </p:cNvCxnSpPr>
          <p:nvPr/>
        </p:nvCxnSpPr>
        <p:spPr>
          <a:xfrm>
            <a:off x="1141795" y="3671622"/>
            <a:ext cx="2874566" cy="638044"/>
          </a:xfrm>
          <a:prstGeom prst="line">
            <a:avLst/>
          </a:prstGeom>
          <a:ln w="15875">
            <a:solidFill>
              <a:schemeClr val="accent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C09B6F4-D433-4550-A6D1-D355613B6E07}"/>
              </a:ext>
              <a:ext uri="{C183D7F6-B498-43B3-948B-1728B52AA6E4}">
                <adec:decorative xmlns:adec="http://schemas.microsoft.com/office/drawing/2017/decorative" val="1"/>
              </a:ext>
            </a:extLst>
          </p:cNvPr>
          <p:cNvCxnSpPr>
            <a:stCxn id="18" idx="2"/>
            <a:endCxn id="32" idx="0"/>
          </p:cNvCxnSpPr>
          <p:nvPr/>
        </p:nvCxnSpPr>
        <p:spPr>
          <a:xfrm>
            <a:off x="2579078" y="3671622"/>
            <a:ext cx="2874566" cy="638044"/>
          </a:xfrm>
          <a:prstGeom prst="line">
            <a:avLst/>
          </a:prstGeom>
          <a:ln w="15875">
            <a:solidFill>
              <a:schemeClr val="accent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46C1FB3-84B1-47CA-A128-1E87947E0FA5}"/>
              </a:ext>
              <a:ext uri="{C183D7F6-B498-43B3-948B-1728B52AA6E4}">
                <adec:decorative xmlns:adec="http://schemas.microsoft.com/office/drawing/2017/decorative" val="1"/>
              </a:ext>
            </a:extLst>
          </p:cNvPr>
          <p:cNvCxnSpPr>
            <a:stCxn id="19" idx="2"/>
            <a:endCxn id="32" idx="0"/>
          </p:cNvCxnSpPr>
          <p:nvPr/>
        </p:nvCxnSpPr>
        <p:spPr>
          <a:xfrm>
            <a:off x="4016361" y="3671622"/>
            <a:ext cx="1437283" cy="638044"/>
          </a:xfrm>
          <a:prstGeom prst="line">
            <a:avLst/>
          </a:prstGeom>
          <a:ln w="15875">
            <a:solidFill>
              <a:schemeClr val="accent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00EE869-9C3F-43D2-AFAF-19E94FE818EE}"/>
              </a:ext>
              <a:ext uri="{C183D7F6-B498-43B3-948B-1728B52AA6E4}">
                <adec:decorative xmlns:adec="http://schemas.microsoft.com/office/drawing/2017/decorative" val="1"/>
              </a:ext>
            </a:extLst>
          </p:cNvPr>
          <p:cNvCxnSpPr>
            <a:stCxn id="20" idx="2"/>
            <a:endCxn id="32" idx="0"/>
          </p:cNvCxnSpPr>
          <p:nvPr/>
        </p:nvCxnSpPr>
        <p:spPr>
          <a:xfrm>
            <a:off x="5453644" y="3671622"/>
            <a:ext cx="0" cy="638044"/>
          </a:xfrm>
          <a:prstGeom prst="line">
            <a:avLst/>
          </a:prstGeom>
          <a:ln w="15875">
            <a:solidFill>
              <a:schemeClr val="accent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9631A6F-324A-410F-8EB8-286DC6413BA0}"/>
              </a:ext>
              <a:ext uri="{C183D7F6-B498-43B3-948B-1728B52AA6E4}">
                <adec:decorative xmlns:adec="http://schemas.microsoft.com/office/drawing/2017/decorative" val="1"/>
              </a:ext>
            </a:extLst>
          </p:cNvPr>
          <p:cNvCxnSpPr>
            <a:stCxn id="21" idx="2"/>
            <a:endCxn id="32" idx="0"/>
          </p:cNvCxnSpPr>
          <p:nvPr/>
        </p:nvCxnSpPr>
        <p:spPr>
          <a:xfrm flipH="1">
            <a:off x="5453644" y="3671622"/>
            <a:ext cx="1437283" cy="638044"/>
          </a:xfrm>
          <a:prstGeom prst="line">
            <a:avLst/>
          </a:prstGeom>
          <a:ln w="15875">
            <a:solidFill>
              <a:schemeClr val="accent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45ED4DC-F2AA-454D-B178-A4A302F7705A}"/>
              </a:ext>
              <a:ext uri="{C183D7F6-B498-43B3-948B-1728B52AA6E4}">
                <adec:decorative xmlns:adec="http://schemas.microsoft.com/office/drawing/2017/decorative" val="1"/>
              </a:ext>
            </a:extLst>
          </p:cNvPr>
          <p:cNvCxnSpPr>
            <a:stCxn id="23" idx="2"/>
            <a:endCxn id="34" idx="0"/>
          </p:cNvCxnSpPr>
          <p:nvPr/>
        </p:nvCxnSpPr>
        <p:spPr>
          <a:xfrm>
            <a:off x="8328210" y="3671622"/>
            <a:ext cx="0" cy="638044"/>
          </a:xfrm>
          <a:prstGeom prst="line">
            <a:avLst/>
          </a:prstGeom>
          <a:ln w="15875">
            <a:solidFill>
              <a:schemeClr val="accent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092F6BC-7665-44EF-8691-3FF407467D28}"/>
              </a:ext>
              <a:ext uri="{C183D7F6-B498-43B3-948B-1728B52AA6E4}">
                <adec:decorative xmlns:adec="http://schemas.microsoft.com/office/drawing/2017/decorative" val="1"/>
              </a:ext>
            </a:extLst>
          </p:cNvPr>
          <p:cNvCxnSpPr>
            <a:stCxn id="23" idx="2"/>
            <a:endCxn id="33" idx="0"/>
          </p:cNvCxnSpPr>
          <p:nvPr/>
        </p:nvCxnSpPr>
        <p:spPr>
          <a:xfrm flipH="1">
            <a:off x="6890927" y="3671622"/>
            <a:ext cx="1437283" cy="638044"/>
          </a:xfrm>
          <a:prstGeom prst="line">
            <a:avLst/>
          </a:prstGeom>
          <a:ln w="15875">
            <a:solidFill>
              <a:schemeClr val="accent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C414893-53B0-4F04-AD64-D3A8C15BCBF6}"/>
              </a:ext>
              <a:ext uri="{C183D7F6-B498-43B3-948B-1728B52AA6E4}">
                <adec:decorative xmlns:adec="http://schemas.microsoft.com/office/drawing/2017/decorative" val="1"/>
              </a:ext>
            </a:extLst>
          </p:cNvPr>
          <p:cNvCxnSpPr>
            <a:stCxn id="24" idx="2"/>
            <a:endCxn id="35" idx="0"/>
          </p:cNvCxnSpPr>
          <p:nvPr/>
        </p:nvCxnSpPr>
        <p:spPr>
          <a:xfrm>
            <a:off x="9765493" y="3671622"/>
            <a:ext cx="0" cy="638044"/>
          </a:xfrm>
          <a:prstGeom prst="line">
            <a:avLst/>
          </a:prstGeom>
          <a:ln w="15875">
            <a:solidFill>
              <a:schemeClr val="accent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5003524-BB21-41A1-9899-F9AF55C165E0}"/>
              </a:ext>
              <a:ext uri="{C183D7F6-B498-43B3-948B-1728B52AA6E4}">
                <adec:decorative xmlns:adec="http://schemas.microsoft.com/office/drawing/2017/decorative" val="1"/>
              </a:ext>
            </a:extLst>
          </p:cNvPr>
          <p:cNvCxnSpPr>
            <a:stCxn id="25" idx="2"/>
            <a:endCxn id="36" idx="0"/>
          </p:cNvCxnSpPr>
          <p:nvPr/>
        </p:nvCxnSpPr>
        <p:spPr>
          <a:xfrm>
            <a:off x="11202777" y="3671622"/>
            <a:ext cx="0" cy="638044"/>
          </a:xfrm>
          <a:prstGeom prst="line">
            <a:avLst/>
          </a:prstGeom>
          <a:ln w="15875">
            <a:solidFill>
              <a:schemeClr val="accent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96AF293-CE41-41E3-A952-5DB03398A770}"/>
              </a:ext>
              <a:ext uri="{C183D7F6-B498-43B3-948B-1728B52AA6E4}">
                <adec:decorative xmlns:adec="http://schemas.microsoft.com/office/drawing/2017/decorative" val="1"/>
              </a:ext>
            </a:extLst>
          </p:cNvPr>
          <p:cNvCxnSpPr>
            <a:stCxn id="25" idx="2"/>
            <a:endCxn id="35" idx="0"/>
          </p:cNvCxnSpPr>
          <p:nvPr/>
        </p:nvCxnSpPr>
        <p:spPr>
          <a:xfrm flipH="1">
            <a:off x="9765493" y="3671622"/>
            <a:ext cx="1437284" cy="638044"/>
          </a:xfrm>
          <a:prstGeom prst="line">
            <a:avLst/>
          </a:prstGeom>
          <a:ln w="15875">
            <a:solidFill>
              <a:schemeClr val="accent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65" name="Text Placeholder 16">
            <a:extLst>
              <a:ext uri="{FF2B5EF4-FFF2-40B4-BE49-F238E27FC236}">
                <a16:creationId xmlns:a16="http://schemas.microsoft.com/office/drawing/2014/main" id="{2E8C162C-A418-4C0D-B0F1-C81AB9E3D881}"/>
              </a:ext>
            </a:extLst>
          </p:cNvPr>
          <p:cNvSpPr txBox="1">
            <a:spLocks/>
          </p:cNvSpPr>
          <p:nvPr/>
        </p:nvSpPr>
        <p:spPr>
          <a:xfrm>
            <a:off x="1673284" y="6112462"/>
            <a:ext cx="3106189" cy="283091"/>
          </a:xfrm>
          <a:prstGeom prst="rect">
            <a:avLst/>
          </a:prstGeom>
        </p:spPr>
        <p:txBody>
          <a:bodyPr vert="horz" wrap="square" lIns="0" tIns="0" rIns="0" bIns="0" rtlCol="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ctr" defTabSz="914367" rtl="0" eaLnBrk="1" fontAlgn="auto" latinLnBrk="0" hangingPunct="1">
              <a:lnSpc>
                <a:spcPts val="2353"/>
              </a:lnSpc>
              <a:spcBef>
                <a:spcPts val="0"/>
              </a:spcBef>
              <a:spcAft>
                <a:spcPts val="0"/>
              </a:spcAft>
              <a:buClrTx/>
              <a:buSzPct val="90000"/>
              <a:buFont typeface="Arial" panose="020B0604020202020204" pitchFamily="34" charset="0"/>
              <a:buNone/>
              <a:tabLst/>
              <a:defRPr/>
            </a:pPr>
            <a:r>
              <a:rPr kumimoji="0" lang="en-US" sz="1600" b="0" i="0" u="none" strike="noStrike" kern="1200" cap="none" spc="0" normalizeH="0" baseline="0" noProof="0">
                <a:ln>
                  <a:noFill/>
                </a:ln>
                <a:solidFill>
                  <a:srgbClr val="000000"/>
                </a:solidFill>
                <a:effectLst/>
                <a:uLnTx/>
                <a:uFillTx/>
                <a:latin typeface="Segoe UI "/>
                <a:ea typeface="+mn-ea"/>
                <a:cs typeface="+mn-cs"/>
              </a:rPr>
              <a:t>1. Identify the gaps</a:t>
            </a:r>
          </a:p>
        </p:txBody>
      </p:sp>
      <p:sp>
        <p:nvSpPr>
          <p:cNvPr id="66" name="Text Placeholder 16">
            <a:extLst>
              <a:ext uri="{FF2B5EF4-FFF2-40B4-BE49-F238E27FC236}">
                <a16:creationId xmlns:a16="http://schemas.microsoft.com/office/drawing/2014/main" id="{88758F04-C452-4105-9A18-947BF98F7AF2}"/>
              </a:ext>
            </a:extLst>
          </p:cNvPr>
          <p:cNvSpPr txBox="1">
            <a:spLocks/>
          </p:cNvSpPr>
          <p:nvPr/>
        </p:nvSpPr>
        <p:spPr>
          <a:xfrm>
            <a:off x="3858175" y="6112462"/>
            <a:ext cx="3106189" cy="283091"/>
          </a:xfrm>
          <a:prstGeom prst="rect">
            <a:avLst/>
          </a:prstGeom>
        </p:spPr>
        <p:txBody>
          <a:bodyPr vert="horz" wrap="square" lIns="0" tIns="0" rIns="0" bIns="0" rtlCol="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ctr" defTabSz="914367" rtl="0" eaLnBrk="1" fontAlgn="auto" latinLnBrk="0" hangingPunct="1">
              <a:lnSpc>
                <a:spcPts val="2353"/>
              </a:lnSpc>
              <a:spcBef>
                <a:spcPts val="0"/>
              </a:spcBef>
              <a:spcAft>
                <a:spcPts val="0"/>
              </a:spcAft>
              <a:buClrTx/>
              <a:buSzPct val="90000"/>
              <a:buFont typeface="Arial" panose="020B0604020202020204" pitchFamily="34" charset="0"/>
              <a:buNone/>
              <a:tabLst/>
              <a:defRPr/>
            </a:pPr>
            <a:r>
              <a:rPr kumimoji="0" lang="en-US" sz="1600" b="0" i="0" u="none" strike="noStrike" kern="1200" cap="none" spc="0" normalizeH="0" baseline="0" noProof="0">
                <a:ln>
                  <a:noFill/>
                </a:ln>
                <a:solidFill>
                  <a:srgbClr val="000000"/>
                </a:solidFill>
                <a:effectLst/>
                <a:uLnTx/>
                <a:uFillTx/>
                <a:latin typeface="Segoe UI "/>
                <a:ea typeface="+mn-ea"/>
                <a:cs typeface="+mn-cs"/>
              </a:rPr>
              <a:t>2. Look across teams</a:t>
            </a:r>
          </a:p>
        </p:txBody>
      </p:sp>
      <p:sp>
        <p:nvSpPr>
          <p:cNvPr id="67" name="Text Placeholder 16">
            <a:extLst>
              <a:ext uri="{FF2B5EF4-FFF2-40B4-BE49-F238E27FC236}">
                <a16:creationId xmlns:a16="http://schemas.microsoft.com/office/drawing/2014/main" id="{F37E4B00-B58C-41D6-B347-697652160721}"/>
              </a:ext>
            </a:extLst>
          </p:cNvPr>
          <p:cNvSpPr txBox="1">
            <a:spLocks/>
          </p:cNvSpPr>
          <p:nvPr/>
        </p:nvSpPr>
        <p:spPr>
          <a:xfrm>
            <a:off x="6227784" y="6112462"/>
            <a:ext cx="4290933" cy="283091"/>
          </a:xfrm>
          <a:prstGeom prst="rect">
            <a:avLst/>
          </a:prstGeom>
        </p:spPr>
        <p:txBody>
          <a:bodyPr vert="horz" wrap="square" lIns="0" tIns="0" rIns="0" bIns="0" rtlCol="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ctr" defTabSz="914367" rtl="0" eaLnBrk="1" fontAlgn="auto" latinLnBrk="0" hangingPunct="1">
              <a:lnSpc>
                <a:spcPts val="2353"/>
              </a:lnSpc>
              <a:spcBef>
                <a:spcPts val="0"/>
              </a:spcBef>
              <a:spcAft>
                <a:spcPts val="0"/>
              </a:spcAft>
              <a:buClrTx/>
              <a:buSzPct val="90000"/>
              <a:buFont typeface="Arial" panose="020B0604020202020204" pitchFamily="34" charset="0"/>
              <a:buNone/>
              <a:tabLst/>
              <a:defRPr/>
            </a:pPr>
            <a:r>
              <a:rPr kumimoji="0" lang="en-US" sz="1600" b="0" i="0" u="none" strike="noStrike" kern="1200" cap="none" spc="0" normalizeH="0" baseline="0" noProof="0">
                <a:ln>
                  <a:noFill/>
                </a:ln>
                <a:solidFill>
                  <a:srgbClr val="000000"/>
                </a:solidFill>
                <a:effectLst/>
                <a:uLnTx/>
                <a:uFillTx/>
                <a:latin typeface="Segoe UI "/>
                <a:ea typeface="+mn-ea"/>
                <a:cs typeface="+mn-cs"/>
              </a:rPr>
              <a:t>3. Create an org-wide learning plan</a:t>
            </a:r>
          </a:p>
        </p:txBody>
      </p:sp>
    </p:spTree>
    <p:extLst>
      <p:ext uri="{BB962C8B-B14F-4D97-AF65-F5344CB8AC3E}">
        <p14:creationId xmlns:p14="http://schemas.microsoft.com/office/powerpoint/2010/main" val="228288447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0616-73E6-46EE-AF5B-FBCE3FF862E4}"/>
              </a:ext>
            </a:extLst>
          </p:cNvPr>
          <p:cNvSpPr>
            <a:spLocks noGrp="1"/>
          </p:cNvSpPr>
          <p:nvPr>
            <p:ph type="title"/>
          </p:nvPr>
        </p:nvSpPr>
        <p:spPr/>
        <p:txBody>
          <a:bodyPr/>
          <a:lstStyle/>
          <a:p>
            <a:r>
              <a:rPr lang="en-US"/>
              <a:t>Plan | </a:t>
            </a:r>
            <a:r>
              <a:rPr lang="en-US">
                <a:solidFill>
                  <a:schemeClr val="tx2"/>
                </a:solidFill>
              </a:rPr>
              <a:t>Cloud Adoption Plan </a:t>
            </a:r>
          </a:p>
        </p:txBody>
      </p:sp>
      <p:sp>
        <p:nvSpPr>
          <p:cNvPr id="7" name="Text Placeholder 6">
            <a:extLst>
              <a:ext uri="{FF2B5EF4-FFF2-40B4-BE49-F238E27FC236}">
                <a16:creationId xmlns:a16="http://schemas.microsoft.com/office/drawing/2014/main" id="{4E36230A-0206-4A79-92BC-01D466697D9D}"/>
              </a:ext>
            </a:extLst>
          </p:cNvPr>
          <p:cNvSpPr>
            <a:spLocks noGrp="1"/>
          </p:cNvSpPr>
          <p:nvPr>
            <p:ph type="body" sz="quarter" idx="10"/>
          </p:nvPr>
        </p:nvSpPr>
        <p:spPr>
          <a:xfrm>
            <a:off x="455996" y="2065709"/>
            <a:ext cx="11469304" cy="4088683"/>
          </a:xfrm>
        </p:spPr>
        <p:txBody>
          <a:bodyPr/>
          <a:lstStyle/>
          <a:p>
            <a:pPr>
              <a:lnSpc>
                <a:spcPct val="100000"/>
              </a:lnSpc>
              <a:spcAft>
                <a:spcPts val="1200"/>
              </a:spcAft>
              <a:buClr>
                <a:schemeClr val="tx1"/>
              </a:buClr>
            </a:pPr>
            <a:r>
              <a:rPr lang="en-US">
                <a:solidFill>
                  <a:schemeClr val="tx2"/>
                </a:solidFill>
              </a:rPr>
              <a:t>Prerequisites:</a:t>
            </a:r>
            <a:r>
              <a:rPr lang="en-US"/>
              <a:t> Confirm that all prerequisite steps have been completed before you create your plan.</a:t>
            </a:r>
          </a:p>
          <a:p>
            <a:pPr>
              <a:lnSpc>
                <a:spcPct val="100000"/>
              </a:lnSpc>
              <a:spcAft>
                <a:spcPts val="1200"/>
              </a:spcAft>
              <a:buClr>
                <a:schemeClr val="tx1"/>
              </a:buClr>
            </a:pPr>
            <a:r>
              <a:rPr lang="en-US">
                <a:solidFill>
                  <a:schemeClr val="tx2"/>
                </a:solidFill>
              </a:rPr>
              <a:t>Define and prioritize workloads: </a:t>
            </a:r>
            <a:r>
              <a:rPr lang="en-US"/>
              <a:t>Prioritize your first 10 workloads to establish an initial </a:t>
            </a:r>
            <a:br>
              <a:rPr lang="en-US"/>
            </a:br>
            <a:r>
              <a:rPr lang="en-US"/>
              <a:t>adoption backlog.</a:t>
            </a:r>
          </a:p>
          <a:p>
            <a:pPr>
              <a:lnSpc>
                <a:spcPct val="100000"/>
              </a:lnSpc>
              <a:spcAft>
                <a:spcPts val="1200"/>
              </a:spcAft>
              <a:buClr>
                <a:schemeClr val="tx1"/>
              </a:buClr>
            </a:pPr>
            <a:r>
              <a:rPr lang="en-US">
                <a:solidFill>
                  <a:schemeClr val="tx2"/>
                </a:solidFill>
              </a:rPr>
              <a:t>Align assets: </a:t>
            </a:r>
            <a:r>
              <a:rPr lang="en-US"/>
              <a:t>Identify which assets (proposed or existing) are required to support the </a:t>
            </a:r>
            <a:br>
              <a:rPr lang="en-US"/>
            </a:br>
            <a:r>
              <a:rPr lang="en-US"/>
              <a:t>prioritized workloads.</a:t>
            </a:r>
          </a:p>
          <a:p>
            <a:pPr>
              <a:lnSpc>
                <a:spcPct val="100000"/>
              </a:lnSpc>
              <a:spcAft>
                <a:spcPts val="1200"/>
              </a:spcAft>
              <a:buClr>
                <a:schemeClr val="tx1"/>
              </a:buClr>
            </a:pPr>
            <a:r>
              <a:rPr lang="en-US">
                <a:solidFill>
                  <a:schemeClr val="tx2"/>
                </a:solidFill>
              </a:rPr>
              <a:t>Review rationalization</a:t>
            </a:r>
            <a:r>
              <a:rPr lang="en-US"/>
              <a:t>: Review rationalization decisions to refine adoption-path decisions: </a:t>
            </a:r>
            <a:br>
              <a:rPr lang="en-US"/>
            </a:br>
            <a:r>
              <a:rPr lang="en-US"/>
              <a:t>Migrate or Innovate.</a:t>
            </a:r>
          </a:p>
          <a:p>
            <a:pPr>
              <a:lnSpc>
                <a:spcPct val="100000"/>
              </a:lnSpc>
              <a:spcAft>
                <a:spcPts val="1200"/>
              </a:spcAft>
              <a:buClr>
                <a:schemeClr val="tx1"/>
              </a:buClr>
            </a:pPr>
            <a:r>
              <a:rPr lang="en-US">
                <a:solidFill>
                  <a:schemeClr val="tx2"/>
                </a:solidFill>
              </a:rPr>
              <a:t>Define iterations and releases: </a:t>
            </a:r>
            <a:r>
              <a:rPr lang="en-US"/>
              <a:t>Iterations are the time blocks allocated to do work. Releases are the definition of the work to be done before triggering a change to production processes.</a:t>
            </a:r>
          </a:p>
          <a:p>
            <a:pPr>
              <a:lnSpc>
                <a:spcPct val="100000"/>
              </a:lnSpc>
              <a:spcAft>
                <a:spcPts val="1200"/>
              </a:spcAft>
              <a:buClr>
                <a:schemeClr val="tx1"/>
              </a:buClr>
            </a:pPr>
            <a:r>
              <a:rPr lang="en-US">
                <a:solidFill>
                  <a:schemeClr val="tx2"/>
                </a:solidFill>
              </a:rPr>
              <a:t>Estimate timelines:</a:t>
            </a:r>
            <a:r>
              <a:rPr lang="en-US"/>
              <a:t> Establish rough timelines for release planning purposes, </a:t>
            </a:r>
            <a:br>
              <a:rPr lang="en-US"/>
            </a:br>
            <a:r>
              <a:rPr lang="en-US"/>
              <a:t>based on initial estimates.</a:t>
            </a:r>
          </a:p>
        </p:txBody>
      </p:sp>
      <p:sp>
        <p:nvSpPr>
          <p:cNvPr id="8" name="Text Placeholder 16">
            <a:extLst>
              <a:ext uri="{FF2B5EF4-FFF2-40B4-BE49-F238E27FC236}">
                <a16:creationId xmlns:a16="http://schemas.microsoft.com/office/drawing/2014/main" id="{497139FB-543A-4586-87D1-8FB6310BB4CB}"/>
              </a:ext>
            </a:extLst>
          </p:cNvPr>
          <p:cNvSpPr txBox="1">
            <a:spLocks/>
          </p:cNvSpPr>
          <p:nvPr/>
        </p:nvSpPr>
        <p:spPr>
          <a:xfrm>
            <a:off x="455995" y="1452997"/>
            <a:ext cx="9384447" cy="307777"/>
          </a:xfrm>
          <a:prstGeom prst="rect">
            <a:avLst/>
          </a:prstGeom>
        </p:spPr>
        <p:txBody>
          <a:bodyPr vert="horz" wrap="square" lIns="0" tIns="0" rIns="0" bIns="0" rtlCol="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ts val="2353"/>
              </a:lnSpc>
              <a:spcBef>
                <a:spcPts val="0"/>
              </a:spcBef>
              <a:spcAft>
                <a:spcPts val="0"/>
              </a:spcAft>
              <a:buClrTx/>
              <a:buSzPct val="90000"/>
              <a:buFont typeface="Arial" panose="020B0604020202020204" pitchFamily="34" charset="0"/>
              <a:buNone/>
              <a:tabLst/>
              <a:defRPr/>
            </a:pPr>
            <a:r>
              <a:rPr kumimoji="0" lang="en-US" sz="2000" b="0" i="0" u="none" strike="noStrike" kern="1200" cap="none" spc="0" normalizeH="0" baseline="0" noProof="0">
                <a:ln>
                  <a:noFill/>
                </a:ln>
                <a:solidFill>
                  <a:srgbClr val="000000"/>
                </a:solidFill>
                <a:effectLst/>
                <a:uLnTx/>
                <a:uFillTx/>
                <a:latin typeface="Segoe UI "/>
                <a:ea typeface="+mn-ea"/>
                <a:cs typeface="+mn-cs"/>
              </a:rPr>
              <a:t>Translate strategy and effort into an actionable cloud adoption plan.</a:t>
            </a:r>
          </a:p>
        </p:txBody>
      </p:sp>
    </p:spTree>
    <p:extLst>
      <p:ext uri="{BB962C8B-B14F-4D97-AF65-F5344CB8AC3E}">
        <p14:creationId xmlns:p14="http://schemas.microsoft.com/office/powerpoint/2010/main" val="175488583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26CB4-6B6C-4B66-A56C-7D1EFBB30FD4}"/>
              </a:ext>
            </a:extLst>
          </p:cNvPr>
          <p:cNvSpPr>
            <a:spLocks noGrp="1"/>
          </p:cNvSpPr>
          <p:nvPr>
            <p:ph type="title"/>
          </p:nvPr>
        </p:nvSpPr>
        <p:spPr/>
        <p:txBody>
          <a:bodyPr/>
          <a:lstStyle/>
          <a:p>
            <a:r>
              <a:rPr lang="en-US">
                <a:solidFill>
                  <a:schemeClr val="tx1"/>
                </a:solidFill>
              </a:rPr>
              <a:t>Strategy and Plan template</a:t>
            </a:r>
          </a:p>
        </p:txBody>
      </p:sp>
      <p:sp>
        <p:nvSpPr>
          <p:cNvPr id="7" name="Text Placeholder 6">
            <a:extLst>
              <a:ext uri="{FF2B5EF4-FFF2-40B4-BE49-F238E27FC236}">
                <a16:creationId xmlns:a16="http://schemas.microsoft.com/office/drawing/2014/main" id="{4F4E49C5-E804-4687-929E-10C6FCD863E2}"/>
              </a:ext>
            </a:extLst>
          </p:cNvPr>
          <p:cNvSpPr>
            <a:spLocks noGrp="1"/>
          </p:cNvSpPr>
          <p:nvPr>
            <p:ph type="body" sz="quarter" idx="10"/>
          </p:nvPr>
        </p:nvSpPr>
        <p:spPr>
          <a:xfrm>
            <a:off x="456076" y="1922608"/>
            <a:ext cx="5662149" cy="2764218"/>
          </a:xfrm>
        </p:spPr>
        <p:txBody>
          <a:bodyPr/>
          <a:lstStyle/>
          <a:p>
            <a:pPr marL="342904" indent="-342904" defTabSz="914411">
              <a:lnSpc>
                <a:spcPct val="107000"/>
              </a:lnSpc>
              <a:spcAft>
                <a:spcPts val="800"/>
              </a:spcAft>
            </a:pPr>
            <a:r>
              <a:rPr lang="en-US">
                <a:solidFill>
                  <a:prstClr val="black"/>
                </a:solidFill>
                <a:latin typeface="Segoe UI "/>
              </a:rPr>
              <a:t>The Strategy and Plan template converts the aspirational goals of the cloud adoption strategy into an actionable plan</a:t>
            </a:r>
          </a:p>
          <a:p>
            <a:pPr marL="342904" indent="-342904" defTabSz="914411">
              <a:lnSpc>
                <a:spcPct val="107000"/>
              </a:lnSpc>
              <a:spcAft>
                <a:spcPts val="800"/>
              </a:spcAft>
            </a:pPr>
            <a:r>
              <a:rPr lang="en-US">
                <a:solidFill>
                  <a:prstClr val="black"/>
                </a:solidFill>
                <a:latin typeface="Segoe UI "/>
              </a:rPr>
              <a:t>All the cloud teams leverage the cloud adoption plan to guide technical efforts, in alignment with business outcomes. </a:t>
            </a:r>
          </a:p>
          <a:p>
            <a:pPr marL="342904" indent="-342904" defTabSz="914411">
              <a:lnSpc>
                <a:spcPct val="107000"/>
              </a:lnSpc>
              <a:spcAft>
                <a:spcPts val="800"/>
              </a:spcAft>
            </a:pPr>
            <a:r>
              <a:rPr lang="en-US">
                <a:solidFill>
                  <a:prstClr val="black"/>
                </a:solidFill>
                <a:latin typeface="Segoe UI "/>
              </a:rPr>
              <a:t>Download the </a:t>
            </a:r>
            <a:r>
              <a:rPr lang="en-US">
                <a:solidFill>
                  <a:prstClr val="black"/>
                </a:solidFill>
                <a:latin typeface="Segoe UI "/>
                <a:hlinkClick r:id="rId3"/>
              </a:rPr>
              <a:t>template</a:t>
            </a:r>
            <a:r>
              <a:rPr lang="en-US">
                <a:solidFill>
                  <a:prstClr val="black"/>
                </a:solidFill>
                <a:latin typeface="Segoe UI "/>
              </a:rPr>
              <a:t> and get started with creating your plan. </a:t>
            </a:r>
          </a:p>
        </p:txBody>
      </p:sp>
      <p:pic>
        <p:nvPicPr>
          <p:cNvPr id="4" name="Picture 3" descr="Screenshot: Strategy Plan Template">
            <a:extLst>
              <a:ext uri="{FF2B5EF4-FFF2-40B4-BE49-F238E27FC236}">
                <a16:creationId xmlns:a16="http://schemas.microsoft.com/office/drawing/2014/main" id="{DB7D42B0-0B61-4F5E-B479-23A48C249679}"/>
              </a:ext>
            </a:extLst>
          </p:cNvPr>
          <p:cNvPicPr>
            <a:picLocks noChangeAspect="1"/>
          </p:cNvPicPr>
          <p:nvPr/>
        </p:nvPicPr>
        <p:blipFill>
          <a:blip r:embed="rId4"/>
          <a:stretch>
            <a:fillRect/>
          </a:stretch>
        </p:blipFill>
        <p:spPr>
          <a:xfrm>
            <a:off x="6819306" y="618735"/>
            <a:ext cx="5584640" cy="5771130"/>
          </a:xfrm>
          <a:prstGeom prst="rect">
            <a:avLst/>
          </a:prstGeom>
          <a:ln>
            <a:solidFill>
              <a:schemeClr val="accent1">
                <a:lumMod val="75000"/>
              </a:schemeClr>
            </a:solidFill>
          </a:ln>
          <a:effectLst>
            <a:outerShdw blurRad="152400" dist="50800" dir="2700000" algn="tl" rotWithShape="0">
              <a:srgbClr val="333333">
                <a:alpha val="22000"/>
              </a:srgbClr>
            </a:outerShdw>
          </a:effectLst>
        </p:spPr>
      </p:pic>
    </p:spTree>
    <p:extLst>
      <p:ext uri="{BB962C8B-B14F-4D97-AF65-F5344CB8AC3E}">
        <p14:creationId xmlns:p14="http://schemas.microsoft.com/office/powerpoint/2010/main" val="5123439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EF85F37-9D32-4C47-A0E3-9B5066797920}"/>
              </a:ext>
            </a:extLst>
          </p:cNvPr>
          <p:cNvSpPr>
            <a:spLocks noGrp="1"/>
          </p:cNvSpPr>
          <p:nvPr>
            <p:ph type="title"/>
          </p:nvPr>
        </p:nvSpPr>
        <p:spPr>
          <a:xfrm>
            <a:off x="456076" y="620468"/>
            <a:ext cx="11306308" cy="403131"/>
          </a:xfrm>
        </p:spPr>
        <p:txBody>
          <a:bodyPr/>
          <a:lstStyle/>
          <a:p>
            <a:r>
              <a:rPr lang="en-US">
                <a:solidFill>
                  <a:schemeClr val="tx2"/>
                </a:solidFill>
              </a:rPr>
              <a:t>Azure DevOps </a:t>
            </a:r>
            <a:r>
              <a:rPr lang="en-US">
                <a:solidFill>
                  <a:schemeClr val="tx1"/>
                </a:solidFill>
              </a:rPr>
              <a:t>cloud adoption plan generator </a:t>
            </a:r>
          </a:p>
        </p:txBody>
      </p:sp>
      <p:sp>
        <p:nvSpPr>
          <p:cNvPr id="7" name="TextBox 6">
            <a:extLst>
              <a:ext uri="{FF2B5EF4-FFF2-40B4-BE49-F238E27FC236}">
                <a16:creationId xmlns:a16="http://schemas.microsoft.com/office/drawing/2014/main" id="{BBFA2860-7BA1-4BD6-B647-66F53FEB643C}"/>
              </a:ext>
            </a:extLst>
          </p:cNvPr>
          <p:cNvSpPr txBox="1"/>
          <p:nvPr/>
        </p:nvSpPr>
        <p:spPr>
          <a:xfrm>
            <a:off x="367610" y="1395104"/>
            <a:ext cx="11456781" cy="392295"/>
          </a:xfrm>
          <a:prstGeom prst="rect">
            <a:avLst/>
          </a:prstGeom>
          <a:noFill/>
        </p:spPr>
        <p:txBody>
          <a:bodyPr wrap="square" rtlCol="0">
            <a:spAutoFit/>
          </a:bodyPr>
          <a:lstStyle/>
          <a:p>
            <a:pPr defTabSz="914411"/>
            <a:r>
              <a:rPr lang="en-US" sz="1961">
                <a:solidFill>
                  <a:srgbClr val="000000"/>
                </a:solidFill>
                <a:latin typeface="Segoe UI "/>
              </a:rPr>
              <a:t>Leverage Azure DevOps to log and track your cloud adoption plan: </a:t>
            </a:r>
            <a:r>
              <a:rPr lang="en-US" sz="1961">
                <a:solidFill>
                  <a:srgbClr val="0078D3"/>
                </a:solidFill>
                <a:latin typeface="Segoe UI "/>
                <a:hlinkClick r:id="rId2"/>
              </a:rPr>
              <a:t>aka.ms/adopt/plan </a:t>
            </a:r>
            <a:endParaRPr lang="en-US" sz="1765">
              <a:solidFill>
                <a:srgbClr val="0078D3"/>
              </a:solidFill>
              <a:latin typeface="Segoe UI"/>
            </a:endParaRPr>
          </a:p>
        </p:txBody>
      </p:sp>
      <p:pic>
        <p:nvPicPr>
          <p:cNvPr id="4" name="Picture 3" descr="Screenshot: DevOps ">
            <a:extLst>
              <a:ext uri="{FF2B5EF4-FFF2-40B4-BE49-F238E27FC236}">
                <a16:creationId xmlns:a16="http://schemas.microsoft.com/office/drawing/2014/main" id="{A386334A-69F1-4B08-AF9B-EB6BEE9D0F14}"/>
              </a:ext>
            </a:extLst>
          </p:cNvPr>
          <p:cNvPicPr>
            <a:picLocks noChangeAspect="1"/>
          </p:cNvPicPr>
          <p:nvPr/>
        </p:nvPicPr>
        <p:blipFill rotWithShape="1">
          <a:blip r:embed="rId3"/>
          <a:srcRect b="13300"/>
          <a:stretch/>
        </p:blipFill>
        <p:spPr>
          <a:xfrm>
            <a:off x="456077" y="2158904"/>
            <a:ext cx="3488042" cy="4441720"/>
          </a:xfrm>
          <a:prstGeom prst="rect">
            <a:avLst/>
          </a:prstGeom>
          <a:ln w="12700">
            <a:solidFill>
              <a:schemeClr val="accent1">
                <a:lumMod val="90000"/>
              </a:schemeClr>
            </a:solidFill>
          </a:ln>
        </p:spPr>
      </p:pic>
      <p:pic>
        <p:nvPicPr>
          <p:cNvPr id="5" name="Picture 4" descr="Screenshot: DevOps&#10;">
            <a:extLst>
              <a:ext uri="{FF2B5EF4-FFF2-40B4-BE49-F238E27FC236}">
                <a16:creationId xmlns:a16="http://schemas.microsoft.com/office/drawing/2014/main" id="{1C8A924F-7AB2-4EDA-BD53-B6C72AF3513A}"/>
              </a:ext>
            </a:extLst>
          </p:cNvPr>
          <p:cNvPicPr>
            <a:picLocks noChangeAspect="1"/>
          </p:cNvPicPr>
          <p:nvPr/>
        </p:nvPicPr>
        <p:blipFill rotWithShape="1">
          <a:blip r:embed="rId4"/>
          <a:srcRect l="646"/>
          <a:stretch/>
        </p:blipFill>
        <p:spPr>
          <a:xfrm>
            <a:off x="5231505" y="3623654"/>
            <a:ext cx="6003496" cy="2976969"/>
          </a:xfrm>
          <a:prstGeom prst="rect">
            <a:avLst/>
          </a:prstGeom>
          <a:ln w="12700">
            <a:solidFill>
              <a:schemeClr val="accent1">
                <a:lumMod val="90000"/>
              </a:schemeClr>
            </a:solidFill>
          </a:ln>
        </p:spPr>
      </p:pic>
    </p:spTree>
    <p:extLst>
      <p:ext uri="{BB962C8B-B14F-4D97-AF65-F5344CB8AC3E}">
        <p14:creationId xmlns:p14="http://schemas.microsoft.com/office/powerpoint/2010/main" val="29142714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455996" y="620429"/>
            <a:ext cx="11306469" cy="403137"/>
          </a:xfrm>
        </p:spPr>
        <p:txBody>
          <a:bodyPr>
            <a:normAutofit fontScale="90000"/>
          </a:bodyPr>
          <a:lstStyle/>
          <a:p>
            <a:r>
              <a:rPr lang="en-US"/>
              <a:t>Workshop segment #2</a:t>
            </a:r>
            <a:br>
              <a:rPr lang="en-US"/>
            </a:br>
            <a:r>
              <a:rPr lang="en-US">
                <a:solidFill>
                  <a:schemeClr val="tx2"/>
                </a:solidFill>
              </a:rPr>
              <a:t>Create your cloud adoption plan</a:t>
            </a:r>
          </a:p>
        </p:txBody>
      </p:sp>
      <p:sp>
        <p:nvSpPr>
          <p:cNvPr id="6" name="Text Placeholder 5">
            <a:extLst>
              <a:ext uri="{FF2B5EF4-FFF2-40B4-BE49-F238E27FC236}">
                <a16:creationId xmlns:a16="http://schemas.microsoft.com/office/drawing/2014/main" id="{94249D4E-491C-49B9-8E2B-4D12E0FBB203}"/>
              </a:ext>
            </a:extLst>
          </p:cNvPr>
          <p:cNvSpPr>
            <a:spLocks noGrp="1"/>
          </p:cNvSpPr>
          <p:nvPr>
            <p:ph type="body" sz="quarter" idx="10"/>
          </p:nvPr>
        </p:nvSpPr>
        <p:spPr>
          <a:xfrm>
            <a:off x="455613" y="1922463"/>
            <a:ext cx="5411787" cy="3940822"/>
          </a:xfrm>
        </p:spPr>
        <p:txBody>
          <a:bodyPr/>
          <a:lstStyle/>
          <a:p>
            <a:pPr marL="0" indent="0">
              <a:buNone/>
            </a:pPr>
            <a:r>
              <a:rPr lang="en-US"/>
              <a:t>Example: </a:t>
            </a:r>
          </a:p>
          <a:p>
            <a:r>
              <a:rPr lang="en-US"/>
              <a:t>How are you organizing your people and teams for cloud transformation?</a:t>
            </a:r>
          </a:p>
          <a:p>
            <a:r>
              <a:rPr lang="en-US"/>
              <a:t>Where does accountability reside for application creation and availability?</a:t>
            </a:r>
          </a:p>
          <a:p>
            <a:r>
              <a:rPr lang="en-US"/>
              <a:t>What are the current skills gaps?</a:t>
            </a:r>
          </a:p>
          <a:p>
            <a:r>
              <a:rPr lang="en-US"/>
              <a:t>How do your people train and skill up?</a:t>
            </a:r>
          </a:p>
          <a:p>
            <a:r>
              <a:rPr lang="en-US"/>
              <a:t>What is the prioritized list of applications you are moving to the cloud?</a:t>
            </a:r>
          </a:p>
          <a:p>
            <a:endParaRPr lang="en-US"/>
          </a:p>
        </p:txBody>
      </p:sp>
      <p:pic>
        <p:nvPicPr>
          <p:cNvPr id="10" name="Picture 9">
            <a:extLst>
              <a:ext uri="{FF2B5EF4-FFF2-40B4-BE49-F238E27FC236}">
                <a16:creationId xmlns:a16="http://schemas.microsoft.com/office/drawing/2014/main" id="{13244C81-6A6D-4401-8F9C-3C20419326C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l="58" r="58"/>
          <a:stretch/>
        </p:blipFill>
        <p:spPr>
          <a:xfrm flipH="1">
            <a:off x="8069262" y="0"/>
            <a:ext cx="4122737" cy="6858000"/>
          </a:xfrm>
          <a:prstGeom prst="rect">
            <a:avLst/>
          </a:prstGeom>
        </p:spPr>
      </p:pic>
    </p:spTree>
    <p:extLst>
      <p:ext uri="{BB962C8B-B14F-4D97-AF65-F5344CB8AC3E}">
        <p14:creationId xmlns:p14="http://schemas.microsoft.com/office/powerpoint/2010/main" val="335853020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3E114-3FB9-4A96-A19E-F745C5297E67}"/>
              </a:ext>
            </a:extLst>
          </p:cNvPr>
          <p:cNvSpPr>
            <a:spLocks noGrp="1"/>
          </p:cNvSpPr>
          <p:nvPr>
            <p:ph type="title"/>
          </p:nvPr>
        </p:nvSpPr>
        <p:spPr>
          <a:xfrm>
            <a:off x="782175" y="972305"/>
            <a:ext cx="11306469" cy="403137"/>
          </a:xfrm>
        </p:spPr>
        <p:txBody>
          <a:bodyPr/>
          <a:lstStyle/>
          <a:p>
            <a:r>
              <a:rPr lang="en-US" sz="3600">
                <a:solidFill>
                  <a:schemeClr val="tx1"/>
                </a:solidFill>
                <a:latin typeface="Segoe UI Semibold" panose="020B0702040204020203" pitchFamily="34" charset="0"/>
                <a:cs typeface="Segoe UI Semibold" panose="020B0702040204020203" pitchFamily="34" charset="0"/>
              </a:rPr>
              <a:t>Next steps</a:t>
            </a:r>
            <a:endParaRPr lang="en-US" sz="3600">
              <a:solidFill>
                <a:schemeClr val="tx1"/>
              </a:solidFill>
            </a:endParaRPr>
          </a:p>
        </p:txBody>
      </p:sp>
      <p:grpSp>
        <p:nvGrpSpPr>
          <p:cNvPr id="10" name="Group 9">
            <a:extLst>
              <a:ext uri="{FF2B5EF4-FFF2-40B4-BE49-F238E27FC236}">
                <a16:creationId xmlns:a16="http://schemas.microsoft.com/office/drawing/2014/main" id="{1A82BEF0-C6B3-47AC-B147-EAF791E0CADD}"/>
              </a:ext>
              <a:ext uri="{C183D7F6-B498-43B3-948B-1728B52AA6E4}">
                <adec:decorative xmlns:adec="http://schemas.microsoft.com/office/drawing/2017/decorative" val="1"/>
              </a:ext>
            </a:extLst>
          </p:cNvPr>
          <p:cNvGrpSpPr/>
          <p:nvPr/>
        </p:nvGrpSpPr>
        <p:grpSpPr>
          <a:xfrm>
            <a:off x="5774635" y="1649008"/>
            <a:ext cx="1132240" cy="1132240"/>
            <a:chOff x="1900178" y="1460265"/>
            <a:chExt cx="1132240" cy="1132240"/>
          </a:xfrm>
        </p:grpSpPr>
        <p:sp>
          <p:nvSpPr>
            <p:cNvPr id="28" name="Oval 27">
              <a:extLst>
                <a:ext uri="{FF2B5EF4-FFF2-40B4-BE49-F238E27FC236}">
                  <a16:creationId xmlns:a16="http://schemas.microsoft.com/office/drawing/2014/main" id="{5165B6B0-9320-416E-9951-3557D39E278F}"/>
                </a:ext>
                <a:ext uri="{C183D7F6-B498-43B3-948B-1728B52AA6E4}">
                  <adec:decorative xmlns:adec="http://schemas.microsoft.com/office/drawing/2017/decorative" val="1"/>
                </a:ext>
              </a:extLst>
            </p:cNvPr>
            <p:cNvSpPr/>
            <p:nvPr/>
          </p:nvSpPr>
          <p:spPr bwMode="auto">
            <a:xfrm>
              <a:off x="1900178" y="1460265"/>
              <a:ext cx="1132240" cy="1132240"/>
            </a:xfrm>
            <a:prstGeom prst="ellipse">
              <a:avLst/>
            </a:prstGeom>
            <a:solidFill>
              <a:schemeClr val="accent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0" name="Group 59">
              <a:extLst>
                <a:ext uri="{FF2B5EF4-FFF2-40B4-BE49-F238E27FC236}">
                  <a16:creationId xmlns:a16="http://schemas.microsoft.com/office/drawing/2014/main" id="{00EE9CA9-CDC2-4359-BE68-E10E545E27C0}"/>
                </a:ext>
              </a:extLst>
            </p:cNvPr>
            <p:cNvGrpSpPr/>
            <p:nvPr/>
          </p:nvGrpSpPr>
          <p:grpSpPr>
            <a:xfrm>
              <a:off x="2277151" y="1775787"/>
              <a:ext cx="367839" cy="535300"/>
              <a:chOff x="5722938" y="1938338"/>
              <a:chExt cx="407987" cy="593725"/>
            </a:xfrm>
          </p:grpSpPr>
          <p:sp>
            <p:nvSpPr>
              <p:cNvPr id="17" name="AutoShape 10">
                <a:extLst>
                  <a:ext uri="{FF2B5EF4-FFF2-40B4-BE49-F238E27FC236}">
                    <a16:creationId xmlns:a16="http://schemas.microsoft.com/office/drawing/2014/main" id="{76B14938-4ABC-4F11-A6DC-E28E19C5AB09}"/>
                  </a:ext>
                  <a:ext uri="{C183D7F6-B498-43B3-948B-1728B52AA6E4}">
                    <adec:decorative xmlns:adec="http://schemas.microsoft.com/office/drawing/2017/decorative" val="1"/>
                  </a:ext>
                </a:extLst>
              </p:cNvPr>
              <p:cNvSpPr>
                <a:spLocks noChangeAspect="1" noChangeArrowheads="1" noTextEdit="1"/>
              </p:cNvSpPr>
              <p:nvPr/>
            </p:nvSpPr>
            <p:spPr bwMode="auto">
              <a:xfrm>
                <a:off x="5722938" y="1938338"/>
                <a:ext cx="407987"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9" name="Rectangle 12">
                <a:extLst>
                  <a:ext uri="{FF2B5EF4-FFF2-40B4-BE49-F238E27FC236}">
                    <a16:creationId xmlns:a16="http://schemas.microsoft.com/office/drawing/2014/main" id="{6AB65E22-DA5B-4ED2-ABCF-21C56CFCE3C4}"/>
                  </a:ext>
                  <a:ext uri="{C183D7F6-B498-43B3-948B-1728B52AA6E4}">
                    <adec:decorative xmlns:adec="http://schemas.microsoft.com/office/drawing/2017/decorative" val="1"/>
                  </a:ext>
                </a:extLst>
              </p:cNvPr>
              <p:cNvSpPr>
                <a:spLocks noChangeArrowheads="1"/>
              </p:cNvSpPr>
              <p:nvPr/>
            </p:nvSpPr>
            <p:spPr bwMode="auto">
              <a:xfrm>
                <a:off x="5722938" y="1938338"/>
                <a:ext cx="407987" cy="5937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1" name="Rectangle 13">
                <a:extLst>
                  <a:ext uri="{FF2B5EF4-FFF2-40B4-BE49-F238E27FC236}">
                    <a16:creationId xmlns:a16="http://schemas.microsoft.com/office/drawing/2014/main" id="{C2441A40-096D-4694-B0F2-FB2AF3B116C8}"/>
                  </a:ext>
                  <a:ext uri="{C183D7F6-B498-43B3-948B-1728B52AA6E4}">
                    <adec:decorative xmlns:adec="http://schemas.microsoft.com/office/drawing/2017/decorative" val="1"/>
                  </a:ext>
                </a:extLst>
              </p:cNvPr>
              <p:cNvSpPr>
                <a:spLocks noChangeArrowheads="1"/>
              </p:cNvSpPr>
              <p:nvPr/>
            </p:nvSpPr>
            <p:spPr bwMode="auto">
              <a:xfrm>
                <a:off x="5981700" y="2012951"/>
                <a:ext cx="93662" cy="555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2" name="Rectangle 14">
                <a:extLst>
                  <a:ext uri="{FF2B5EF4-FFF2-40B4-BE49-F238E27FC236}">
                    <a16:creationId xmlns:a16="http://schemas.microsoft.com/office/drawing/2014/main" id="{FC11CA1D-720F-480E-AF92-06DF07965431}"/>
                  </a:ext>
                  <a:ext uri="{C183D7F6-B498-43B3-948B-1728B52AA6E4}">
                    <adec:decorative xmlns:adec="http://schemas.microsoft.com/office/drawing/2017/decorative" val="1"/>
                  </a:ext>
                </a:extLst>
              </p:cNvPr>
              <p:cNvSpPr>
                <a:spLocks noChangeArrowheads="1"/>
              </p:cNvSpPr>
              <p:nvPr/>
            </p:nvSpPr>
            <p:spPr bwMode="auto">
              <a:xfrm>
                <a:off x="5981700" y="2105026"/>
                <a:ext cx="93662" cy="555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3" name="Rectangle 15">
                <a:extLst>
                  <a:ext uri="{FF2B5EF4-FFF2-40B4-BE49-F238E27FC236}">
                    <a16:creationId xmlns:a16="http://schemas.microsoft.com/office/drawing/2014/main" id="{CFCEB932-8303-43B2-A994-BE83BE5E5C09}"/>
                  </a:ext>
                  <a:ext uri="{C183D7F6-B498-43B3-948B-1728B52AA6E4}">
                    <adec:decorative xmlns:adec="http://schemas.microsoft.com/office/drawing/2017/decorative" val="1"/>
                  </a:ext>
                </a:extLst>
              </p:cNvPr>
              <p:cNvSpPr>
                <a:spLocks noChangeArrowheads="1"/>
              </p:cNvSpPr>
              <p:nvPr/>
            </p:nvSpPr>
            <p:spPr bwMode="auto">
              <a:xfrm>
                <a:off x="5778500" y="2198688"/>
                <a:ext cx="296862" cy="555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4" name="Rectangle 16">
                <a:extLst>
                  <a:ext uri="{FF2B5EF4-FFF2-40B4-BE49-F238E27FC236}">
                    <a16:creationId xmlns:a16="http://schemas.microsoft.com/office/drawing/2014/main" id="{C4D24B7E-7365-4DFC-8612-CBF9E0ABD221}"/>
                  </a:ext>
                  <a:ext uri="{C183D7F6-B498-43B3-948B-1728B52AA6E4}">
                    <adec:decorative xmlns:adec="http://schemas.microsoft.com/office/drawing/2017/decorative" val="1"/>
                  </a:ext>
                </a:extLst>
              </p:cNvPr>
              <p:cNvSpPr>
                <a:spLocks noChangeArrowheads="1"/>
              </p:cNvSpPr>
              <p:nvPr/>
            </p:nvSpPr>
            <p:spPr bwMode="auto">
              <a:xfrm>
                <a:off x="5778500" y="2290763"/>
                <a:ext cx="296862" cy="555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5" name="Rectangle 17">
                <a:extLst>
                  <a:ext uri="{FF2B5EF4-FFF2-40B4-BE49-F238E27FC236}">
                    <a16:creationId xmlns:a16="http://schemas.microsoft.com/office/drawing/2014/main" id="{FDD42CE8-FDAF-46EF-B7B9-E9D697FD1161}"/>
                  </a:ext>
                  <a:ext uri="{C183D7F6-B498-43B3-948B-1728B52AA6E4}">
                    <adec:decorative xmlns:adec="http://schemas.microsoft.com/office/drawing/2017/decorative" val="1"/>
                  </a:ext>
                </a:extLst>
              </p:cNvPr>
              <p:cNvSpPr>
                <a:spLocks noChangeArrowheads="1"/>
              </p:cNvSpPr>
              <p:nvPr/>
            </p:nvSpPr>
            <p:spPr bwMode="auto">
              <a:xfrm>
                <a:off x="5778500" y="2384426"/>
                <a:ext cx="296862" cy="555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6" name="Freeform 18">
                <a:extLst>
                  <a:ext uri="{FF2B5EF4-FFF2-40B4-BE49-F238E27FC236}">
                    <a16:creationId xmlns:a16="http://schemas.microsoft.com/office/drawing/2014/main" id="{A392D0F8-6FF2-4E53-82FB-4F913EB46D67}"/>
                  </a:ext>
                  <a:ext uri="{C183D7F6-B498-43B3-948B-1728B52AA6E4}">
                    <adec:decorative xmlns:adec="http://schemas.microsoft.com/office/drawing/2017/decorative" val="1"/>
                  </a:ext>
                </a:extLst>
              </p:cNvPr>
              <p:cNvSpPr>
                <a:spLocks/>
              </p:cNvSpPr>
              <p:nvPr/>
            </p:nvSpPr>
            <p:spPr bwMode="auto">
              <a:xfrm>
                <a:off x="5819775" y="2024063"/>
                <a:ext cx="125412" cy="125413"/>
              </a:xfrm>
              <a:custGeom>
                <a:avLst/>
                <a:gdLst>
                  <a:gd name="T0" fmla="*/ 0 w 79"/>
                  <a:gd name="T1" fmla="*/ 67 h 79"/>
                  <a:gd name="T2" fmla="*/ 12 w 79"/>
                  <a:gd name="T3" fmla="*/ 79 h 79"/>
                  <a:gd name="T4" fmla="*/ 79 w 79"/>
                  <a:gd name="T5" fmla="*/ 12 h 79"/>
                  <a:gd name="T6" fmla="*/ 67 w 79"/>
                  <a:gd name="T7" fmla="*/ 0 h 79"/>
                  <a:gd name="T8" fmla="*/ 0 w 79"/>
                  <a:gd name="T9" fmla="*/ 67 h 79"/>
                </a:gdLst>
                <a:ahLst/>
                <a:cxnLst>
                  <a:cxn ang="0">
                    <a:pos x="T0" y="T1"/>
                  </a:cxn>
                  <a:cxn ang="0">
                    <a:pos x="T2" y="T3"/>
                  </a:cxn>
                  <a:cxn ang="0">
                    <a:pos x="T4" y="T5"/>
                  </a:cxn>
                  <a:cxn ang="0">
                    <a:pos x="T6" y="T7"/>
                  </a:cxn>
                  <a:cxn ang="0">
                    <a:pos x="T8" y="T9"/>
                  </a:cxn>
                </a:cxnLst>
                <a:rect l="0" t="0" r="r" b="b"/>
                <a:pathLst>
                  <a:path w="79" h="79">
                    <a:moveTo>
                      <a:pt x="0" y="67"/>
                    </a:moveTo>
                    <a:lnTo>
                      <a:pt x="12" y="79"/>
                    </a:lnTo>
                    <a:lnTo>
                      <a:pt x="79" y="12"/>
                    </a:lnTo>
                    <a:lnTo>
                      <a:pt x="67" y="0"/>
                    </a:lnTo>
                    <a:lnTo>
                      <a:pt x="0" y="6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7" name="Freeform 19">
                <a:extLst>
                  <a:ext uri="{FF2B5EF4-FFF2-40B4-BE49-F238E27FC236}">
                    <a16:creationId xmlns:a16="http://schemas.microsoft.com/office/drawing/2014/main" id="{8D833FEE-53EA-432B-9CA6-DB40F642A752}"/>
                  </a:ext>
                  <a:ext uri="{C183D7F6-B498-43B3-948B-1728B52AA6E4}">
                    <adec:decorative xmlns:adec="http://schemas.microsoft.com/office/drawing/2017/decorative" val="1"/>
                  </a:ext>
                </a:extLst>
              </p:cNvPr>
              <p:cNvSpPr>
                <a:spLocks/>
              </p:cNvSpPr>
              <p:nvPr/>
            </p:nvSpPr>
            <p:spPr bwMode="auto">
              <a:xfrm>
                <a:off x="5778500" y="2070101"/>
                <a:ext cx="79375" cy="79375"/>
              </a:xfrm>
              <a:custGeom>
                <a:avLst/>
                <a:gdLst>
                  <a:gd name="T0" fmla="*/ 38 w 50"/>
                  <a:gd name="T1" fmla="*/ 50 h 50"/>
                  <a:gd name="T2" fmla="*/ 50 w 50"/>
                  <a:gd name="T3" fmla="*/ 38 h 50"/>
                  <a:gd name="T4" fmla="*/ 12 w 50"/>
                  <a:gd name="T5" fmla="*/ 0 h 50"/>
                  <a:gd name="T6" fmla="*/ 0 w 50"/>
                  <a:gd name="T7" fmla="*/ 12 h 50"/>
                  <a:gd name="T8" fmla="*/ 38 w 50"/>
                  <a:gd name="T9" fmla="*/ 50 h 50"/>
                </a:gdLst>
                <a:ahLst/>
                <a:cxnLst>
                  <a:cxn ang="0">
                    <a:pos x="T0" y="T1"/>
                  </a:cxn>
                  <a:cxn ang="0">
                    <a:pos x="T2" y="T3"/>
                  </a:cxn>
                  <a:cxn ang="0">
                    <a:pos x="T4" y="T5"/>
                  </a:cxn>
                  <a:cxn ang="0">
                    <a:pos x="T6" y="T7"/>
                  </a:cxn>
                  <a:cxn ang="0">
                    <a:pos x="T8" y="T9"/>
                  </a:cxn>
                </a:cxnLst>
                <a:rect l="0" t="0" r="r" b="b"/>
                <a:pathLst>
                  <a:path w="50" h="50">
                    <a:moveTo>
                      <a:pt x="38" y="50"/>
                    </a:moveTo>
                    <a:lnTo>
                      <a:pt x="50" y="38"/>
                    </a:lnTo>
                    <a:lnTo>
                      <a:pt x="12" y="0"/>
                    </a:lnTo>
                    <a:lnTo>
                      <a:pt x="0" y="12"/>
                    </a:lnTo>
                    <a:lnTo>
                      <a:pt x="38" y="5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sp>
        <p:nvSpPr>
          <p:cNvPr id="47" name="TextBox 46">
            <a:extLst>
              <a:ext uri="{FF2B5EF4-FFF2-40B4-BE49-F238E27FC236}">
                <a16:creationId xmlns:a16="http://schemas.microsoft.com/office/drawing/2014/main" id="{BFADEE7A-2111-4FC2-AE3C-367328528F68}"/>
              </a:ext>
            </a:extLst>
          </p:cNvPr>
          <p:cNvSpPr txBox="1"/>
          <p:nvPr/>
        </p:nvSpPr>
        <p:spPr>
          <a:xfrm>
            <a:off x="744216" y="3017901"/>
            <a:ext cx="2898982" cy="5539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tx2"/>
                </a:solidFill>
                <a:effectLst/>
                <a:uLnTx/>
                <a:uFillTx/>
                <a:latin typeface="Segoe UI Semibold" panose="020B0702040204020203" pitchFamily="34" charset="0"/>
                <a:ea typeface="+mn-ea"/>
                <a:cs typeface="Segoe UI Semibold" panose="020B0702040204020203" pitchFamily="34" charset="0"/>
              </a:rPr>
              <a:t>Finalize the</a:t>
            </a:r>
            <a:br>
              <a:rPr kumimoji="0" lang="en-US" sz="1800" b="0" i="0" u="none" strike="noStrike" kern="1200" cap="none" spc="0" normalizeH="0" baseline="0" noProof="0">
                <a:ln>
                  <a:noFill/>
                </a:ln>
                <a:solidFill>
                  <a:schemeClr val="tx2"/>
                </a:solidFill>
                <a:effectLst/>
                <a:uLnTx/>
                <a:uFillTx/>
                <a:latin typeface="Segoe UI Semibold" panose="020B0702040204020203" pitchFamily="34" charset="0"/>
                <a:ea typeface="+mn-ea"/>
                <a:cs typeface="Segoe UI Semibold" panose="020B0702040204020203" pitchFamily="34" charset="0"/>
              </a:rPr>
            </a:br>
            <a:r>
              <a:rPr kumimoji="0" lang="en-US" sz="1800" b="0" i="0" u="none" strike="noStrike" kern="1200" cap="none" spc="0" normalizeH="0" baseline="0" noProof="0">
                <a:ln>
                  <a:noFill/>
                </a:ln>
                <a:solidFill>
                  <a:schemeClr val="tx2"/>
                </a:solidFill>
                <a:effectLst/>
                <a:uLnTx/>
                <a:uFillTx/>
                <a:latin typeface="Segoe UI Semibold" panose="020B0702040204020203" pitchFamily="34" charset="0"/>
                <a:ea typeface="+mn-ea"/>
                <a:cs typeface="Segoe UI Semibold" panose="020B0702040204020203" pitchFamily="34" charset="0"/>
                <a:hlinkClick r:id="rId3"/>
              </a:rPr>
              <a:t>Strategy and Plan template</a:t>
            </a:r>
            <a:endParaRPr kumimoji="0" lang="en-US" sz="1800" b="0" i="0" u="none" strike="noStrike" kern="1200" cap="none" spc="0" normalizeH="0" baseline="0" noProof="0">
              <a:ln>
                <a:noFill/>
              </a:ln>
              <a:solidFill>
                <a:schemeClr val="tx2"/>
              </a:solidFill>
              <a:effectLst/>
              <a:uLnTx/>
              <a:uFillTx/>
              <a:latin typeface="Segoe UI"/>
              <a:ea typeface="+mn-ea"/>
            </a:endParaRPr>
          </a:p>
        </p:txBody>
      </p:sp>
      <p:sp>
        <p:nvSpPr>
          <p:cNvPr id="3" name="Content Placeholder 2">
            <a:extLst>
              <a:ext uri="{FF2B5EF4-FFF2-40B4-BE49-F238E27FC236}">
                <a16:creationId xmlns:a16="http://schemas.microsoft.com/office/drawing/2014/main" id="{CA612C69-FD06-4DE9-AF54-0833C6BF35E9}"/>
              </a:ext>
              <a:ext uri="{C183D7F6-B498-43B3-948B-1728B52AA6E4}">
                <adec:decorative xmlns:adec="http://schemas.microsoft.com/office/drawing/2017/decorative" val="0"/>
              </a:ext>
            </a:extLst>
          </p:cNvPr>
          <p:cNvSpPr>
            <a:spLocks noGrp="1"/>
          </p:cNvSpPr>
          <p:nvPr>
            <p:ph sz="quarter" idx="10"/>
          </p:nvPr>
        </p:nvSpPr>
        <p:spPr>
          <a:xfrm>
            <a:off x="4538807" y="2921168"/>
            <a:ext cx="3692200" cy="1015663"/>
          </a:xfrm>
        </p:spPr>
        <p:txBody>
          <a:bodyPr/>
          <a:lstStyle/>
          <a:p>
            <a:pPr lvl="0" algn="ctr" defTabSz="914400">
              <a:buSzTx/>
              <a:defRPr/>
            </a:pPr>
            <a:r>
              <a:rPr lang="en-US" sz="1800" spc="0">
                <a:solidFill>
                  <a:srgbClr val="0078D3"/>
                </a:solidFill>
                <a:latin typeface="Segoe UI Semibold" panose="020B0702040204020203" pitchFamily="34" charset="0"/>
                <a:cs typeface="Segoe UI Semibold" panose="020B0702040204020203" pitchFamily="34" charset="0"/>
              </a:rPr>
              <a:t>Take the </a:t>
            </a:r>
            <a:r>
              <a:rPr lang="en-US" sz="1800" spc="0">
                <a:solidFill>
                  <a:srgbClr val="0078D3"/>
                </a:solidFill>
                <a:latin typeface="Segoe UI Semibold" panose="020B0702040204020203" pitchFamily="34" charset="0"/>
                <a:cs typeface="Segoe UI Semibold" panose="020B0702040204020203" pitchFamily="34" charset="0"/>
                <a:hlinkClick r:id="rId4"/>
              </a:rPr>
              <a:t>Cloud Journey Tracker </a:t>
            </a:r>
            <a:r>
              <a:rPr lang="en-US" sz="1800" spc="0">
                <a:solidFill>
                  <a:srgbClr val="0078D3"/>
                </a:solidFill>
                <a:latin typeface="Segoe UI Semibold" panose="020B0702040204020203" pitchFamily="34" charset="0"/>
                <a:cs typeface="Segoe UI Semibold" panose="020B0702040204020203" pitchFamily="34" charset="0"/>
              </a:rPr>
              <a:t>assessment &amp; identify your cloud adoption needs </a:t>
            </a:r>
            <a:endParaRPr lang="en-US" sz="1800" spc="0">
              <a:solidFill>
                <a:srgbClr val="0078D3"/>
              </a:solidFill>
              <a:latin typeface="Segoe UI"/>
            </a:endParaRPr>
          </a:p>
        </p:txBody>
      </p:sp>
      <p:sp>
        <p:nvSpPr>
          <p:cNvPr id="46" name="Content Placeholder 2">
            <a:extLst>
              <a:ext uri="{FF2B5EF4-FFF2-40B4-BE49-F238E27FC236}">
                <a16:creationId xmlns:a16="http://schemas.microsoft.com/office/drawing/2014/main" id="{D6B2DDF9-B75A-4335-A5D9-E76635EF39DE}"/>
              </a:ext>
              <a:ext uri="{C183D7F6-B498-43B3-948B-1728B52AA6E4}">
                <adec:decorative xmlns:adec="http://schemas.microsoft.com/office/drawing/2017/decorative" val="0"/>
              </a:ext>
            </a:extLst>
          </p:cNvPr>
          <p:cNvSpPr txBox="1">
            <a:spLocks/>
          </p:cNvSpPr>
          <p:nvPr/>
        </p:nvSpPr>
        <p:spPr>
          <a:xfrm>
            <a:off x="9052684" y="2904251"/>
            <a:ext cx="2598738" cy="738664"/>
          </a:xfrm>
          <a:prstGeom prst="rect">
            <a:avLst/>
          </a:prstGeom>
        </p:spPr>
        <p:txBody>
          <a:bodyPr vert="horz" wrap="square" lIns="0" tIns="91440" rIns="146304" bIns="91440" rtlCol="0">
            <a:spAutoFit/>
          </a:bodyPr>
          <a:lstStyle>
            <a:lvl1pPr marL="0" marR="0" indent="0" algn="l" defTabSz="914378"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78"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0" marR="0" indent="0" algn="l" defTabSz="914378"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0" marR="0" indent="0" algn="l" defTabSz="914378"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0" marR="0" indent="0" algn="l" defTabSz="914378" rtl="0" eaLnBrk="1" fontAlgn="auto" latinLnBrk="0" hangingPunct="1">
              <a:lnSpc>
                <a:spcPct val="100000"/>
              </a:lnSpc>
              <a:spcBef>
                <a:spcPts val="0"/>
              </a:spcBef>
              <a:spcAft>
                <a:spcPts val="0"/>
              </a:spcAft>
              <a:buClrTx/>
              <a:buSzPct val="90000"/>
              <a:buFont typeface="Wingdings" panose="05000000000000000000" pitchFamily="2" charset="2"/>
              <a:buNone/>
              <a:tabLst/>
              <a:defRPr sz="981" b="1" kern="1200" spc="0" baseline="0">
                <a:solidFill>
                  <a:srgbClr val="000000"/>
                </a:solidFill>
                <a:latin typeface="+mn-lt"/>
                <a:ea typeface="+mn-ea"/>
                <a:cs typeface="+mn-cs"/>
              </a:defRPr>
            </a:lvl5pPr>
            <a:lvl6pPr marL="2285944" indent="0" algn="l" defTabSz="914378"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78" rtl="0" eaLnBrk="1" latinLnBrk="0" hangingPunct="1">
              <a:lnSpc>
                <a:spcPct val="100000"/>
              </a:lnSpc>
              <a:spcBef>
                <a:spcPts val="0"/>
              </a:spcBef>
              <a:spcAft>
                <a:spcPts val="0"/>
              </a:spcAft>
              <a:buFont typeface="Arial" pitchFamily="34" charset="0"/>
              <a:buNone/>
              <a:defRPr sz="981" kern="1200">
                <a:solidFill>
                  <a:srgbClr val="000000"/>
                </a:solidFill>
                <a:latin typeface="+mn-lt"/>
                <a:ea typeface="+mn-ea"/>
                <a:cs typeface="+mn-cs"/>
              </a:defRPr>
            </a:lvl7pPr>
            <a:lvl8pPr marL="3428918" indent="-228595" algn="l" defTabSz="91437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108" indent="-228595" algn="l" defTabSz="914378"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400">
              <a:buSzTx/>
              <a:defRPr/>
            </a:pPr>
            <a:r>
              <a:rPr lang="en-US" sz="1800" spc="0">
                <a:solidFill>
                  <a:srgbClr val="0078D3"/>
                </a:solidFill>
                <a:latin typeface="Segoe UI Semibold" panose="020B0702040204020203" pitchFamily="34" charset="0"/>
                <a:cs typeface="Segoe UI Semibold" panose="020B0702040204020203" pitchFamily="34" charset="0"/>
                <a:hlinkClick r:id="rId5"/>
              </a:rPr>
              <a:t>Build your</a:t>
            </a:r>
            <a:br>
              <a:rPr lang="en-US" sz="1800" spc="0">
                <a:solidFill>
                  <a:srgbClr val="0078D3"/>
                </a:solidFill>
                <a:latin typeface="Segoe UI Semibold" panose="020B0702040204020203" pitchFamily="34" charset="0"/>
                <a:cs typeface="Segoe UI Semibold" panose="020B0702040204020203" pitchFamily="34" charset="0"/>
                <a:hlinkClick r:id="rId5"/>
              </a:rPr>
            </a:br>
            <a:r>
              <a:rPr lang="en-US" sz="1800" spc="0">
                <a:solidFill>
                  <a:srgbClr val="0078D3"/>
                </a:solidFill>
                <a:latin typeface="Segoe UI Semibold" panose="020B0702040204020203" pitchFamily="34" charset="0"/>
                <a:cs typeface="Segoe UI Semibold" panose="020B0702040204020203" pitchFamily="34" charset="0"/>
                <a:hlinkClick r:id="rId5"/>
              </a:rPr>
              <a:t>cloud adoption plan</a:t>
            </a:r>
            <a:endParaRPr lang="en-US" sz="1800" spc="0">
              <a:solidFill>
                <a:srgbClr val="0078D3"/>
              </a:solidFill>
              <a:latin typeface="Segoe UI"/>
            </a:endParaRPr>
          </a:p>
        </p:txBody>
      </p:sp>
      <p:sp>
        <p:nvSpPr>
          <p:cNvPr id="4" name="Content Placeholder 3">
            <a:extLst>
              <a:ext uri="{FF2B5EF4-FFF2-40B4-BE49-F238E27FC236}">
                <a16:creationId xmlns:a16="http://schemas.microsoft.com/office/drawing/2014/main" id="{F5E2F045-F156-4037-BDAE-982300A18644}"/>
              </a:ext>
            </a:extLst>
          </p:cNvPr>
          <p:cNvSpPr>
            <a:spLocks noGrp="1"/>
          </p:cNvSpPr>
          <p:nvPr>
            <p:ph sz="quarter" idx="11"/>
          </p:nvPr>
        </p:nvSpPr>
        <p:spPr>
          <a:xfrm>
            <a:off x="2410951" y="5547082"/>
            <a:ext cx="3394186" cy="738664"/>
          </a:xfrm>
        </p:spPr>
        <p:txBody>
          <a:bodyPr/>
          <a:lstStyle/>
          <a:p>
            <a:pPr lvl="0" algn="ctr" defTabSz="914400">
              <a:buSzTx/>
              <a:defRPr/>
            </a:pPr>
            <a:r>
              <a:rPr lang="en-US" sz="1800" spc="0">
                <a:solidFill>
                  <a:srgbClr val="0078D3"/>
                </a:solidFill>
                <a:latin typeface="Segoe UI Semibold" panose="020B0702040204020203" pitchFamily="34" charset="0"/>
                <a:cs typeface="Segoe UI Semibold" panose="020B0702040204020203" pitchFamily="34" charset="0"/>
                <a:hlinkClick r:id="rId6"/>
              </a:rPr>
              <a:t>Deploy your cloud adoption plan with Azure DevOps</a:t>
            </a:r>
            <a:endParaRPr lang="en-US" sz="1800" spc="0">
              <a:solidFill>
                <a:srgbClr val="0078D3"/>
              </a:solidFill>
              <a:latin typeface="Segoe UI"/>
            </a:endParaRPr>
          </a:p>
        </p:txBody>
      </p:sp>
      <p:sp>
        <p:nvSpPr>
          <p:cNvPr id="5" name="Content Placeholder 4">
            <a:extLst>
              <a:ext uri="{FF2B5EF4-FFF2-40B4-BE49-F238E27FC236}">
                <a16:creationId xmlns:a16="http://schemas.microsoft.com/office/drawing/2014/main" id="{1FB0573D-0862-4B8B-B61F-C016A9A10F71}"/>
              </a:ext>
              <a:ext uri="{C183D7F6-B498-43B3-948B-1728B52AA6E4}">
                <adec:decorative xmlns:adec="http://schemas.microsoft.com/office/drawing/2017/decorative" val="0"/>
              </a:ext>
            </a:extLst>
          </p:cNvPr>
          <p:cNvSpPr>
            <a:spLocks noGrp="1"/>
          </p:cNvSpPr>
          <p:nvPr>
            <p:ph sz="quarter" idx="12"/>
          </p:nvPr>
        </p:nvSpPr>
        <p:spPr>
          <a:xfrm>
            <a:off x="7085993" y="5691646"/>
            <a:ext cx="2876261" cy="461665"/>
          </a:xfrm>
        </p:spPr>
        <p:txBody>
          <a:bodyPr/>
          <a:lstStyle/>
          <a:p>
            <a:pPr lvl="0" algn="ctr" defTabSz="914400">
              <a:buSzTx/>
              <a:defRPr/>
            </a:pPr>
            <a:r>
              <a:rPr lang="en-US" sz="1800" spc="0">
                <a:solidFill>
                  <a:srgbClr val="0078D3"/>
                </a:solidFill>
                <a:latin typeface="Segoe UI Semibold" panose="020B0702040204020203" pitchFamily="34" charset="0"/>
                <a:cs typeface="Segoe UI Semibold" panose="020B0702040204020203" pitchFamily="34" charset="0"/>
                <a:hlinkClick r:id="rId7"/>
              </a:rPr>
              <a:t>Choose your landing zone</a:t>
            </a:r>
            <a:endParaRPr lang="en-US" sz="1800" spc="0">
              <a:solidFill>
                <a:srgbClr val="0078D3"/>
              </a:solidFill>
              <a:latin typeface="Segoe UI"/>
            </a:endParaRPr>
          </a:p>
        </p:txBody>
      </p:sp>
      <p:grpSp>
        <p:nvGrpSpPr>
          <p:cNvPr id="12" name="Group 11">
            <a:extLst>
              <a:ext uri="{FF2B5EF4-FFF2-40B4-BE49-F238E27FC236}">
                <a16:creationId xmlns:a16="http://schemas.microsoft.com/office/drawing/2014/main" id="{568AE5A8-E689-4A6A-B8EF-06FD4F2EEDD8}"/>
              </a:ext>
              <a:ext uri="{C183D7F6-B498-43B3-948B-1728B52AA6E4}">
                <adec:decorative xmlns:adec="http://schemas.microsoft.com/office/drawing/2017/decorative" val="1"/>
              </a:ext>
            </a:extLst>
          </p:cNvPr>
          <p:cNvGrpSpPr/>
          <p:nvPr/>
        </p:nvGrpSpPr>
        <p:grpSpPr>
          <a:xfrm>
            <a:off x="3532919" y="4306438"/>
            <a:ext cx="1132240" cy="1132240"/>
            <a:chOff x="5529881" y="1460265"/>
            <a:chExt cx="1132240" cy="1132240"/>
          </a:xfrm>
        </p:grpSpPr>
        <p:sp>
          <p:nvSpPr>
            <p:cNvPr id="9" name="Oval 8">
              <a:extLst>
                <a:ext uri="{FF2B5EF4-FFF2-40B4-BE49-F238E27FC236}">
                  <a16:creationId xmlns:a16="http://schemas.microsoft.com/office/drawing/2014/main" id="{9CBB58D7-DBF2-4006-A388-E1D063E194C6}"/>
                </a:ext>
                <a:ext uri="{C183D7F6-B498-43B3-948B-1728B52AA6E4}">
                  <adec:decorative xmlns:adec="http://schemas.microsoft.com/office/drawing/2017/decorative" val="1"/>
                </a:ext>
              </a:extLst>
            </p:cNvPr>
            <p:cNvSpPr/>
            <p:nvPr/>
          </p:nvSpPr>
          <p:spPr bwMode="auto">
            <a:xfrm>
              <a:off x="5529881" y="1460265"/>
              <a:ext cx="1132240" cy="1132240"/>
            </a:xfrm>
            <a:prstGeom prst="ellipse">
              <a:avLst/>
            </a:prstGeom>
            <a:solidFill>
              <a:schemeClr val="accent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68" name="Picture 67">
              <a:extLst>
                <a:ext uri="{FF2B5EF4-FFF2-40B4-BE49-F238E27FC236}">
                  <a16:creationId xmlns:a16="http://schemas.microsoft.com/office/drawing/2014/main" id="{2621D0C2-7E1B-4587-A36E-5F1D15BB5057}"/>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11009" y="1643702"/>
              <a:ext cx="845301" cy="858239"/>
            </a:xfrm>
            <a:prstGeom prst="rect">
              <a:avLst/>
            </a:prstGeom>
          </p:spPr>
        </p:pic>
      </p:grpSp>
      <p:grpSp>
        <p:nvGrpSpPr>
          <p:cNvPr id="11" name="Group 10">
            <a:extLst>
              <a:ext uri="{FF2B5EF4-FFF2-40B4-BE49-F238E27FC236}">
                <a16:creationId xmlns:a16="http://schemas.microsoft.com/office/drawing/2014/main" id="{EB968369-4714-487E-8FD9-76A9405EBDF4}"/>
              </a:ext>
              <a:ext uri="{C183D7F6-B498-43B3-948B-1728B52AA6E4}">
                <adec:decorative xmlns:adec="http://schemas.microsoft.com/office/drawing/2017/decorative" val="1"/>
              </a:ext>
            </a:extLst>
          </p:cNvPr>
          <p:cNvGrpSpPr/>
          <p:nvPr/>
        </p:nvGrpSpPr>
        <p:grpSpPr>
          <a:xfrm>
            <a:off x="7920444" y="4306438"/>
            <a:ext cx="1132240" cy="1248857"/>
            <a:chOff x="9159583" y="1460265"/>
            <a:chExt cx="1132240" cy="1248857"/>
          </a:xfrm>
        </p:grpSpPr>
        <p:sp>
          <p:nvSpPr>
            <p:cNvPr id="29" name="Oval 28">
              <a:extLst>
                <a:ext uri="{FF2B5EF4-FFF2-40B4-BE49-F238E27FC236}">
                  <a16:creationId xmlns:a16="http://schemas.microsoft.com/office/drawing/2014/main" id="{9A578768-973A-4CDC-AE5E-358E5C47F772}"/>
                </a:ext>
                <a:ext uri="{C183D7F6-B498-43B3-948B-1728B52AA6E4}">
                  <adec:decorative xmlns:adec="http://schemas.microsoft.com/office/drawing/2017/decorative" val="1"/>
                </a:ext>
              </a:extLst>
            </p:cNvPr>
            <p:cNvSpPr/>
            <p:nvPr/>
          </p:nvSpPr>
          <p:spPr bwMode="auto">
            <a:xfrm>
              <a:off x="9159583" y="1460265"/>
              <a:ext cx="1132240" cy="1132240"/>
            </a:xfrm>
            <a:prstGeom prst="ellipse">
              <a:avLst/>
            </a:prstGeom>
            <a:solidFill>
              <a:schemeClr val="accent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32" name="Graphic 30">
              <a:extLst>
                <a:ext uri="{FF2B5EF4-FFF2-40B4-BE49-F238E27FC236}">
                  <a16:creationId xmlns:a16="http://schemas.microsoft.com/office/drawing/2014/main" id="{A3417C3D-CB3B-487B-82D5-8427EA53FB3A}"/>
                </a:ext>
              </a:extLst>
            </p:cNvPr>
            <p:cNvGrpSpPr/>
            <p:nvPr/>
          </p:nvGrpSpPr>
          <p:grpSpPr>
            <a:xfrm>
              <a:off x="9322682" y="1694604"/>
              <a:ext cx="875418" cy="1014518"/>
              <a:chOff x="7469126" y="1044545"/>
              <a:chExt cx="1351556" cy="1566312"/>
            </a:xfrm>
          </p:grpSpPr>
          <p:sp>
            <p:nvSpPr>
              <p:cNvPr id="35" name="Freeform: Shape 34">
                <a:extLst>
                  <a:ext uri="{FF2B5EF4-FFF2-40B4-BE49-F238E27FC236}">
                    <a16:creationId xmlns:a16="http://schemas.microsoft.com/office/drawing/2014/main" id="{2DA42440-3F71-426F-8379-691C0947A889}"/>
                  </a:ext>
                  <a:ext uri="{C183D7F6-B498-43B3-948B-1728B52AA6E4}">
                    <adec:decorative xmlns:adec="http://schemas.microsoft.com/office/drawing/2017/decorative" val="1"/>
                  </a:ext>
                </a:extLst>
              </p:cNvPr>
              <p:cNvSpPr/>
              <p:nvPr/>
            </p:nvSpPr>
            <p:spPr>
              <a:xfrm>
                <a:off x="7469126" y="1587124"/>
                <a:ext cx="1351556" cy="1023733"/>
              </a:xfrm>
              <a:custGeom>
                <a:avLst/>
                <a:gdLst>
                  <a:gd name="connsiteX0" fmla="*/ 501630 w 1351556"/>
                  <a:gd name="connsiteY0" fmla="*/ 177902 h 1023733"/>
                  <a:gd name="connsiteX1" fmla="*/ 823537 w 1351556"/>
                  <a:gd name="connsiteY1" fmla="*/ 0 h 1023733"/>
                  <a:gd name="connsiteX2" fmla="*/ 1203684 w 1351556"/>
                  <a:gd name="connsiteY2" fmla="*/ 380147 h 1023733"/>
                  <a:gd name="connsiteX3" fmla="*/ 1201181 w 1351556"/>
                  <a:gd name="connsiteY3" fmla="*/ 424281 h 1023733"/>
                  <a:gd name="connsiteX4" fmla="*/ 1351557 w 1351556"/>
                  <a:gd name="connsiteY4" fmla="*/ 602638 h 1023733"/>
                  <a:gd name="connsiteX5" fmla="*/ 1182754 w 1351556"/>
                  <a:gd name="connsiteY5" fmla="*/ 1023734 h 1023733"/>
                  <a:gd name="connsiteX6" fmla="*/ 675665 w 1351556"/>
                  <a:gd name="connsiteY6" fmla="*/ 1023734 h 1023733"/>
                  <a:gd name="connsiteX7" fmla="*/ 168802 w 1351556"/>
                  <a:gd name="connsiteY7" fmla="*/ 1023734 h 1023733"/>
                  <a:gd name="connsiteX8" fmla="*/ 0 w 1351556"/>
                  <a:gd name="connsiteY8" fmla="*/ 602638 h 1023733"/>
                  <a:gd name="connsiteX9" fmla="*/ 168802 w 1351556"/>
                  <a:gd name="connsiteY9" fmla="*/ 423143 h 1023733"/>
                  <a:gd name="connsiteX10" fmla="*/ 169030 w 1351556"/>
                  <a:gd name="connsiteY10" fmla="*/ 423143 h 1023733"/>
                  <a:gd name="connsiteX11" fmla="*/ 432698 w 1351556"/>
                  <a:gd name="connsiteY11" fmla="*/ 168802 h 1023733"/>
                  <a:gd name="connsiteX12" fmla="*/ 501630 w 1351556"/>
                  <a:gd name="connsiteY12" fmla="*/ 177902 h 1023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1556" h="1023733">
                    <a:moveTo>
                      <a:pt x="501630" y="177902"/>
                    </a:moveTo>
                    <a:cubicBezTo>
                      <a:pt x="568741" y="70979"/>
                      <a:pt x="687949" y="0"/>
                      <a:pt x="823537" y="0"/>
                    </a:cubicBezTo>
                    <a:cubicBezTo>
                      <a:pt x="1033516" y="0"/>
                      <a:pt x="1203684" y="170167"/>
                      <a:pt x="1203684" y="380147"/>
                    </a:cubicBezTo>
                    <a:cubicBezTo>
                      <a:pt x="1203684" y="395161"/>
                      <a:pt x="1202774" y="409721"/>
                      <a:pt x="1201181" y="424281"/>
                    </a:cubicBezTo>
                    <a:cubicBezTo>
                      <a:pt x="1285355" y="434291"/>
                      <a:pt x="1351557" y="510730"/>
                      <a:pt x="1351557" y="602638"/>
                    </a:cubicBezTo>
                    <a:cubicBezTo>
                      <a:pt x="1351557" y="701372"/>
                      <a:pt x="1275573" y="1023734"/>
                      <a:pt x="1182754" y="1023734"/>
                    </a:cubicBezTo>
                    <a:lnTo>
                      <a:pt x="675665" y="1023734"/>
                    </a:lnTo>
                    <a:lnTo>
                      <a:pt x="168802" y="1023734"/>
                    </a:lnTo>
                    <a:cubicBezTo>
                      <a:pt x="75984" y="1023734"/>
                      <a:pt x="0" y="701372"/>
                      <a:pt x="0" y="602638"/>
                    </a:cubicBezTo>
                    <a:cubicBezTo>
                      <a:pt x="0" y="503905"/>
                      <a:pt x="75984" y="423143"/>
                      <a:pt x="168802" y="423143"/>
                    </a:cubicBezTo>
                    <a:lnTo>
                      <a:pt x="169030" y="423143"/>
                    </a:lnTo>
                    <a:cubicBezTo>
                      <a:pt x="174035" y="281868"/>
                      <a:pt x="290286" y="168802"/>
                      <a:pt x="432698" y="168802"/>
                    </a:cubicBezTo>
                    <a:cubicBezTo>
                      <a:pt x="456585" y="168802"/>
                      <a:pt x="479563" y="171987"/>
                      <a:pt x="501630" y="177902"/>
                    </a:cubicBezTo>
                    <a:close/>
                  </a:path>
                </a:pathLst>
              </a:custGeom>
              <a:solidFill>
                <a:srgbClr val="FFFFFF"/>
              </a:solidFill>
              <a:ln w="2261" cap="flat">
                <a:noFill/>
                <a:prstDash val="solid"/>
                <a:miter/>
              </a:ln>
            </p:spPr>
            <p:txBody>
              <a:bodyPr rtlCol="0" anchor="ctr"/>
              <a:lstStyle/>
              <a:p>
                <a:endParaRPr lang="en-US"/>
              </a:p>
            </p:txBody>
          </p:sp>
          <p:grpSp>
            <p:nvGrpSpPr>
              <p:cNvPr id="41" name="Graphic 30">
                <a:extLst>
                  <a:ext uri="{FF2B5EF4-FFF2-40B4-BE49-F238E27FC236}">
                    <a16:creationId xmlns:a16="http://schemas.microsoft.com/office/drawing/2014/main" id="{A3417C3D-CB3B-487B-82D5-8427EA53FB3A}"/>
                  </a:ext>
                </a:extLst>
              </p:cNvPr>
              <p:cNvGrpSpPr/>
              <p:nvPr/>
            </p:nvGrpSpPr>
            <p:grpSpPr>
              <a:xfrm>
                <a:off x="8006017" y="1484750"/>
                <a:ext cx="286645" cy="625615"/>
                <a:chOff x="8006017" y="1484750"/>
                <a:chExt cx="286645" cy="625615"/>
              </a:xfrm>
            </p:grpSpPr>
            <p:sp>
              <p:nvSpPr>
                <p:cNvPr id="45" name="Freeform: Shape 44">
                  <a:extLst>
                    <a:ext uri="{FF2B5EF4-FFF2-40B4-BE49-F238E27FC236}">
                      <a16:creationId xmlns:a16="http://schemas.microsoft.com/office/drawing/2014/main" id="{468ABC2B-C1D8-4634-8207-5B2832D98F4B}"/>
                    </a:ext>
                    <a:ext uri="{C183D7F6-B498-43B3-948B-1728B52AA6E4}">
                      <adec:decorative xmlns:adec="http://schemas.microsoft.com/office/drawing/2017/decorative" val="1"/>
                    </a:ext>
                  </a:extLst>
                </p:cNvPr>
                <p:cNvSpPr/>
                <p:nvPr/>
              </p:nvSpPr>
              <p:spPr>
                <a:xfrm>
                  <a:off x="8140240" y="1484750"/>
                  <a:ext cx="22749" cy="432243"/>
                </a:xfrm>
                <a:custGeom>
                  <a:avLst/>
                  <a:gdLst>
                    <a:gd name="connsiteX0" fmla="*/ 0 w 22749"/>
                    <a:gd name="connsiteY0" fmla="*/ 21157 h 432243"/>
                    <a:gd name="connsiteX1" fmla="*/ 0 w 22749"/>
                    <a:gd name="connsiteY1" fmla="*/ 0 h 432243"/>
                    <a:gd name="connsiteX2" fmla="*/ 22750 w 22749"/>
                    <a:gd name="connsiteY2" fmla="*/ 0 h 432243"/>
                    <a:gd name="connsiteX3" fmla="*/ 22750 w 22749"/>
                    <a:gd name="connsiteY3" fmla="*/ 21157 h 432243"/>
                    <a:gd name="connsiteX4" fmla="*/ 0 w 22749"/>
                    <a:gd name="connsiteY4" fmla="*/ 21157 h 432243"/>
                    <a:gd name="connsiteX5" fmla="*/ 0 w 22749"/>
                    <a:gd name="connsiteY5" fmla="*/ 63244 h 432243"/>
                    <a:gd name="connsiteX6" fmla="*/ 0 w 22749"/>
                    <a:gd name="connsiteY6" fmla="*/ 42087 h 432243"/>
                    <a:gd name="connsiteX7" fmla="*/ 22750 w 22749"/>
                    <a:gd name="connsiteY7" fmla="*/ 42087 h 432243"/>
                    <a:gd name="connsiteX8" fmla="*/ 22750 w 22749"/>
                    <a:gd name="connsiteY8" fmla="*/ 63244 h 432243"/>
                    <a:gd name="connsiteX9" fmla="*/ 0 w 22749"/>
                    <a:gd name="connsiteY9" fmla="*/ 63244 h 432243"/>
                    <a:gd name="connsiteX10" fmla="*/ 0 w 22749"/>
                    <a:gd name="connsiteY10" fmla="*/ 105331 h 432243"/>
                    <a:gd name="connsiteX11" fmla="*/ 0 w 22749"/>
                    <a:gd name="connsiteY11" fmla="*/ 84174 h 432243"/>
                    <a:gd name="connsiteX12" fmla="*/ 22750 w 22749"/>
                    <a:gd name="connsiteY12" fmla="*/ 84174 h 432243"/>
                    <a:gd name="connsiteX13" fmla="*/ 22750 w 22749"/>
                    <a:gd name="connsiteY13" fmla="*/ 105331 h 432243"/>
                    <a:gd name="connsiteX14" fmla="*/ 0 w 22749"/>
                    <a:gd name="connsiteY14" fmla="*/ 105331 h 432243"/>
                    <a:gd name="connsiteX15" fmla="*/ 0 w 22749"/>
                    <a:gd name="connsiteY15" fmla="*/ 147645 h 432243"/>
                    <a:gd name="connsiteX16" fmla="*/ 0 w 22749"/>
                    <a:gd name="connsiteY16" fmla="*/ 126488 h 432243"/>
                    <a:gd name="connsiteX17" fmla="*/ 22750 w 22749"/>
                    <a:gd name="connsiteY17" fmla="*/ 126488 h 432243"/>
                    <a:gd name="connsiteX18" fmla="*/ 22750 w 22749"/>
                    <a:gd name="connsiteY18" fmla="*/ 147645 h 432243"/>
                    <a:gd name="connsiteX19" fmla="*/ 0 w 22749"/>
                    <a:gd name="connsiteY19" fmla="*/ 147645 h 432243"/>
                    <a:gd name="connsiteX20" fmla="*/ 0 w 22749"/>
                    <a:gd name="connsiteY20" fmla="*/ 189732 h 432243"/>
                    <a:gd name="connsiteX21" fmla="*/ 0 w 22749"/>
                    <a:gd name="connsiteY21" fmla="*/ 168575 h 432243"/>
                    <a:gd name="connsiteX22" fmla="*/ 22750 w 22749"/>
                    <a:gd name="connsiteY22" fmla="*/ 168575 h 432243"/>
                    <a:gd name="connsiteX23" fmla="*/ 22750 w 22749"/>
                    <a:gd name="connsiteY23" fmla="*/ 189732 h 432243"/>
                    <a:gd name="connsiteX24" fmla="*/ 0 w 22749"/>
                    <a:gd name="connsiteY24" fmla="*/ 189732 h 432243"/>
                    <a:gd name="connsiteX25" fmla="*/ 0 w 22749"/>
                    <a:gd name="connsiteY25" fmla="*/ 232046 h 432243"/>
                    <a:gd name="connsiteX26" fmla="*/ 0 w 22749"/>
                    <a:gd name="connsiteY26" fmla="*/ 210889 h 432243"/>
                    <a:gd name="connsiteX27" fmla="*/ 22750 w 22749"/>
                    <a:gd name="connsiteY27" fmla="*/ 210889 h 432243"/>
                    <a:gd name="connsiteX28" fmla="*/ 22750 w 22749"/>
                    <a:gd name="connsiteY28" fmla="*/ 232046 h 432243"/>
                    <a:gd name="connsiteX29" fmla="*/ 0 w 22749"/>
                    <a:gd name="connsiteY29" fmla="*/ 232046 h 432243"/>
                    <a:gd name="connsiteX30" fmla="*/ 0 w 22749"/>
                    <a:gd name="connsiteY30" fmla="*/ 274133 h 432243"/>
                    <a:gd name="connsiteX31" fmla="*/ 0 w 22749"/>
                    <a:gd name="connsiteY31" fmla="*/ 252976 h 432243"/>
                    <a:gd name="connsiteX32" fmla="*/ 22750 w 22749"/>
                    <a:gd name="connsiteY32" fmla="*/ 252976 h 432243"/>
                    <a:gd name="connsiteX33" fmla="*/ 22750 w 22749"/>
                    <a:gd name="connsiteY33" fmla="*/ 274133 h 432243"/>
                    <a:gd name="connsiteX34" fmla="*/ 0 w 22749"/>
                    <a:gd name="connsiteY34" fmla="*/ 274133 h 432243"/>
                    <a:gd name="connsiteX35" fmla="*/ 0 w 22749"/>
                    <a:gd name="connsiteY35" fmla="*/ 316220 h 432243"/>
                    <a:gd name="connsiteX36" fmla="*/ 0 w 22749"/>
                    <a:gd name="connsiteY36" fmla="*/ 295063 h 432243"/>
                    <a:gd name="connsiteX37" fmla="*/ 22750 w 22749"/>
                    <a:gd name="connsiteY37" fmla="*/ 295063 h 432243"/>
                    <a:gd name="connsiteX38" fmla="*/ 22750 w 22749"/>
                    <a:gd name="connsiteY38" fmla="*/ 316220 h 432243"/>
                    <a:gd name="connsiteX39" fmla="*/ 0 w 22749"/>
                    <a:gd name="connsiteY39" fmla="*/ 316220 h 432243"/>
                    <a:gd name="connsiteX40" fmla="*/ 0 w 22749"/>
                    <a:gd name="connsiteY40" fmla="*/ 358534 h 432243"/>
                    <a:gd name="connsiteX41" fmla="*/ 0 w 22749"/>
                    <a:gd name="connsiteY41" fmla="*/ 337377 h 432243"/>
                    <a:gd name="connsiteX42" fmla="*/ 22750 w 22749"/>
                    <a:gd name="connsiteY42" fmla="*/ 337377 h 432243"/>
                    <a:gd name="connsiteX43" fmla="*/ 22750 w 22749"/>
                    <a:gd name="connsiteY43" fmla="*/ 358534 h 432243"/>
                    <a:gd name="connsiteX44" fmla="*/ 0 w 22749"/>
                    <a:gd name="connsiteY44" fmla="*/ 358534 h 432243"/>
                    <a:gd name="connsiteX45" fmla="*/ 0 w 22749"/>
                    <a:gd name="connsiteY45" fmla="*/ 400621 h 432243"/>
                    <a:gd name="connsiteX46" fmla="*/ 0 w 22749"/>
                    <a:gd name="connsiteY46" fmla="*/ 379464 h 432243"/>
                    <a:gd name="connsiteX47" fmla="*/ 22750 w 22749"/>
                    <a:gd name="connsiteY47" fmla="*/ 379464 h 432243"/>
                    <a:gd name="connsiteX48" fmla="*/ 22750 w 22749"/>
                    <a:gd name="connsiteY48" fmla="*/ 400621 h 432243"/>
                    <a:gd name="connsiteX49" fmla="*/ 0 w 22749"/>
                    <a:gd name="connsiteY49" fmla="*/ 400621 h 432243"/>
                    <a:gd name="connsiteX50" fmla="*/ 0 w 22749"/>
                    <a:gd name="connsiteY50" fmla="*/ 432243 h 432243"/>
                    <a:gd name="connsiteX51" fmla="*/ 0 w 22749"/>
                    <a:gd name="connsiteY51" fmla="*/ 421778 h 432243"/>
                    <a:gd name="connsiteX52" fmla="*/ 22750 w 22749"/>
                    <a:gd name="connsiteY52" fmla="*/ 421778 h 432243"/>
                    <a:gd name="connsiteX53" fmla="*/ 22750 w 22749"/>
                    <a:gd name="connsiteY53" fmla="*/ 432243 h 432243"/>
                    <a:gd name="connsiteX54" fmla="*/ 0 w 22749"/>
                    <a:gd name="connsiteY54" fmla="*/ 432243 h 432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2749" h="432243">
                      <a:moveTo>
                        <a:pt x="0" y="21157"/>
                      </a:moveTo>
                      <a:lnTo>
                        <a:pt x="0" y="0"/>
                      </a:lnTo>
                      <a:lnTo>
                        <a:pt x="22750" y="0"/>
                      </a:lnTo>
                      <a:lnTo>
                        <a:pt x="22750" y="21157"/>
                      </a:lnTo>
                      <a:lnTo>
                        <a:pt x="0" y="21157"/>
                      </a:lnTo>
                      <a:close/>
                      <a:moveTo>
                        <a:pt x="0" y="63244"/>
                      </a:moveTo>
                      <a:lnTo>
                        <a:pt x="0" y="42087"/>
                      </a:lnTo>
                      <a:lnTo>
                        <a:pt x="22750" y="42087"/>
                      </a:lnTo>
                      <a:lnTo>
                        <a:pt x="22750" y="63244"/>
                      </a:lnTo>
                      <a:lnTo>
                        <a:pt x="0" y="63244"/>
                      </a:lnTo>
                      <a:close/>
                      <a:moveTo>
                        <a:pt x="0" y="105331"/>
                      </a:moveTo>
                      <a:lnTo>
                        <a:pt x="0" y="84174"/>
                      </a:lnTo>
                      <a:lnTo>
                        <a:pt x="22750" y="84174"/>
                      </a:lnTo>
                      <a:lnTo>
                        <a:pt x="22750" y="105331"/>
                      </a:lnTo>
                      <a:lnTo>
                        <a:pt x="0" y="105331"/>
                      </a:lnTo>
                      <a:close/>
                      <a:moveTo>
                        <a:pt x="0" y="147645"/>
                      </a:moveTo>
                      <a:lnTo>
                        <a:pt x="0" y="126488"/>
                      </a:lnTo>
                      <a:lnTo>
                        <a:pt x="22750" y="126488"/>
                      </a:lnTo>
                      <a:lnTo>
                        <a:pt x="22750" y="147645"/>
                      </a:lnTo>
                      <a:lnTo>
                        <a:pt x="0" y="147645"/>
                      </a:lnTo>
                      <a:close/>
                      <a:moveTo>
                        <a:pt x="0" y="189732"/>
                      </a:moveTo>
                      <a:lnTo>
                        <a:pt x="0" y="168575"/>
                      </a:lnTo>
                      <a:lnTo>
                        <a:pt x="22750" y="168575"/>
                      </a:lnTo>
                      <a:lnTo>
                        <a:pt x="22750" y="189732"/>
                      </a:lnTo>
                      <a:lnTo>
                        <a:pt x="0" y="189732"/>
                      </a:lnTo>
                      <a:close/>
                      <a:moveTo>
                        <a:pt x="0" y="232046"/>
                      </a:moveTo>
                      <a:lnTo>
                        <a:pt x="0" y="210889"/>
                      </a:lnTo>
                      <a:lnTo>
                        <a:pt x="22750" y="210889"/>
                      </a:lnTo>
                      <a:lnTo>
                        <a:pt x="22750" y="232046"/>
                      </a:lnTo>
                      <a:lnTo>
                        <a:pt x="0" y="232046"/>
                      </a:lnTo>
                      <a:close/>
                      <a:moveTo>
                        <a:pt x="0" y="274133"/>
                      </a:moveTo>
                      <a:lnTo>
                        <a:pt x="0" y="252976"/>
                      </a:lnTo>
                      <a:lnTo>
                        <a:pt x="22750" y="252976"/>
                      </a:lnTo>
                      <a:lnTo>
                        <a:pt x="22750" y="274133"/>
                      </a:lnTo>
                      <a:lnTo>
                        <a:pt x="0" y="274133"/>
                      </a:lnTo>
                      <a:close/>
                      <a:moveTo>
                        <a:pt x="0" y="316220"/>
                      </a:moveTo>
                      <a:lnTo>
                        <a:pt x="0" y="295063"/>
                      </a:lnTo>
                      <a:lnTo>
                        <a:pt x="22750" y="295063"/>
                      </a:lnTo>
                      <a:lnTo>
                        <a:pt x="22750" y="316220"/>
                      </a:lnTo>
                      <a:lnTo>
                        <a:pt x="0" y="316220"/>
                      </a:lnTo>
                      <a:close/>
                      <a:moveTo>
                        <a:pt x="0" y="358534"/>
                      </a:moveTo>
                      <a:lnTo>
                        <a:pt x="0" y="337377"/>
                      </a:lnTo>
                      <a:lnTo>
                        <a:pt x="22750" y="337377"/>
                      </a:lnTo>
                      <a:lnTo>
                        <a:pt x="22750" y="358534"/>
                      </a:lnTo>
                      <a:lnTo>
                        <a:pt x="0" y="358534"/>
                      </a:lnTo>
                      <a:close/>
                      <a:moveTo>
                        <a:pt x="0" y="400621"/>
                      </a:moveTo>
                      <a:lnTo>
                        <a:pt x="0" y="379464"/>
                      </a:lnTo>
                      <a:lnTo>
                        <a:pt x="22750" y="379464"/>
                      </a:lnTo>
                      <a:lnTo>
                        <a:pt x="22750" y="400621"/>
                      </a:lnTo>
                      <a:lnTo>
                        <a:pt x="0" y="400621"/>
                      </a:lnTo>
                      <a:close/>
                      <a:moveTo>
                        <a:pt x="0" y="432243"/>
                      </a:moveTo>
                      <a:lnTo>
                        <a:pt x="0" y="421778"/>
                      </a:lnTo>
                      <a:lnTo>
                        <a:pt x="22750" y="421778"/>
                      </a:lnTo>
                      <a:lnTo>
                        <a:pt x="22750" y="432243"/>
                      </a:lnTo>
                      <a:lnTo>
                        <a:pt x="0" y="432243"/>
                      </a:lnTo>
                      <a:close/>
                    </a:path>
                  </a:pathLst>
                </a:custGeom>
                <a:solidFill>
                  <a:srgbClr val="000000"/>
                </a:solidFill>
                <a:ln w="2261"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7EFCFE63-2674-4E8B-A7B6-019FDF49586D}"/>
                    </a:ext>
                    <a:ext uri="{C183D7F6-B498-43B3-948B-1728B52AA6E4}">
                      <adec:decorative xmlns:adec="http://schemas.microsoft.com/office/drawing/2017/decorative" val="1"/>
                    </a:ext>
                  </a:extLst>
                </p:cNvPr>
                <p:cNvSpPr/>
                <p:nvPr/>
              </p:nvSpPr>
              <p:spPr>
                <a:xfrm>
                  <a:off x="8006017" y="1805748"/>
                  <a:ext cx="286645" cy="304617"/>
                </a:xfrm>
                <a:custGeom>
                  <a:avLst/>
                  <a:gdLst>
                    <a:gd name="connsiteX0" fmla="*/ 143550 w 286645"/>
                    <a:gd name="connsiteY0" fmla="*/ 0 h 304617"/>
                    <a:gd name="connsiteX1" fmla="*/ 0 w 286645"/>
                    <a:gd name="connsiteY1" fmla="*/ 58922 h 304617"/>
                    <a:gd name="connsiteX2" fmla="*/ 0 w 286645"/>
                    <a:gd name="connsiteY2" fmla="*/ 245469 h 304617"/>
                    <a:gd name="connsiteX3" fmla="*/ 143323 w 286645"/>
                    <a:gd name="connsiteY3" fmla="*/ 304618 h 304617"/>
                    <a:gd name="connsiteX4" fmla="*/ 286646 w 286645"/>
                    <a:gd name="connsiteY4" fmla="*/ 245469 h 304617"/>
                    <a:gd name="connsiteX5" fmla="*/ 286646 w 286645"/>
                    <a:gd name="connsiteY5" fmla="*/ 58922 h 304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645" h="304617">
                      <a:moveTo>
                        <a:pt x="143550" y="0"/>
                      </a:moveTo>
                      <a:lnTo>
                        <a:pt x="0" y="58922"/>
                      </a:lnTo>
                      <a:lnTo>
                        <a:pt x="0" y="245469"/>
                      </a:lnTo>
                      <a:lnTo>
                        <a:pt x="143323" y="304618"/>
                      </a:lnTo>
                      <a:lnTo>
                        <a:pt x="286646" y="245469"/>
                      </a:lnTo>
                      <a:lnTo>
                        <a:pt x="286646" y="58922"/>
                      </a:lnTo>
                      <a:close/>
                    </a:path>
                  </a:pathLst>
                </a:custGeom>
                <a:solidFill>
                  <a:srgbClr val="0078D4"/>
                </a:solidFill>
                <a:ln w="2261" cap="flat">
                  <a:solidFill>
                    <a:srgbClr val="FFFFFF"/>
                  </a:solidFill>
                  <a:prstDash val="solid"/>
                  <a:miter/>
                </a:ln>
              </p:spPr>
              <p:txBody>
                <a:bodyPr rtlCol="0" anchor="ctr"/>
                <a:lstStyle/>
                <a:p>
                  <a:endParaRPr lang="en-US"/>
                </a:p>
              </p:txBody>
            </p:sp>
          </p:grpSp>
          <p:sp>
            <p:nvSpPr>
              <p:cNvPr id="66" name="Freeform: Shape 65">
                <a:extLst>
                  <a:ext uri="{FF2B5EF4-FFF2-40B4-BE49-F238E27FC236}">
                    <a16:creationId xmlns:a16="http://schemas.microsoft.com/office/drawing/2014/main" id="{363C8991-B77D-45F0-A0F3-3EAE8B890915}"/>
                  </a:ext>
                  <a:ext uri="{C183D7F6-B498-43B3-948B-1728B52AA6E4}">
                    <adec:decorative xmlns:adec="http://schemas.microsoft.com/office/drawing/2017/decorative" val="1"/>
                  </a:ext>
                </a:extLst>
              </p:cNvPr>
              <p:cNvSpPr/>
              <p:nvPr/>
            </p:nvSpPr>
            <p:spPr>
              <a:xfrm>
                <a:off x="7646573" y="1044545"/>
                <a:ext cx="806474" cy="433380"/>
              </a:xfrm>
              <a:custGeom>
                <a:avLst/>
                <a:gdLst>
                  <a:gd name="connsiteX0" fmla="*/ 780313 w 806474"/>
                  <a:gd name="connsiteY0" fmla="*/ 340562 h 433380"/>
                  <a:gd name="connsiteX1" fmla="*/ 780313 w 806474"/>
                  <a:gd name="connsiteY1" fmla="*/ 341700 h 433380"/>
                  <a:gd name="connsiteX2" fmla="*/ 780085 w 806474"/>
                  <a:gd name="connsiteY2" fmla="*/ 341700 h 433380"/>
                  <a:gd name="connsiteX3" fmla="*/ 713201 w 806474"/>
                  <a:gd name="connsiteY3" fmla="*/ 408584 h 433380"/>
                  <a:gd name="connsiteX4" fmla="*/ 583756 w 806474"/>
                  <a:gd name="connsiteY4" fmla="*/ 408584 h 433380"/>
                  <a:gd name="connsiteX5" fmla="*/ 583756 w 806474"/>
                  <a:gd name="connsiteY5" fmla="*/ 364449 h 433380"/>
                  <a:gd name="connsiteX6" fmla="*/ 657465 w 806474"/>
                  <a:gd name="connsiteY6" fmla="*/ 364449 h 433380"/>
                  <a:gd name="connsiteX7" fmla="*/ 674982 w 806474"/>
                  <a:gd name="connsiteY7" fmla="*/ 362857 h 433380"/>
                  <a:gd name="connsiteX8" fmla="*/ 735951 w 806474"/>
                  <a:gd name="connsiteY8" fmla="*/ 326912 h 433380"/>
                  <a:gd name="connsiteX9" fmla="*/ 757563 w 806474"/>
                  <a:gd name="connsiteY9" fmla="*/ 262303 h 433380"/>
                  <a:gd name="connsiteX10" fmla="*/ 756198 w 806474"/>
                  <a:gd name="connsiteY10" fmla="*/ 261166 h 433380"/>
                  <a:gd name="connsiteX11" fmla="*/ 736861 w 806474"/>
                  <a:gd name="connsiteY11" fmla="*/ 205884 h 433380"/>
                  <a:gd name="connsiteX12" fmla="*/ 547129 w 806474"/>
                  <a:gd name="connsiteY12" fmla="*/ 102828 h 433380"/>
                  <a:gd name="connsiteX13" fmla="*/ 547129 w 806474"/>
                  <a:gd name="connsiteY13" fmla="*/ 103966 h 433380"/>
                  <a:gd name="connsiteX14" fmla="*/ 531432 w 806474"/>
                  <a:gd name="connsiteY14" fmla="*/ 103966 h 433380"/>
                  <a:gd name="connsiteX15" fmla="*/ 522332 w 806474"/>
                  <a:gd name="connsiteY15" fmla="*/ 103966 h 433380"/>
                  <a:gd name="connsiteX16" fmla="*/ 522332 w 806474"/>
                  <a:gd name="connsiteY16" fmla="*/ 84629 h 433380"/>
                  <a:gd name="connsiteX17" fmla="*/ 500720 w 806474"/>
                  <a:gd name="connsiteY17" fmla="*/ 84629 h 433380"/>
                  <a:gd name="connsiteX18" fmla="*/ 500720 w 806474"/>
                  <a:gd name="connsiteY18" fmla="*/ 53007 h 433380"/>
                  <a:gd name="connsiteX19" fmla="*/ 756198 w 806474"/>
                  <a:gd name="connsiteY19" fmla="*/ 53007 h 433380"/>
                  <a:gd name="connsiteX20" fmla="*/ 766436 w 806474"/>
                  <a:gd name="connsiteY20" fmla="*/ 42769 h 433380"/>
                  <a:gd name="connsiteX21" fmla="*/ 756198 w 806474"/>
                  <a:gd name="connsiteY21" fmla="*/ 32532 h 433380"/>
                  <a:gd name="connsiteX22" fmla="*/ 500720 w 806474"/>
                  <a:gd name="connsiteY22" fmla="*/ 32532 h 433380"/>
                  <a:gd name="connsiteX23" fmla="*/ 500720 w 806474"/>
                  <a:gd name="connsiteY23" fmla="*/ 19110 h 433380"/>
                  <a:gd name="connsiteX24" fmla="*/ 480245 w 806474"/>
                  <a:gd name="connsiteY24" fmla="*/ 19110 h 433380"/>
                  <a:gd name="connsiteX25" fmla="*/ 480245 w 806474"/>
                  <a:gd name="connsiteY25" fmla="*/ 32532 h 433380"/>
                  <a:gd name="connsiteX26" fmla="*/ 224767 w 806474"/>
                  <a:gd name="connsiteY26" fmla="*/ 32532 h 433380"/>
                  <a:gd name="connsiteX27" fmla="*/ 214529 w 806474"/>
                  <a:gd name="connsiteY27" fmla="*/ 42769 h 433380"/>
                  <a:gd name="connsiteX28" fmla="*/ 224767 w 806474"/>
                  <a:gd name="connsiteY28" fmla="*/ 53007 h 433380"/>
                  <a:gd name="connsiteX29" fmla="*/ 480245 w 806474"/>
                  <a:gd name="connsiteY29" fmla="*/ 53007 h 433380"/>
                  <a:gd name="connsiteX30" fmla="*/ 480245 w 806474"/>
                  <a:gd name="connsiteY30" fmla="*/ 84629 h 433380"/>
                  <a:gd name="connsiteX31" fmla="*/ 458633 w 806474"/>
                  <a:gd name="connsiteY31" fmla="*/ 84629 h 433380"/>
                  <a:gd name="connsiteX32" fmla="*/ 458633 w 806474"/>
                  <a:gd name="connsiteY32" fmla="*/ 103966 h 433380"/>
                  <a:gd name="connsiteX33" fmla="*/ 172897 w 806474"/>
                  <a:gd name="connsiteY33" fmla="*/ 103966 h 433380"/>
                  <a:gd name="connsiteX34" fmla="*/ 167665 w 806474"/>
                  <a:gd name="connsiteY34" fmla="*/ 94184 h 433380"/>
                  <a:gd name="connsiteX35" fmla="*/ 161068 w 806474"/>
                  <a:gd name="connsiteY35" fmla="*/ 84856 h 433380"/>
                  <a:gd name="connsiteX36" fmla="*/ 99416 w 806474"/>
                  <a:gd name="connsiteY36" fmla="*/ 53462 h 433380"/>
                  <a:gd name="connsiteX37" fmla="*/ 63699 w 806474"/>
                  <a:gd name="connsiteY37" fmla="*/ 0 h 433380"/>
                  <a:gd name="connsiteX38" fmla="*/ 0 w 806474"/>
                  <a:gd name="connsiteY38" fmla="*/ 0 h 433380"/>
                  <a:gd name="connsiteX39" fmla="*/ 25252 w 806474"/>
                  <a:gd name="connsiteY39" fmla="*/ 87586 h 433380"/>
                  <a:gd name="connsiteX40" fmla="*/ 7962 w 806474"/>
                  <a:gd name="connsiteY40" fmla="*/ 139228 h 433380"/>
                  <a:gd name="connsiteX41" fmla="*/ 7735 w 806474"/>
                  <a:gd name="connsiteY41" fmla="*/ 139228 h 433380"/>
                  <a:gd name="connsiteX42" fmla="*/ 85311 w 806474"/>
                  <a:gd name="connsiteY42" fmla="*/ 224766 h 433380"/>
                  <a:gd name="connsiteX43" fmla="*/ 94184 w 806474"/>
                  <a:gd name="connsiteY43" fmla="*/ 225221 h 433380"/>
                  <a:gd name="connsiteX44" fmla="*/ 159703 w 806474"/>
                  <a:gd name="connsiteY44" fmla="*/ 195192 h 433380"/>
                  <a:gd name="connsiteX45" fmla="*/ 235231 w 806474"/>
                  <a:gd name="connsiteY45" fmla="*/ 210662 h 433380"/>
                  <a:gd name="connsiteX46" fmla="*/ 289830 w 806474"/>
                  <a:gd name="connsiteY46" fmla="*/ 240009 h 433380"/>
                  <a:gd name="connsiteX47" fmla="*/ 382877 w 806474"/>
                  <a:gd name="connsiteY47" fmla="*/ 332827 h 433380"/>
                  <a:gd name="connsiteX48" fmla="*/ 445438 w 806474"/>
                  <a:gd name="connsiteY48" fmla="*/ 363312 h 433380"/>
                  <a:gd name="connsiteX49" fmla="*/ 445438 w 806474"/>
                  <a:gd name="connsiteY49" fmla="*/ 408584 h 433380"/>
                  <a:gd name="connsiteX50" fmla="*/ 322817 w 806474"/>
                  <a:gd name="connsiteY50" fmla="*/ 408584 h 433380"/>
                  <a:gd name="connsiteX51" fmla="*/ 322817 w 806474"/>
                  <a:gd name="connsiteY51" fmla="*/ 433381 h 433380"/>
                  <a:gd name="connsiteX52" fmla="*/ 713429 w 806474"/>
                  <a:gd name="connsiteY52" fmla="*/ 433381 h 433380"/>
                  <a:gd name="connsiteX53" fmla="*/ 806475 w 806474"/>
                  <a:gd name="connsiteY53" fmla="*/ 340562 h 433380"/>
                  <a:gd name="connsiteX54" fmla="*/ 780313 w 806474"/>
                  <a:gd name="connsiteY54" fmla="*/ 340562 h 433380"/>
                  <a:gd name="connsiteX55" fmla="*/ 558504 w 806474"/>
                  <a:gd name="connsiteY55" fmla="*/ 408584 h 433380"/>
                  <a:gd name="connsiteX56" fmla="*/ 471145 w 806474"/>
                  <a:gd name="connsiteY56" fmla="*/ 408584 h 433380"/>
                  <a:gd name="connsiteX57" fmla="*/ 471145 w 806474"/>
                  <a:gd name="connsiteY57" fmla="*/ 364449 h 433380"/>
                  <a:gd name="connsiteX58" fmla="*/ 558504 w 806474"/>
                  <a:gd name="connsiteY58" fmla="*/ 364449 h 433380"/>
                  <a:gd name="connsiteX59" fmla="*/ 558504 w 806474"/>
                  <a:gd name="connsiteY59" fmla="*/ 408584 h 433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06474" h="433380">
                    <a:moveTo>
                      <a:pt x="780313" y="340562"/>
                    </a:moveTo>
                    <a:lnTo>
                      <a:pt x="780313" y="341700"/>
                    </a:lnTo>
                    <a:lnTo>
                      <a:pt x="780085" y="341700"/>
                    </a:lnTo>
                    <a:cubicBezTo>
                      <a:pt x="780085" y="379009"/>
                      <a:pt x="749373" y="408584"/>
                      <a:pt x="713201" y="408584"/>
                    </a:cubicBezTo>
                    <a:lnTo>
                      <a:pt x="583756" y="408584"/>
                    </a:lnTo>
                    <a:lnTo>
                      <a:pt x="583756" y="364449"/>
                    </a:lnTo>
                    <a:lnTo>
                      <a:pt x="657465" y="364449"/>
                    </a:lnTo>
                    <a:cubicBezTo>
                      <a:pt x="663380" y="364449"/>
                      <a:pt x="669295" y="363994"/>
                      <a:pt x="674982" y="362857"/>
                    </a:cubicBezTo>
                    <a:cubicBezTo>
                      <a:pt x="699324" y="358989"/>
                      <a:pt x="721164" y="346250"/>
                      <a:pt x="735951" y="326912"/>
                    </a:cubicBezTo>
                    <a:cubicBezTo>
                      <a:pt x="750738" y="307575"/>
                      <a:pt x="758701" y="285053"/>
                      <a:pt x="757563" y="262303"/>
                    </a:cubicBezTo>
                    <a:lnTo>
                      <a:pt x="756198" y="261166"/>
                    </a:lnTo>
                    <a:cubicBezTo>
                      <a:pt x="755516" y="241829"/>
                      <a:pt x="748691" y="222947"/>
                      <a:pt x="736861" y="205884"/>
                    </a:cubicBezTo>
                    <a:cubicBezTo>
                      <a:pt x="691362" y="144688"/>
                      <a:pt x="622203" y="107378"/>
                      <a:pt x="547129" y="102828"/>
                    </a:cubicBezTo>
                    <a:lnTo>
                      <a:pt x="547129" y="103966"/>
                    </a:lnTo>
                    <a:cubicBezTo>
                      <a:pt x="541442" y="103966"/>
                      <a:pt x="537119" y="103966"/>
                      <a:pt x="531432" y="103966"/>
                    </a:cubicBezTo>
                    <a:lnTo>
                      <a:pt x="522332" y="103966"/>
                    </a:lnTo>
                    <a:lnTo>
                      <a:pt x="522332" y="84629"/>
                    </a:lnTo>
                    <a:lnTo>
                      <a:pt x="500720" y="84629"/>
                    </a:lnTo>
                    <a:lnTo>
                      <a:pt x="500720" y="53007"/>
                    </a:lnTo>
                    <a:lnTo>
                      <a:pt x="756198" y="53007"/>
                    </a:lnTo>
                    <a:cubicBezTo>
                      <a:pt x="761886" y="53007"/>
                      <a:pt x="765298" y="49594"/>
                      <a:pt x="766436" y="42769"/>
                    </a:cubicBezTo>
                    <a:cubicBezTo>
                      <a:pt x="766436" y="37082"/>
                      <a:pt x="761886" y="32532"/>
                      <a:pt x="756198" y="32532"/>
                    </a:cubicBezTo>
                    <a:lnTo>
                      <a:pt x="500720" y="32532"/>
                    </a:lnTo>
                    <a:lnTo>
                      <a:pt x="500720" y="19110"/>
                    </a:lnTo>
                    <a:lnTo>
                      <a:pt x="480245" y="19110"/>
                    </a:lnTo>
                    <a:lnTo>
                      <a:pt x="480245" y="32532"/>
                    </a:lnTo>
                    <a:lnTo>
                      <a:pt x="224767" y="32532"/>
                    </a:lnTo>
                    <a:cubicBezTo>
                      <a:pt x="219079" y="32532"/>
                      <a:pt x="214529" y="37082"/>
                      <a:pt x="214529" y="42769"/>
                    </a:cubicBezTo>
                    <a:cubicBezTo>
                      <a:pt x="214529" y="48457"/>
                      <a:pt x="219079" y="53007"/>
                      <a:pt x="224767" y="53007"/>
                    </a:cubicBezTo>
                    <a:lnTo>
                      <a:pt x="480245" y="53007"/>
                    </a:lnTo>
                    <a:lnTo>
                      <a:pt x="480245" y="84629"/>
                    </a:lnTo>
                    <a:lnTo>
                      <a:pt x="458633" y="84629"/>
                    </a:lnTo>
                    <a:lnTo>
                      <a:pt x="458633" y="103966"/>
                    </a:lnTo>
                    <a:lnTo>
                      <a:pt x="172897" y="103966"/>
                    </a:lnTo>
                    <a:cubicBezTo>
                      <a:pt x="171305" y="100553"/>
                      <a:pt x="169712" y="97141"/>
                      <a:pt x="167665" y="94184"/>
                    </a:cubicBezTo>
                    <a:cubicBezTo>
                      <a:pt x="165845" y="90771"/>
                      <a:pt x="163570" y="87814"/>
                      <a:pt x="161068" y="84856"/>
                    </a:cubicBezTo>
                    <a:cubicBezTo>
                      <a:pt x="146280" y="66656"/>
                      <a:pt x="124213" y="54827"/>
                      <a:pt x="99416" y="53462"/>
                    </a:cubicBezTo>
                    <a:lnTo>
                      <a:pt x="63699" y="0"/>
                    </a:lnTo>
                    <a:lnTo>
                      <a:pt x="0" y="0"/>
                    </a:lnTo>
                    <a:lnTo>
                      <a:pt x="25252" y="87586"/>
                    </a:lnTo>
                    <a:cubicBezTo>
                      <a:pt x="14560" y="101918"/>
                      <a:pt x="7962" y="119891"/>
                      <a:pt x="7962" y="139228"/>
                    </a:cubicBezTo>
                    <a:lnTo>
                      <a:pt x="7735" y="139228"/>
                    </a:lnTo>
                    <a:cubicBezTo>
                      <a:pt x="7962" y="183590"/>
                      <a:pt x="41859" y="220444"/>
                      <a:pt x="85311" y="224766"/>
                    </a:cubicBezTo>
                    <a:cubicBezTo>
                      <a:pt x="88269" y="224994"/>
                      <a:pt x="91226" y="225221"/>
                      <a:pt x="94184" y="225221"/>
                    </a:cubicBezTo>
                    <a:cubicBezTo>
                      <a:pt x="120573" y="225221"/>
                      <a:pt x="144005" y="213619"/>
                      <a:pt x="159703" y="195192"/>
                    </a:cubicBezTo>
                    <a:lnTo>
                      <a:pt x="235231" y="210662"/>
                    </a:lnTo>
                    <a:cubicBezTo>
                      <a:pt x="255706" y="215212"/>
                      <a:pt x="275043" y="225449"/>
                      <a:pt x="289830" y="240009"/>
                    </a:cubicBezTo>
                    <a:lnTo>
                      <a:pt x="382877" y="332827"/>
                    </a:lnTo>
                    <a:cubicBezTo>
                      <a:pt x="399939" y="349890"/>
                      <a:pt x="421551" y="359899"/>
                      <a:pt x="445438" y="363312"/>
                    </a:cubicBezTo>
                    <a:lnTo>
                      <a:pt x="445438" y="408584"/>
                    </a:lnTo>
                    <a:lnTo>
                      <a:pt x="322817" y="408584"/>
                    </a:lnTo>
                    <a:lnTo>
                      <a:pt x="322817" y="433381"/>
                    </a:lnTo>
                    <a:lnTo>
                      <a:pt x="713429" y="433381"/>
                    </a:lnTo>
                    <a:cubicBezTo>
                      <a:pt x="764616" y="433381"/>
                      <a:pt x="806475" y="391521"/>
                      <a:pt x="806475" y="340562"/>
                    </a:cubicBezTo>
                    <a:lnTo>
                      <a:pt x="780313" y="340562"/>
                    </a:lnTo>
                    <a:close/>
                    <a:moveTo>
                      <a:pt x="558504" y="408584"/>
                    </a:moveTo>
                    <a:lnTo>
                      <a:pt x="471145" y="408584"/>
                    </a:lnTo>
                    <a:lnTo>
                      <a:pt x="471145" y="364449"/>
                    </a:lnTo>
                    <a:lnTo>
                      <a:pt x="558504" y="364449"/>
                    </a:lnTo>
                    <a:lnTo>
                      <a:pt x="558504" y="408584"/>
                    </a:lnTo>
                    <a:close/>
                  </a:path>
                </a:pathLst>
              </a:custGeom>
              <a:solidFill>
                <a:srgbClr val="231F20"/>
              </a:solidFill>
              <a:ln w="2261" cap="flat">
                <a:noFill/>
                <a:prstDash val="solid"/>
                <a:miter/>
              </a:ln>
            </p:spPr>
            <p:txBody>
              <a:bodyPr rtlCol="0" anchor="ctr"/>
              <a:lstStyle/>
              <a:p>
                <a:endParaRPr lang="en-US"/>
              </a:p>
            </p:txBody>
          </p:sp>
        </p:grpSp>
      </p:grpSp>
      <p:grpSp>
        <p:nvGrpSpPr>
          <p:cNvPr id="30" name="Group 29">
            <a:extLst>
              <a:ext uri="{FF2B5EF4-FFF2-40B4-BE49-F238E27FC236}">
                <a16:creationId xmlns:a16="http://schemas.microsoft.com/office/drawing/2014/main" id="{A5938FD8-6719-4AAF-AF74-7488EA4E23BB}"/>
              </a:ext>
              <a:ext uri="{C183D7F6-B498-43B3-948B-1728B52AA6E4}">
                <adec:decorative xmlns:adec="http://schemas.microsoft.com/office/drawing/2017/decorative" val="1"/>
              </a:ext>
            </a:extLst>
          </p:cNvPr>
          <p:cNvGrpSpPr/>
          <p:nvPr/>
        </p:nvGrpSpPr>
        <p:grpSpPr>
          <a:xfrm>
            <a:off x="9699559" y="1577762"/>
            <a:ext cx="1132240" cy="1132240"/>
            <a:chOff x="1900178" y="1460265"/>
            <a:chExt cx="1132240" cy="1132240"/>
          </a:xfrm>
        </p:grpSpPr>
        <p:sp>
          <p:nvSpPr>
            <p:cNvPr id="31" name="Oval 30">
              <a:extLst>
                <a:ext uri="{FF2B5EF4-FFF2-40B4-BE49-F238E27FC236}">
                  <a16:creationId xmlns:a16="http://schemas.microsoft.com/office/drawing/2014/main" id="{D5E171AB-CDBD-4ED1-8422-23C39199E759}"/>
                </a:ext>
                <a:ext uri="{C183D7F6-B498-43B3-948B-1728B52AA6E4}">
                  <adec:decorative xmlns:adec="http://schemas.microsoft.com/office/drawing/2017/decorative" val="1"/>
                </a:ext>
              </a:extLst>
            </p:cNvPr>
            <p:cNvSpPr/>
            <p:nvPr/>
          </p:nvSpPr>
          <p:spPr bwMode="auto">
            <a:xfrm>
              <a:off x="1900178" y="1460265"/>
              <a:ext cx="1132240" cy="1132240"/>
            </a:xfrm>
            <a:prstGeom prst="ellipse">
              <a:avLst/>
            </a:prstGeom>
            <a:solidFill>
              <a:schemeClr val="accent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3" name="Group 32">
              <a:extLst>
                <a:ext uri="{FF2B5EF4-FFF2-40B4-BE49-F238E27FC236}">
                  <a16:creationId xmlns:a16="http://schemas.microsoft.com/office/drawing/2014/main" id="{FA1666DF-AC75-4EEC-AB8E-340F7AADF187}"/>
                </a:ext>
              </a:extLst>
            </p:cNvPr>
            <p:cNvGrpSpPr/>
            <p:nvPr/>
          </p:nvGrpSpPr>
          <p:grpSpPr>
            <a:xfrm>
              <a:off x="2277151" y="1775787"/>
              <a:ext cx="367839" cy="535300"/>
              <a:chOff x="5722938" y="1938338"/>
              <a:chExt cx="407987" cy="593725"/>
            </a:xfrm>
          </p:grpSpPr>
          <p:sp>
            <p:nvSpPr>
              <p:cNvPr id="34" name="AutoShape 10">
                <a:extLst>
                  <a:ext uri="{FF2B5EF4-FFF2-40B4-BE49-F238E27FC236}">
                    <a16:creationId xmlns:a16="http://schemas.microsoft.com/office/drawing/2014/main" id="{11AD2DB0-F3D9-4A72-AF00-992BF007981A}"/>
                  </a:ext>
                  <a:ext uri="{C183D7F6-B498-43B3-948B-1728B52AA6E4}">
                    <adec:decorative xmlns:adec="http://schemas.microsoft.com/office/drawing/2017/decorative" val="1"/>
                  </a:ext>
                </a:extLst>
              </p:cNvPr>
              <p:cNvSpPr>
                <a:spLocks noChangeAspect="1" noChangeArrowheads="1" noTextEdit="1"/>
              </p:cNvSpPr>
              <p:nvPr/>
            </p:nvSpPr>
            <p:spPr bwMode="auto">
              <a:xfrm>
                <a:off x="5722938" y="1938338"/>
                <a:ext cx="407987"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6" name="Rectangle 12">
                <a:extLst>
                  <a:ext uri="{FF2B5EF4-FFF2-40B4-BE49-F238E27FC236}">
                    <a16:creationId xmlns:a16="http://schemas.microsoft.com/office/drawing/2014/main" id="{2B98784B-B915-4CF0-978B-5BCF5EEDFB36}"/>
                  </a:ext>
                  <a:ext uri="{C183D7F6-B498-43B3-948B-1728B52AA6E4}">
                    <adec:decorative xmlns:adec="http://schemas.microsoft.com/office/drawing/2017/decorative" val="1"/>
                  </a:ext>
                </a:extLst>
              </p:cNvPr>
              <p:cNvSpPr>
                <a:spLocks noChangeArrowheads="1"/>
              </p:cNvSpPr>
              <p:nvPr/>
            </p:nvSpPr>
            <p:spPr bwMode="auto">
              <a:xfrm>
                <a:off x="5722938" y="1938338"/>
                <a:ext cx="407987" cy="5937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7" name="Rectangle 13">
                <a:extLst>
                  <a:ext uri="{FF2B5EF4-FFF2-40B4-BE49-F238E27FC236}">
                    <a16:creationId xmlns:a16="http://schemas.microsoft.com/office/drawing/2014/main" id="{118FDCC9-0D76-4040-AB42-1815DACA08BD}"/>
                  </a:ext>
                  <a:ext uri="{C183D7F6-B498-43B3-948B-1728B52AA6E4}">
                    <adec:decorative xmlns:adec="http://schemas.microsoft.com/office/drawing/2017/decorative" val="1"/>
                  </a:ext>
                </a:extLst>
              </p:cNvPr>
              <p:cNvSpPr>
                <a:spLocks noChangeArrowheads="1"/>
              </p:cNvSpPr>
              <p:nvPr/>
            </p:nvSpPr>
            <p:spPr bwMode="auto">
              <a:xfrm>
                <a:off x="5981700" y="2012951"/>
                <a:ext cx="93662" cy="555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8" name="Rectangle 14">
                <a:extLst>
                  <a:ext uri="{FF2B5EF4-FFF2-40B4-BE49-F238E27FC236}">
                    <a16:creationId xmlns:a16="http://schemas.microsoft.com/office/drawing/2014/main" id="{F8542F7F-C2B4-468F-A27E-75FE6CDEFCE1}"/>
                  </a:ext>
                  <a:ext uri="{C183D7F6-B498-43B3-948B-1728B52AA6E4}">
                    <adec:decorative xmlns:adec="http://schemas.microsoft.com/office/drawing/2017/decorative" val="1"/>
                  </a:ext>
                </a:extLst>
              </p:cNvPr>
              <p:cNvSpPr>
                <a:spLocks noChangeArrowheads="1"/>
              </p:cNvSpPr>
              <p:nvPr/>
            </p:nvSpPr>
            <p:spPr bwMode="auto">
              <a:xfrm>
                <a:off x="5981700" y="2105026"/>
                <a:ext cx="93662" cy="555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9" name="Rectangle 15">
                <a:extLst>
                  <a:ext uri="{FF2B5EF4-FFF2-40B4-BE49-F238E27FC236}">
                    <a16:creationId xmlns:a16="http://schemas.microsoft.com/office/drawing/2014/main" id="{2FF1418D-7947-4F40-BB20-5B48AE2BD594}"/>
                  </a:ext>
                  <a:ext uri="{C183D7F6-B498-43B3-948B-1728B52AA6E4}">
                    <adec:decorative xmlns:adec="http://schemas.microsoft.com/office/drawing/2017/decorative" val="1"/>
                  </a:ext>
                </a:extLst>
              </p:cNvPr>
              <p:cNvSpPr>
                <a:spLocks noChangeArrowheads="1"/>
              </p:cNvSpPr>
              <p:nvPr/>
            </p:nvSpPr>
            <p:spPr bwMode="auto">
              <a:xfrm>
                <a:off x="5778500" y="2198688"/>
                <a:ext cx="296862" cy="555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16">
                <a:extLst>
                  <a:ext uri="{FF2B5EF4-FFF2-40B4-BE49-F238E27FC236}">
                    <a16:creationId xmlns:a16="http://schemas.microsoft.com/office/drawing/2014/main" id="{B36F4612-0F6E-4608-8CC1-FC09467B4E2F}"/>
                  </a:ext>
                  <a:ext uri="{C183D7F6-B498-43B3-948B-1728B52AA6E4}">
                    <adec:decorative xmlns:adec="http://schemas.microsoft.com/office/drawing/2017/decorative" val="1"/>
                  </a:ext>
                </a:extLst>
              </p:cNvPr>
              <p:cNvSpPr>
                <a:spLocks noChangeArrowheads="1"/>
              </p:cNvSpPr>
              <p:nvPr/>
            </p:nvSpPr>
            <p:spPr bwMode="auto">
              <a:xfrm>
                <a:off x="5778500" y="2290763"/>
                <a:ext cx="296862" cy="555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2" name="Rectangle 17">
                <a:extLst>
                  <a:ext uri="{FF2B5EF4-FFF2-40B4-BE49-F238E27FC236}">
                    <a16:creationId xmlns:a16="http://schemas.microsoft.com/office/drawing/2014/main" id="{14D095E0-8E19-416A-AC60-CACEBDEA5BCA}"/>
                  </a:ext>
                  <a:ext uri="{C183D7F6-B498-43B3-948B-1728B52AA6E4}">
                    <adec:decorative xmlns:adec="http://schemas.microsoft.com/office/drawing/2017/decorative" val="1"/>
                  </a:ext>
                </a:extLst>
              </p:cNvPr>
              <p:cNvSpPr>
                <a:spLocks noChangeArrowheads="1"/>
              </p:cNvSpPr>
              <p:nvPr/>
            </p:nvSpPr>
            <p:spPr bwMode="auto">
              <a:xfrm>
                <a:off x="5778500" y="2384426"/>
                <a:ext cx="296862" cy="555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3" name="Freeform 18">
                <a:extLst>
                  <a:ext uri="{FF2B5EF4-FFF2-40B4-BE49-F238E27FC236}">
                    <a16:creationId xmlns:a16="http://schemas.microsoft.com/office/drawing/2014/main" id="{73499EF1-8F87-4A45-B06B-E9F4BC53FE27}"/>
                  </a:ext>
                  <a:ext uri="{C183D7F6-B498-43B3-948B-1728B52AA6E4}">
                    <adec:decorative xmlns:adec="http://schemas.microsoft.com/office/drawing/2017/decorative" val="1"/>
                  </a:ext>
                </a:extLst>
              </p:cNvPr>
              <p:cNvSpPr>
                <a:spLocks/>
              </p:cNvSpPr>
              <p:nvPr/>
            </p:nvSpPr>
            <p:spPr bwMode="auto">
              <a:xfrm>
                <a:off x="5819775" y="2024063"/>
                <a:ext cx="125412" cy="125413"/>
              </a:xfrm>
              <a:custGeom>
                <a:avLst/>
                <a:gdLst>
                  <a:gd name="T0" fmla="*/ 0 w 79"/>
                  <a:gd name="T1" fmla="*/ 67 h 79"/>
                  <a:gd name="T2" fmla="*/ 12 w 79"/>
                  <a:gd name="T3" fmla="*/ 79 h 79"/>
                  <a:gd name="T4" fmla="*/ 79 w 79"/>
                  <a:gd name="T5" fmla="*/ 12 h 79"/>
                  <a:gd name="T6" fmla="*/ 67 w 79"/>
                  <a:gd name="T7" fmla="*/ 0 h 79"/>
                  <a:gd name="T8" fmla="*/ 0 w 79"/>
                  <a:gd name="T9" fmla="*/ 67 h 79"/>
                </a:gdLst>
                <a:ahLst/>
                <a:cxnLst>
                  <a:cxn ang="0">
                    <a:pos x="T0" y="T1"/>
                  </a:cxn>
                  <a:cxn ang="0">
                    <a:pos x="T2" y="T3"/>
                  </a:cxn>
                  <a:cxn ang="0">
                    <a:pos x="T4" y="T5"/>
                  </a:cxn>
                  <a:cxn ang="0">
                    <a:pos x="T6" y="T7"/>
                  </a:cxn>
                  <a:cxn ang="0">
                    <a:pos x="T8" y="T9"/>
                  </a:cxn>
                </a:cxnLst>
                <a:rect l="0" t="0" r="r" b="b"/>
                <a:pathLst>
                  <a:path w="79" h="79">
                    <a:moveTo>
                      <a:pt x="0" y="67"/>
                    </a:moveTo>
                    <a:lnTo>
                      <a:pt x="12" y="79"/>
                    </a:lnTo>
                    <a:lnTo>
                      <a:pt x="79" y="12"/>
                    </a:lnTo>
                    <a:lnTo>
                      <a:pt x="67" y="0"/>
                    </a:lnTo>
                    <a:lnTo>
                      <a:pt x="0" y="6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4" name="Freeform 19">
                <a:extLst>
                  <a:ext uri="{FF2B5EF4-FFF2-40B4-BE49-F238E27FC236}">
                    <a16:creationId xmlns:a16="http://schemas.microsoft.com/office/drawing/2014/main" id="{299AE6DF-97C9-4A0D-8D80-6D0829CA5E2F}"/>
                  </a:ext>
                  <a:ext uri="{C183D7F6-B498-43B3-948B-1728B52AA6E4}">
                    <adec:decorative xmlns:adec="http://schemas.microsoft.com/office/drawing/2017/decorative" val="1"/>
                  </a:ext>
                </a:extLst>
              </p:cNvPr>
              <p:cNvSpPr>
                <a:spLocks/>
              </p:cNvSpPr>
              <p:nvPr/>
            </p:nvSpPr>
            <p:spPr bwMode="auto">
              <a:xfrm>
                <a:off x="5778500" y="2070101"/>
                <a:ext cx="79375" cy="79375"/>
              </a:xfrm>
              <a:custGeom>
                <a:avLst/>
                <a:gdLst>
                  <a:gd name="T0" fmla="*/ 38 w 50"/>
                  <a:gd name="T1" fmla="*/ 50 h 50"/>
                  <a:gd name="T2" fmla="*/ 50 w 50"/>
                  <a:gd name="T3" fmla="*/ 38 h 50"/>
                  <a:gd name="T4" fmla="*/ 12 w 50"/>
                  <a:gd name="T5" fmla="*/ 0 h 50"/>
                  <a:gd name="T6" fmla="*/ 0 w 50"/>
                  <a:gd name="T7" fmla="*/ 12 h 50"/>
                  <a:gd name="T8" fmla="*/ 38 w 50"/>
                  <a:gd name="T9" fmla="*/ 50 h 50"/>
                </a:gdLst>
                <a:ahLst/>
                <a:cxnLst>
                  <a:cxn ang="0">
                    <a:pos x="T0" y="T1"/>
                  </a:cxn>
                  <a:cxn ang="0">
                    <a:pos x="T2" y="T3"/>
                  </a:cxn>
                  <a:cxn ang="0">
                    <a:pos x="T4" y="T5"/>
                  </a:cxn>
                  <a:cxn ang="0">
                    <a:pos x="T6" y="T7"/>
                  </a:cxn>
                  <a:cxn ang="0">
                    <a:pos x="T8" y="T9"/>
                  </a:cxn>
                </a:cxnLst>
                <a:rect l="0" t="0" r="r" b="b"/>
                <a:pathLst>
                  <a:path w="50" h="50">
                    <a:moveTo>
                      <a:pt x="38" y="50"/>
                    </a:moveTo>
                    <a:lnTo>
                      <a:pt x="50" y="38"/>
                    </a:lnTo>
                    <a:lnTo>
                      <a:pt x="12" y="0"/>
                    </a:lnTo>
                    <a:lnTo>
                      <a:pt x="0" y="12"/>
                    </a:lnTo>
                    <a:lnTo>
                      <a:pt x="38" y="5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sp>
        <p:nvSpPr>
          <p:cNvPr id="48" name="Oval 47">
            <a:extLst>
              <a:ext uri="{FF2B5EF4-FFF2-40B4-BE49-F238E27FC236}">
                <a16:creationId xmlns:a16="http://schemas.microsoft.com/office/drawing/2014/main" id="{84B18D2D-0F0E-4D4D-9431-F9674F5BE6CA}"/>
              </a:ext>
              <a:ext uri="{C183D7F6-B498-43B3-948B-1728B52AA6E4}">
                <adec:decorative xmlns:adec="http://schemas.microsoft.com/office/drawing/2017/decorative" val="1"/>
              </a:ext>
            </a:extLst>
          </p:cNvPr>
          <p:cNvSpPr/>
          <p:nvPr/>
        </p:nvSpPr>
        <p:spPr bwMode="auto">
          <a:xfrm>
            <a:off x="1632814" y="1699226"/>
            <a:ext cx="1132240" cy="1132240"/>
          </a:xfrm>
          <a:prstGeom prst="ellipse">
            <a:avLst/>
          </a:prstGeom>
          <a:solidFill>
            <a:schemeClr val="accent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9" name="Group 48">
            <a:extLst>
              <a:ext uri="{FF2B5EF4-FFF2-40B4-BE49-F238E27FC236}">
                <a16:creationId xmlns:a16="http://schemas.microsoft.com/office/drawing/2014/main" id="{1E245C53-3644-42A8-A190-13E51459C856}"/>
              </a:ext>
              <a:ext uri="{C183D7F6-B498-43B3-948B-1728B52AA6E4}">
                <adec:decorative xmlns:adec="http://schemas.microsoft.com/office/drawing/2017/decorative" val="1"/>
              </a:ext>
            </a:extLst>
          </p:cNvPr>
          <p:cNvGrpSpPr/>
          <p:nvPr/>
        </p:nvGrpSpPr>
        <p:grpSpPr>
          <a:xfrm>
            <a:off x="2009787" y="2014748"/>
            <a:ext cx="367839" cy="535300"/>
            <a:chOff x="5722938" y="1938338"/>
            <a:chExt cx="407987" cy="593725"/>
          </a:xfrm>
        </p:grpSpPr>
        <p:sp>
          <p:nvSpPr>
            <p:cNvPr id="50" name="AutoShape 10">
              <a:extLst>
                <a:ext uri="{FF2B5EF4-FFF2-40B4-BE49-F238E27FC236}">
                  <a16:creationId xmlns:a16="http://schemas.microsoft.com/office/drawing/2014/main" id="{467D26FF-C70A-41DF-9EB5-492A9B0C2629}"/>
                </a:ext>
              </a:extLst>
            </p:cNvPr>
            <p:cNvSpPr>
              <a:spLocks noChangeAspect="1" noChangeArrowheads="1" noTextEdit="1"/>
            </p:cNvSpPr>
            <p:nvPr/>
          </p:nvSpPr>
          <p:spPr bwMode="auto">
            <a:xfrm>
              <a:off x="5722938" y="1938338"/>
              <a:ext cx="407987"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52" name="Rectangle 12">
              <a:extLst>
                <a:ext uri="{FF2B5EF4-FFF2-40B4-BE49-F238E27FC236}">
                  <a16:creationId xmlns:a16="http://schemas.microsoft.com/office/drawing/2014/main" id="{2D0CEF74-8BB3-41E8-B9F5-B1DC2990F28B}"/>
                </a:ext>
              </a:extLst>
            </p:cNvPr>
            <p:cNvSpPr>
              <a:spLocks noChangeArrowheads="1"/>
            </p:cNvSpPr>
            <p:nvPr/>
          </p:nvSpPr>
          <p:spPr bwMode="auto">
            <a:xfrm>
              <a:off x="5722938" y="1938338"/>
              <a:ext cx="407987" cy="5937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53" name="Rectangle 13">
              <a:extLst>
                <a:ext uri="{FF2B5EF4-FFF2-40B4-BE49-F238E27FC236}">
                  <a16:creationId xmlns:a16="http://schemas.microsoft.com/office/drawing/2014/main" id="{891FE9CC-454E-4839-B7D1-3863D0714CD1}"/>
                </a:ext>
              </a:extLst>
            </p:cNvPr>
            <p:cNvSpPr>
              <a:spLocks noChangeArrowheads="1"/>
            </p:cNvSpPr>
            <p:nvPr/>
          </p:nvSpPr>
          <p:spPr bwMode="auto">
            <a:xfrm>
              <a:off x="5981700" y="2012951"/>
              <a:ext cx="93662" cy="555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54" name="Rectangle 14">
              <a:extLst>
                <a:ext uri="{FF2B5EF4-FFF2-40B4-BE49-F238E27FC236}">
                  <a16:creationId xmlns:a16="http://schemas.microsoft.com/office/drawing/2014/main" id="{D7B66CCD-325F-4882-8A83-41D2A87911F9}"/>
                </a:ext>
              </a:extLst>
            </p:cNvPr>
            <p:cNvSpPr>
              <a:spLocks noChangeArrowheads="1"/>
            </p:cNvSpPr>
            <p:nvPr/>
          </p:nvSpPr>
          <p:spPr bwMode="auto">
            <a:xfrm>
              <a:off x="5981700" y="2105026"/>
              <a:ext cx="93662" cy="555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55" name="Rectangle 15">
              <a:extLst>
                <a:ext uri="{FF2B5EF4-FFF2-40B4-BE49-F238E27FC236}">
                  <a16:creationId xmlns:a16="http://schemas.microsoft.com/office/drawing/2014/main" id="{85710276-8E60-4DCB-8F50-98464BABB13B}"/>
                </a:ext>
              </a:extLst>
            </p:cNvPr>
            <p:cNvSpPr>
              <a:spLocks noChangeArrowheads="1"/>
            </p:cNvSpPr>
            <p:nvPr/>
          </p:nvSpPr>
          <p:spPr bwMode="auto">
            <a:xfrm>
              <a:off x="5778500" y="2198688"/>
              <a:ext cx="296862" cy="555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56" name="Rectangle 16">
              <a:extLst>
                <a:ext uri="{FF2B5EF4-FFF2-40B4-BE49-F238E27FC236}">
                  <a16:creationId xmlns:a16="http://schemas.microsoft.com/office/drawing/2014/main" id="{2D46D72F-ABD2-4779-AA16-5207ED833DB1}"/>
                </a:ext>
              </a:extLst>
            </p:cNvPr>
            <p:cNvSpPr>
              <a:spLocks noChangeArrowheads="1"/>
            </p:cNvSpPr>
            <p:nvPr/>
          </p:nvSpPr>
          <p:spPr bwMode="auto">
            <a:xfrm>
              <a:off x="5778500" y="2290763"/>
              <a:ext cx="296862" cy="555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57" name="Rectangle 17">
              <a:extLst>
                <a:ext uri="{FF2B5EF4-FFF2-40B4-BE49-F238E27FC236}">
                  <a16:creationId xmlns:a16="http://schemas.microsoft.com/office/drawing/2014/main" id="{A9A31BFE-EEA5-49C5-8655-09119588613B}"/>
                </a:ext>
              </a:extLst>
            </p:cNvPr>
            <p:cNvSpPr>
              <a:spLocks noChangeArrowheads="1"/>
            </p:cNvSpPr>
            <p:nvPr/>
          </p:nvSpPr>
          <p:spPr bwMode="auto">
            <a:xfrm>
              <a:off x="5778500" y="2384426"/>
              <a:ext cx="296862" cy="555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58" name="Freeform 18">
              <a:extLst>
                <a:ext uri="{FF2B5EF4-FFF2-40B4-BE49-F238E27FC236}">
                  <a16:creationId xmlns:a16="http://schemas.microsoft.com/office/drawing/2014/main" id="{A63599E6-3DC7-49EB-81C9-C0965D039C6D}"/>
                </a:ext>
              </a:extLst>
            </p:cNvPr>
            <p:cNvSpPr>
              <a:spLocks/>
            </p:cNvSpPr>
            <p:nvPr/>
          </p:nvSpPr>
          <p:spPr bwMode="auto">
            <a:xfrm>
              <a:off x="5819775" y="2024063"/>
              <a:ext cx="125412" cy="125413"/>
            </a:xfrm>
            <a:custGeom>
              <a:avLst/>
              <a:gdLst>
                <a:gd name="T0" fmla="*/ 0 w 79"/>
                <a:gd name="T1" fmla="*/ 67 h 79"/>
                <a:gd name="T2" fmla="*/ 12 w 79"/>
                <a:gd name="T3" fmla="*/ 79 h 79"/>
                <a:gd name="T4" fmla="*/ 79 w 79"/>
                <a:gd name="T5" fmla="*/ 12 h 79"/>
                <a:gd name="T6" fmla="*/ 67 w 79"/>
                <a:gd name="T7" fmla="*/ 0 h 79"/>
                <a:gd name="T8" fmla="*/ 0 w 79"/>
                <a:gd name="T9" fmla="*/ 67 h 79"/>
              </a:gdLst>
              <a:ahLst/>
              <a:cxnLst>
                <a:cxn ang="0">
                  <a:pos x="T0" y="T1"/>
                </a:cxn>
                <a:cxn ang="0">
                  <a:pos x="T2" y="T3"/>
                </a:cxn>
                <a:cxn ang="0">
                  <a:pos x="T4" y="T5"/>
                </a:cxn>
                <a:cxn ang="0">
                  <a:pos x="T6" y="T7"/>
                </a:cxn>
                <a:cxn ang="0">
                  <a:pos x="T8" y="T9"/>
                </a:cxn>
              </a:cxnLst>
              <a:rect l="0" t="0" r="r" b="b"/>
              <a:pathLst>
                <a:path w="79" h="79">
                  <a:moveTo>
                    <a:pt x="0" y="67"/>
                  </a:moveTo>
                  <a:lnTo>
                    <a:pt x="12" y="79"/>
                  </a:lnTo>
                  <a:lnTo>
                    <a:pt x="79" y="12"/>
                  </a:lnTo>
                  <a:lnTo>
                    <a:pt x="67" y="0"/>
                  </a:lnTo>
                  <a:lnTo>
                    <a:pt x="0" y="6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59" name="Freeform 19">
              <a:extLst>
                <a:ext uri="{FF2B5EF4-FFF2-40B4-BE49-F238E27FC236}">
                  <a16:creationId xmlns:a16="http://schemas.microsoft.com/office/drawing/2014/main" id="{169D4E79-863C-4685-AC0B-FE81DE01312C}"/>
                </a:ext>
              </a:extLst>
            </p:cNvPr>
            <p:cNvSpPr>
              <a:spLocks/>
            </p:cNvSpPr>
            <p:nvPr/>
          </p:nvSpPr>
          <p:spPr bwMode="auto">
            <a:xfrm>
              <a:off x="5778500" y="2070101"/>
              <a:ext cx="79375" cy="79375"/>
            </a:xfrm>
            <a:custGeom>
              <a:avLst/>
              <a:gdLst>
                <a:gd name="T0" fmla="*/ 38 w 50"/>
                <a:gd name="T1" fmla="*/ 50 h 50"/>
                <a:gd name="T2" fmla="*/ 50 w 50"/>
                <a:gd name="T3" fmla="*/ 38 h 50"/>
                <a:gd name="T4" fmla="*/ 12 w 50"/>
                <a:gd name="T5" fmla="*/ 0 h 50"/>
                <a:gd name="T6" fmla="*/ 0 w 50"/>
                <a:gd name="T7" fmla="*/ 12 h 50"/>
                <a:gd name="T8" fmla="*/ 38 w 50"/>
                <a:gd name="T9" fmla="*/ 50 h 50"/>
              </a:gdLst>
              <a:ahLst/>
              <a:cxnLst>
                <a:cxn ang="0">
                  <a:pos x="T0" y="T1"/>
                </a:cxn>
                <a:cxn ang="0">
                  <a:pos x="T2" y="T3"/>
                </a:cxn>
                <a:cxn ang="0">
                  <a:pos x="T4" y="T5"/>
                </a:cxn>
                <a:cxn ang="0">
                  <a:pos x="T6" y="T7"/>
                </a:cxn>
                <a:cxn ang="0">
                  <a:pos x="T8" y="T9"/>
                </a:cxn>
              </a:cxnLst>
              <a:rect l="0" t="0" r="r" b="b"/>
              <a:pathLst>
                <a:path w="50" h="50">
                  <a:moveTo>
                    <a:pt x="38" y="50"/>
                  </a:moveTo>
                  <a:lnTo>
                    <a:pt x="50" y="38"/>
                  </a:lnTo>
                  <a:lnTo>
                    <a:pt x="12" y="0"/>
                  </a:lnTo>
                  <a:lnTo>
                    <a:pt x="0" y="12"/>
                  </a:lnTo>
                  <a:lnTo>
                    <a:pt x="38" y="5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Tree>
    <p:extLst>
      <p:ext uri="{BB962C8B-B14F-4D97-AF65-F5344CB8AC3E}">
        <p14:creationId xmlns:p14="http://schemas.microsoft.com/office/powerpoint/2010/main" val="35096890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42" presetClass="path" presetSubtype="0" decel="100000" fill="hold" nodeType="withEffect">
                                  <p:stCondLst>
                                    <p:cond delay="100"/>
                                  </p:stCondLst>
                                  <p:childTnLst>
                                    <p:animMotion origin="layout" path="M -2.08333E-6 3.33333E-6 L -2.08333E-6 0.01898 " pathEditMode="relative" rAng="0" ptsTypes="AA">
                                      <p:cBhvr>
                                        <p:cTn id="9" dur="700" spd="-100000" fill="hold"/>
                                        <p:tgtEl>
                                          <p:spTgt spid="10"/>
                                        </p:tgtEl>
                                        <p:attrNameLst>
                                          <p:attrName>ppt_x</p:attrName>
                                          <p:attrName>ppt_y</p:attrName>
                                        </p:attrNameLst>
                                      </p:cBhvr>
                                      <p:rCtr x="0" y="949"/>
                                    </p:animMotion>
                                  </p:childTnLst>
                                </p:cTn>
                              </p:par>
                              <p:par>
                                <p:cTn id="10" presetID="10" presetClass="entr" presetSubtype="0" fill="hold" grpId="0" nodeType="withEffect">
                                  <p:stCondLst>
                                    <p:cond delay="10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42" presetClass="path" presetSubtype="0" decel="100000" fill="hold" grpId="1" nodeType="withEffect">
                                  <p:stCondLst>
                                    <p:cond delay="100"/>
                                  </p:stCondLst>
                                  <p:childTnLst>
                                    <p:animMotion origin="layout" path="M 2.08333E-6 0 L 2.08333E-6 0.01898 " pathEditMode="relative" rAng="0" ptsTypes="AA">
                                      <p:cBhvr>
                                        <p:cTn id="14" dur="700" spd="-100000" fill="hold"/>
                                        <p:tgtEl>
                                          <p:spTgt spid="3"/>
                                        </p:tgtEl>
                                        <p:attrNameLst>
                                          <p:attrName>ppt_x</p:attrName>
                                          <p:attrName>ppt_y</p:attrName>
                                        </p:attrNameLst>
                                      </p:cBhvr>
                                      <p:rCtr x="0" y="949"/>
                                    </p:animMotion>
                                  </p:childTnLst>
                                </p:cTn>
                              </p:par>
                            </p:childTnLst>
                          </p:cTn>
                        </p:par>
                        <p:par>
                          <p:cTn id="15" fill="hold">
                            <p:stCondLst>
                              <p:cond delay="80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42" presetClass="path" presetSubtype="0" decel="100000" fill="hold" nodeType="withEffect">
                                  <p:stCondLst>
                                    <p:cond delay="100"/>
                                  </p:stCondLst>
                                  <p:childTnLst>
                                    <p:animMotion origin="layout" path="M 2.08333E-6 3.33333E-6 L 2.08333E-6 0.01898 " pathEditMode="relative" rAng="0" ptsTypes="AA">
                                      <p:cBhvr>
                                        <p:cTn id="20" dur="700" spd="-100000" fill="hold"/>
                                        <p:tgtEl>
                                          <p:spTgt spid="12"/>
                                        </p:tgtEl>
                                        <p:attrNameLst>
                                          <p:attrName>ppt_x</p:attrName>
                                          <p:attrName>ppt_y</p:attrName>
                                        </p:attrNameLst>
                                      </p:cBhvr>
                                      <p:rCtr x="0" y="949"/>
                                    </p:animMotion>
                                  </p:childTnLst>
                                </p:cTn>
                              </p:par>
                              <p:par>
                                <p:cTn id="21" presetID="10" presetClass="entr" presetSubtype="0" fill="hold" grpId="0" nodeType="withEffect">
                                  <p:stCondLst>
                                    <p:cond delay="10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42" presetClass="path" presetSubtype="0" decel="100000" fill="hold" grpId="1" nodeType="withEffect">
                                  <p:stCondLst>
                                    <p:cond delay="100"/>
                                  </p:stCondLst>
                                  <p:childTnLst>
                                    <p:animMotion origin="layout" path="M 8.33333E-7 -1.48148E-6 L 8.33333E-7 0.01898 " pathEditMode="relative" rAng="0" ptsTypes="AA">
                                      <p:cBhvr>
                                        <p:cTn id="25" dur="700" spd="-100000" fill="hold"/>
                                        <p:tgtEl>
                                          <p:spTgt spid="4"/>
                                        </p:tgtEl>
                                        <p:attrNameLst>
                                          <p:attrName>ppt_x</p:attrName>
                                          <p:attrName>ppt_y</p:attrName>
                                        </p:attrNameLst>
                                      </p:cBhvr>
                                      <p:rCtr x="0" y="949"/>
                                    </p:animMotion>
                                  </p:childTnLst>
                                </p:cTn>
                              </p:par>
                            </p:childTnLst>
                          </p:cTn>
                        </p:par>
                        <p:par>
                          <p:cTn id="26" fill="hold">
                            <p:stCondLst>
                              <p:cond delay="1600"/>
                            </p:stCondLst>
                            <p:childTnLst>
                              <p:par>
                                <p:cTn id="27" presetID="10" presetClass="entr" presetSubtype="0"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42" presetClass="path" presetSubtype="0" decel="100000" fill="hold" nodeType="withEffect">
                                  <p:stCondLst>
                                    <p:cond delay="100"/>
                                  </p:stCondLst>
                                  <p:childTnLst>
                                    <p:animMotion origin="layout" path="M -3.54167E-6 -1.48148E-6 L -3.54167E-6 0.01898 " pathEditMode="relative" rAng="0" ptsTypes="AA">
                                      <p:cBhvr>
                                        <p:cTn id="31" dur="700" spd="-100000" fill="hold"/>
                                        <p:tgtEl>
                                          <p:spTgt spid="11"/>
                                        </p:tgtEl>
                                        <p:attrNameLst>
                                          <p:attrName>ppt_x</p:attrName>
                                          <p:attrName>ppt_y</p:attrName>
                                        </p:attrNameLst>
                                      </p:cBhvr>
                                      <p:rCtr x="0" y="949"/>
                                    </p:animMotion>
                                  </p:childTnLst>
                                </p:cTn>
                              </p:par>
                              <p:par>
                                <p:cTn id="32" presetID="10" presetClass="entr" presetSubtype="0" fill="hold" grpId="0" nodeType="withEffect">
                                  <p:stCondLst>
                                    <p:cond delay="1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42" presetClass="path" presetSubtype="0" decel="100000" fill="hold" grpId="1" nodeType="withEffect">
                                  <p:stCondLst>
                                    <p:cond delay="100"/>
                                  </p:stCondLst>
                                  <p:childTnLst>
                                    <p:animMotion origin="layout" path="M 1.45833E-6 4.07407E-6 L 1.45833E-6 0.01898 " pathEditMode="relative" rAng="0" ptsTypes="AA">
                                      <p:cBhvr>
                                        <p:cTn id="36" dur="700" spd="-100000" fill="hold"/>
                                        <p:tgtEl>
                                          <p:spTgt spid="5"/>
                                        </p:tgtEl>
                                        <p:attrNameLst>
                                          <p:attrName>ppt_x</p:attrName>
                                          <p:attrName>ppt_y</p:attrName>
                                        </p:attrNameLst>
                                      </p:cBhvr>
                                      <p:rCtr x="0" y="949"/>
                                    </p:animMotion>
                                  </p:childTnLst>
                                </p:cTn>
                              </p:par>
                              <p:par>
                                <p:cTn id="37" presetID="10" presetClass="entr" presetSubtype="0" fill="hold" nodeType="withEffect">
                                  <p:stCondLst>
                                    <p:cond delay="10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par>
                                <p:cTn id="40" presetID="42" presetClass="path" presetSubtype="0" decel="100000" fill="hold" nodeType="withEffect">
                                  <p:stCondLst>
                                    <p:cond delay="100"/>
                                  </p:stCondLst>
                                  <p:childTnLst>
                                    <p:animMotion origin="layout" path="M 2.91667E-6 5.55112E-17 L 2.91667E-6 0.01898 " pathEditMode="relative" rAng="0" ptsTypes="AA">
                                      <p:cBhvr>
                                        <p:cTn id="41" dur="700" spd="-100000" fill="hold"/>
                                        <p:tgtEl>
                                          <p:spTgt spid="30"/>
                                        </p:tgtEl>
                                        <p:attrNameLst>
                                          <p:attrName>ppt_x</p:attrName>
                                          <p:attrName>ppt_y</p:attrName>
                                        </p:attrNameLst>
                                      </p:cBhvr>
                                      <p:rCtr x="0" y="949"/>
                                    </p:animMotion>
                                  </p:childTnLst>
                                </p:cTn>
                              </p:par>
                              <p:par>
                                <p:cTn id="42" presetID="10" presetClass="entr" presetSubtype="0" fill="hold" grpId="0" nodeType="withEffect">
                                  <p:stCondLst>
                                    <p:cond delay="10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par>
                                <p:cTn id="45" presetID="42" presetClass="path" presetSubtype="0" decel="100000" fill="hold" grpId="1" nodeType="withEffect">
                                  <p:stCondLst>
                                    <p:cond delay="100"/>
                                  </p:stCondLst>
                                  <p:childTnLst>
                                    <p:animMotion origin="layout" path="M 1.66667E-6 -4.81481E-6 L 1.66667E-6 0.01899 " pathEditMode="relative" rAng="0" ptsTypes="AA">
                                      <p:cBhvr>
                                        <p:cTn id="46" dur="700" spd="-100000" fill="hold"/>
                                        <p:tgtEl>
                                          <p:spTgt spid="46"/>
                                        </p:tgtEl>
                                        <p:attrNameLst>
                                          <p:attrName>ppt_x</p:attrName>
                                          <p:attrName>ppt_y</p:attrName>
                                        </p:attrNameLst>
                                      </p:cBhvr>
                                      <p:rCtr x="0" y="949"/>
                                    </p:animMotion>
                                  </p:childTnLst>
                                </p:cTn>
                              </p:par>
                              <p:par>
                                <p:cTn id="47" presetID="10" presetClass="entr" presetSubtype="0" fill="hold" grpId="0" nodeType="withEffect">
                                  <p:stCondLst>
                                    <p:cond delay="100"/>
                                  </p:stCondLst>
                                  <p:childTnLst>
                                    <p:set>
                                      <p:cBhvr>
                                        <p:cTn id="48" dur="1" fill="hold">
                                          <p:stCondLst>
                                            <p:cond delay="0"/>
                                          </p:stCondLst>
                                        </p:cTn>
                                        <p:tgtEl>
                                          <p:spTgt spid="48"/>
                                        </p:tgtEl>
                                        <p:attrNameLst>
                                          <p:attrName>style.visibility</p:attrName>
                                        </p:attrNameLst>
                                      </p:cBhvr>
                                      <p:to>
                                        <p:strVal val="visible"/>
                                      </p:to>
                                    </p:set>
                                    <p:animEffect transition="in" filter="fade">
                                      <p:cBhvr>
                                        <p:cTn id="49" dur="500"/>
                                        <p:tgtEl>
                                          <p:spTgt spid="48"/>
                                        </p:tgtEl>
                                      </p:cBhvr>
                                    </p:animEffect>
                                  </p:childTnLst>
                                </p:cTn>
                              </p:par>
                              <p:par>
                                <p:cTn id="50" presetID="42" presetClass="path" presetSubtype="0" decel="100000" fill="hold" grpId="1" nodeType="withEffect">
                                  <p:stCondLst>
                                    <p:cond delay="100"/>
                                  </p:stCondLst>
                                  <p:childTnLst>
                                    <p:animMotion origin="layout" path="M 1.45833E-6 -4.07407E-6 L 1.45833E-6 0.01899 " pathEditMode="relative" rAng="0" ptsTypes="AA">
                                      <p:cBhvr>
                                        <p:cTn id="51" dur="700" spd="-100000" fill="hold"/>
                                        <p:tgtEl>
                                          <p:spTgt spid="48"/>
                                        </p:tgtEl>
                                        <p:attrNameLst>
                                          <p:attrName>ppt_x</p:attrName>
                                          <p:attrName>ppt_y</p:attrName>
                                        </p:attrNameLst>
                                      </p:cBhvr>
                                      <p:rCtr x="0" y="949"/>
                                    </p:animMotion>
                                  </p:childTnLst>
                                </p:cTn>
                              </p:par>
                              <p:par>
                                <p:cTn id="52" presetID="10" presetClass="entr" presetSubtype="0" fill="hold" grpId="0" nodeType="withEffect">
                                  <p:stCondLst>
                                    <p:cond delay="100"/>
                                  </p:stCondLst>
                                  <p:childTnLst>
                                    <p:set>
                                      <p:cBhvr>
                                        <p:cTn id="53" dur="1" fill="hold">
                                          <p:stCondLst>
                                            <p:cond delay="0"/>
                                          </p:stCondLst>
                                        </p:cTn>
                                        <p:tgtEl>
                                          <p:spTgt spid="47"/>
                                        </p:tgtEl>
                                        <p:attrNameLst>
                                          <p:attrName>style.visibility</p:attrName>
                                        </p:attrNameLst>
                                      </p:cBhvr>
                                      <p:to>
                                        <p:strVal val="visible"/>
                                      </p:to>
                                    </p:set>
                                    <p:animEffect transition="in" filter="fade">
                                      <p:cBhvr>
                                        <p:cTn id="54" dur="500"/>
                                        <p:tgtEl>
                                          <p:spTgt spid="47"/>
                                        </p:tgtEl>
                                      </p:cBhvr>
                                    </p:animEffect>
                                  </p:childTnLst>
                                </p:cTn>
                              </p:par>
                              <p:par>
                                <p:cTn id="55" presetID="42" presetClass="path" presetSubtype="0" decel="100000" fill="hold" grpId="1" nodeType="withEffect">
                                  <p:stCondLst>
                                    <p:cond delay="100"/>
                                  </p:stCondLst>
                                  <p:childTnLst>
                                    <p:animMotion origin="layout" path="M 2.08333E-6 -4.07407E-6 L 2.08333E-6 0.01899 " pathEditMode="relative" rAng="0" ptsTypes="AA">
                                      <p:cBhvr>
                                        <p:cTn id="56" dur="700" spd="-100000" fill="hold"/>
                                        <p:tgtEl>
                                          <p:spTgt spid="47"/>
                                        </p:tgtEl>
                                        <p:attrNameLst>
                                          <p:attrName>ppt_x</p:attrName>
                                          <p:attrName>ppt_y</p:attrName>
                                        </p:attrNameLst>
                                      </p:cBhvr>
                                      <p:rCtr x="0" y="949"/>
                                    </p:animMotion>
                                  </p:childTnLst>
                                </p:cTn>
                              </p:par>
                              <p:par>
                                <p:cTn id="57" presetID="10" presetClass="entr" presetSubtype="0" fill="hold" nodeType="withEffect">
                                  <p:stCondLst>
                                    <p:cond delay="10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par>
                                <p:cTn id="60" presetID="42" presetClass="path" presetSubtype="0" decel="100000" fill="hold" nodeType="withEffect">
                                  <p:stCondLst>
                                    <p:cond delay="100"/>
                                  </p:stCondLst>
                                  <p:childTnLst>
                                    <p:animMotion origin="layout" path="M 2.08333E-6 1.11111E-6 L 2.08333E-6 0.01898 " pathEditMode="relative" rAng="0" ptsTypes="AA">
                                      <p:cBhvr>
                                        <p:cTn id="61" dur="700" spd="-100000" fill="hold"/>
                                        <p:tgtEl>
                                          <p:spTgt spid="49"/>
                                        </p:tgtEl>
                                        <p:attrNameLst>
                                          <p:attrName>ppt_x</p:attrName>
                                          <p:attrName>ppt_y</p:attrName>
                                        </p:attrNameLst>
                                      </p:cBhvr>
                                      <p:rCtr x="0" y="94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7" grpId="1"/>
      <p:bldP spid="3" grpId="0"/>
      <p:bldP spid="3" grpId="1"/>
      <p:bldP spid="46" grpId="0"/>
      <p:bldP spid="46" grpId="1"/>
      <p:bldP spid="4" grpId="0"/>
      <p:bldP spid="4" grpId="1"/>
      <p:bldP spid="5" grpId="0"/>
      <p:bldP spid="5" grpId="1"/>
      <p:bldP spid="48" grpId="0" animBg="1"/>
      <p:bldP spid="48"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B635E-AFCF-4305-BCAE-665DEF57115F}"/>
              </a:ext>
            </a:extLst>
          </p:cNvPr>
          <p:cNvSpPr>
            <a:spLocks noGrp="1"/>
          </p:cNvSpPr>
          <p:nvPr>
            <p:ph type="title"/>
          </p:nvPr>
        </p:nvSpPr>
        <p:spPr>
          <a:xfrm>
            <a:off x="630712" y="2875001"/>
            <a:ext cx="10780607" cy="553998"/>
          </a:xfrm>
          <a:noFill/>
        </p:spPr>
        <p:txBody>
          <a:bodyPr/>
          <a:lstStyle/>
          <a:p>
            <a:r>
              <a:rPr lang="en-US" sz="4000">
                <a:latin typeface="Segoe UI Semibold" panose="020B0702040204020203" pitchFamily="34" charset="0"/>
                <a:cs typeface="Segoe UI Semibold" panose="020B0702040204020203" pitchFamily="34" charset="0"/>
              </a:rPr>
              <a:t>Thank you!</a:t>
            </a:r>
          </a:p>
        </p:txBody>
      </p:sp>
      <p:pic>
        <p:nvPicPr>
          <p:cNvPr id="3" name="Graphic 2">
            <a:extLst>
              <a:ext uri="{FF2B5EF4-FFF2-40B4-BE49-F238E27FC236}">
                <a16:creationId xmlns:a16="http://schemas.microsoft.com/office/drawing/2014/main" id="{06ADB149-29F2-6745-B19F-61AD74D6B8CB}"/>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10335" y="52387"/>
            <a:ext cx="3400425" cy="6753225"/>
          </a:xfrm>
          <a:prstGeom prst="rect">
            <a:avLst/>
          </a:prstGeom>
        </p:spPr>
      </p:pic>
    </p:spTree>
    <p:extLst>
      <p:ext uri="{BB962C8B-B14F-4D97-AF65-F5344CB8AC3E}">
        <p14:creationId xmlns:p14="http://schemas.microsoft.com/office/powerpoint/2010/main" val="389644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1184" y="2819068"/>
            <a:ext cx="7407634" cy="1373784"/>
          </a:xfrm>
        </p:spPr>
        <p:txBody>
          <a:bodyPr/>
          <a:lstStyle/>
          <a:p>
            <a:r>
              <a:rPr lang="en-US" sz="4000">
                <a:solidFill>
                  <a:schemeClr val="bg1"/>
                </a:solidFill>
              </a:rPr>
              <a:t>Cloud Adoption Framework </a:t>
            </a:r>
            <a:br>
              <a:rPr lang="en-US" sz="4000">
                <a:solidFill>
                  <a:schemeClr val="bg1"/>
                </a:solidFill>
              </a:rPr>
            </a:br>
            <a:r>
              <a:rPr lang="en-US" sz="4000">
                <a:solidFill>
                  <a:schemeClr val="bg1"/>
                </a:solidFill>
              </a:rPr>
              <a:t>for </a:t>
            </a:r>
            <a:r>
              <a:rPr lang="en-US" sz="4000">
                <a:solidFill>
                  <a:schemeClr val="accent5"/>
                </a:solidFill>
              </a:rPr>
              <a:t>Azure </a:t>
            </a:r>
            <a:r>
              <a:rPr lang="en-US" sz="4000">
                <a:solidFill>
                  <a:schemeClr val="bg1"/>
                </a:solidFill>
              </a:rPr>
              <a:t>|</a:t>
            </a:r>
            <a:r>
              <a:rPr lang="en-US" sz="4000">
                <a:solidFill>
                  <a:schemeClr val="accent5"/>
                </a:solidFill>
              </a:rPr>
              <a:t> </a:t>
            </a:r>
            <a:r>
              <a:rPr lang="en-US" sz="4000"/>
              <a:t>Plan workshop</a:t>
            </a:r>
          </a:p>
        </p:txBody>
      </p:sp>
      <p:sp>
        <p:nvSpPr>
          <p:cNvPr id="5" name="Text Placeholder 4"/>
          <p:cNvSpPr>
            <a:spLocks noGrp="1"/>
          </p:cNvSpPr>
          <p:nvPr>
            <p:ph type="body" sz="quarter" idx="15"/>
          </p:nvPr>
        </p:nvSpPr>
        <p:spPr>
          <a:xfrm>
            <a:off x="442467" y="4350114"/>
            <a:ext cx="994448" cy="724246"/>
          </a:xfrm>
        </p:spPr>
        <p:txBody>
          <a:bodyPr/>
          <a:lstStyle/>
          <a:p>
            <a:r>
              <a:rPr lang="en-US"/>
              <a:t>Speaker</a:t>
            </a:r>
          </a:p>
          <a:p>
            <a:r>
              <a:rPr lang="en-US"/>
              <a:t>Title </a:t>
            </a:r>
          </a:p>
        </p:txBody>
      </p:sp>
      <p:pic>
        <p:nvPicPr>
          <p:cNvPr id="6" name="Picture 5" descr="Microsoft Azure logo">
            <a:extLst>
              <a:ext uri="{FF2B5EF4-FFF2-40B4-BE49-F238E27FC236}">
                <a16:creationId xmlns:a16="http://schemas.microsoft.com/office/drawing/2014/main" id="{75887D9C-07F9-40F2-B13C-11F4DAE180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184" y="473796"/>
            <a:ext cx="1335673" cy="190278"/>
          </a:xfrm>
          <a:prstGeom prst="rect">
            <a:avLst/>
          </a:prstGeom>
        </p:spPr>
      </p:pic>
      <p:pic>
        <p:nvPicPr>
          <p:cNvPr id="7" name="Picture 6">
            <a:extLst>
              <a:ext uri="{FF2B5EF4-FFF2-40B4-BE49-F238E27FC236}">
                <a16:creationId xmlns:a16="http://schemas.microsoft.com/office/drawing/2014/main" id="{F5F366B2-5D54-4409-8AB4-4C5EE40BB561}"/>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3451" y="2434746"/>
            <a:ext cx="3192304" cy="1758106"/>
          </a:xfrm>
          <a:prstGeom prst="rect">
            <a:avLst/>
          </a:prstGeom>
        </p:spPr>
      </p:pic>
    </p:spTree>
    <p:extLst>
      <p:ext uri="{BB962C8B-B14F-4D97-AF65-F5344CB8AC3E}">
        <p14:creationId xmlns:p14="http://schemas.microsoft.com/office/powerpoint/2010/main" val="42910993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9D8A96-53EB-4BDA-90A6-F5FB0DBF2131}"/>
              </a:ext>
            </a:extLst>
          </p:cNvPr>
          <p:cNvSpPr>
            <a:spLocks noGrp="1"/>
          </p:cNvSpPr>
          <p:nvPr>
            <p:ph type="title"/>
          </p:nvPr>
        </p:nvSpPr>
        <p:spPr>
          <a:xfrm>
            <a:off x="455996" y="463261"/>
            <a:ext cx="11306469" cy="403137"/>
          </a:xfrm>
        </p:spPr>
        <p:txBody>
          <a:bodyPr>
            <a:normAutofit/>
          </a:bodyPr>
          <a:lstStyle/>
          <a:p>
            <a:r>
              <a:rPr lang="en-US"/>
              <a:t>Objectives of the workshop</a:t>
            </a:r>
          </a:p>
        </p:txBody>
      </p:sp>
      <p:sp>
        <p:nvSpPr>
          <p:cNvPr id="6" name="Content Placeholder 5">
            <a:extLst>
              <a:ext uri="{FF2B5EF4-FFF2-40B4-BE49-F238E27FC236}">
                <a16:creationId xmlns:a16="http://schemas.microsoft.com/office/drawing/2014/main" id="{528A090E-4917-427D-8C02-38274B925CA2}"/>
              </a:ext>
            </a:extLst>
          </p:cNvPr>
          <p:cNvSpPr>
            <a:spLocks noGrp="1"/>
          </p:cNvSpPr>
          <p:nvPr>
            <p:ph type="body" sz="quarter" idx="10"/>
          </p:nvPr>
        </p:nvSpPr>
        <p:spPr>
          <a:xfrm>
            <a:off x="455996" y="1030006"/>
            <a:ext cx="9582150" cy="2308324"/>
          </a:xfrm>
        </p:spPr>
        <p:txBody>
          <a:bodyPr/>
          <a:lstStyle/>
          <a:p>
            <a:r>
              <a:rPr lang="en-US" sz="2400"/>
              <a:t>Overview of the Cloud Adoption Framework, help understand all elements of the transition to cloud</a:t>
            </a:r>
          </a:p>
          <a:p>
            <a:r>
              <a:rPr lang="en-US" sz="2400"/>
              <a:t>Assist in building a cloud adoption plan or optimizing current plan</a:t>
            </a:r>
          </a:p>
          <a:p>
            <a:r>
              <a:rPr lang="en-US" sz="2400"/>
              <a:t>Build learning path for your teams</a:t>
            </a:r>
          </a:p>
          <a:p>
            <a:r>
              <a:rPr lang="en-US" sz="2400"/>
              <a:t>Establish or optimize your Azure cloud environment</a:t>
            </a:r>
          </a:p>
        </p:txBody>
      </p:sp>
      <p:sp>
        <p:nvSpPr>
          <p:cNvPr id="4" name="Title 4">
            <a:extLst>
              <a:ext uri="{FF2B5EF4-FFF2-40B4-BE49-F238E27FC236}">
                <a16:creationId xmlns:a16="http://schemas.microsoft.com/office/drawing/2014/main" id="{CB7CE757-B68A-4F36-B26D-4B54D2136AC4}"/>
              </a:ext>
            </a:extLst>
          </p:cNvPr>
          <p:cNvSpPr txBox="1">
            <a:spLocks/>
          </p:cNvSpPr>
          <p:nvPr/>
        </p:nvSpPr>
        <p:spPr>
          <a:xfrm>
            <a:off x="455996" y="4174830"/>
            <a:ext cx="11306469" cy="403137"/>
          </a:xfrm>
          <a:prstGeom prst="rect">
            <a:avLst/>
          </a:prstGeom>
        </p:spPr>
        <p:txBody>
          <a:bodyPr vert="horz" wrap="square" lIns="0" tIns="0" rIns="0" bIns="0" rtlCol="0" anchor="t">
            <a:normAutofit/>
          </a:bodyPr>
          <a:lstStyle>
            <a:lvl1pPr algn="l" defTabSz="914378" rtl="0" eaLnBrk="1" latinLnBrk="0" hangingPunct="1">
              <a:lnSpc>
                <a:spcPts val="3137"/>
              </a:lnSpc>
              <a:spcBef>
                <a:spcPct val="0"/>
              </a:spcBef>
              <a:buNone/>
              <a:defRPr lang="en-US" sz="2745" b="0" kern="1200" cap="none" spc="-49" baseline="0">
                <a:ln w="3175">
                  <a:noFill/>
                </a:ln>
                <a:solidFill>
                  <a:srgbClr val="000000"/>
                </a:solidFill>
                <a:effectLst/>
                <a:latin typeface="+mj-lt"/>
                <a:ea typeface="+mn-ea"/>
                <a:cs typeface="Segoe UI" pitchFamily="34" charset="0"/>
              </a:defRPr>
            </a:lvl1pPr>
          </a:lstStyle>
          <a:p>
            <a:r>
              <a:rPr lang="en-US"/>
              <a:t>At the end of this work shop you should…</a:t>
            </a:r>
          </a:p>
        </p:txBody>
      </p:sp>
      <p:sp>
        <p:nvSpPr>
          <p:cNvPr id="7" name="Content Placeholder 5">
            <a:extLst>
              <a:ext uri="{FF2B5EF4-FFF2-40B4-BE49-F238E27FC236}">
                <a16:creationId xmlns:a16="http://schemas.microsoft.com/office/drawing/2014/main" id="{ED5995EA-F329-417C-869F-A1C2F412A849}"/>
              </a:ext>
            </a:extLst>
          </p:cNvPr>
          <p:cNvSpPr txBox="1">
            <a:spLocks/>
          </p:cNvSpPr>
          <p:nvPr/>
        </p:nvSpPr>
        <p:spPr>
          <a:xfrm>
            <a:off x="455996" y="4805772"/>
            <a:ext cx="9582150" cy="892552"/>
          </a:xfrm>
          <a:prstGeom prst="rect">
            <a:avLst/>
          </a:prstGeom>
        </p:spPr>
        <p:txBody>
          <a:bodyPr vert="horz" wrap="square" lIns="0" tIns="0" rIns="0" bIns="0" rtlCol="0">
            <a:spAutoFit/>
          </a:bodyPr>
          <a:lstStyle>
            <a:lvl1pPr marL="222586" marR="0" indent="-222586" algn="l" defTabSz="914378" rtl="0" eaLnBrk="1" fontAlgn="auto" latinLnBrk="0" hangingPunct="1">
              <a:lnSpc>
                <a:spcPct val="100000"/>
              </a:lnSpc>
              <a:spcBef>
                <a:spcPts val="0"/>
              </a:spcBef>
              <a:spcAft>
                <a:spcPts val="1177"/>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100" marR="0" indent="0" algn="l" defTabSz="914378"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8" marR="0" indent="0" algn="l" defTabSz="914378"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8" marR="0" indent="0" algn="l" defTabSz="914378"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97" marR="0" indent="0" algn="l" defTabSz="914378" rtl="0" eaLnBrk="1" fontAlgn="auto" latinLnBrk="0" hangingPunct="1">
              <a:lnSpc>
                <a:spcPct val="100000"/>
              </a:lnSpc>
              <a:spcBef>
                <a:spcPts val="0"/>
              </a:spcBef>
              <a:spcAft>
                <a:spcPts val="0"/>
              </a:spcAft>
              <a:buClrTx/>
              <a:buSzPct val="90000"/>
              <a:buFont typeface="Wingdings" panose="05000000000000000000" pitchFamily="2" charset="2"/>
              <a:buNone/>
              <a:tabLst/>
              <a:defRPr sz="981" b="1" kern="1200" spc="0" baseline="0">
                <a:solidFill>
                  <a:srgbClr val="000000"/>
                </a:solidFill>
                <a:latin typeface="+mn-lt"/>
                <a:ea typeface="+mn-ea"/>
                <a:cs typeface="+mn-cs"/>
              </a:defRPr>
            </a:lvl5pPr>
            <a:lvl6pPr marL="2285944" indent="0" algn="l" defTabSz="914378"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78" rtl="0" eaLnBrk="1" latinLnBrk="0" hangingPunct="1">
              <a:lnSpc>
                <a:spcPct val="100000"/>
              </a:lnSpc>
              <a:spcBef>
                <a:spcPts val="0"/>
              </a:spcBef>
              <a:spcAft>
                <a:spcPts val="0"/>
              </a:spcAft>
              <a:buFont typeface="Arial" pitchFamily="34" charset="0"/>
              <a:buNone/>
              <a:defRPr sz="981" kern="1200">
                <a:solidFill>
                  <a:srgbClr val="000000"/>
                </a:solidFill>
                <a:latin typeface="+mn-lt"/>
                <a:ea typeface="+mn-ea"/>
                <a:cs typeface="+mn-cs"/>
              </a:defRPr>
            </a:lvl7pPr>
            <a:lvl8pPr marL="3428918" indent="-228595" algn="l" defTabSz="91437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108" indent="-228595" algn="l" defTabSz="914378"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a:t>Establish a plan for initial organizational alignment</a:t>
            </a:r>
          </a:p>
          <a:p>
            <a:r>
              <a:rPr lang="en-US" sz="2400"/>
              <a:t>Have a clear cloud adoption plan</a:t>
            </a:r>
          </a:p>
        </p:txBody>
      </p:sp>
    </p:spTree>
    <p:extLst>
      <p:ext uri="{BB962C8B-B14F-4D97-AF65-F5344CB8AC3E}">
        <p14:creationId xmlns:p14="http://schemas.microsoft.com/office/powerpoint/2010/main" val="413793162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D9AD-CAAE-41C7-9F5D-D12E0060D6AA}"/>
              </a:ext>
            </a:extLst>
          </p:cNvPr>
          <p:cNvSpPr>
            <a:spLocks noGrp="1"/>
          </p:cNvSpPr>
          <p:nvPr>
            <p:ph type="title"/>
          </p:nvPr>
        </p:nvSpPr>
        <p:spPr>
          <a:xfrm>
            <a:off x="633411" y="400251"/>
            <a:ext cx="8279455" cy="1107996"/>
          </a:xfrm>
        </p:spPr>
        <p:txBody>
          <a:bodyPr/>
          <a:lstStyle/>
          <a:p>
            <a:r>
              <a:rPr lang="en-US">
                <a:solidFill>
                  <a:schemeClr val="tx1"/>
                </a:solidFill>
              </a:rPr>
              <a:t>Achieve</a:t>
            </a:r>
            <a:r>
              <a:rPr lang="en-US">
                <a:solidFill>
                  <a:schemeClr val="bg1"/>
                </a:solidFill>
              </a:rPr>
              <a:t> </a:t>
            </a:r>
            <a:r>
              <a:rPr lang="en-US">
                <a:solidFill>
                  <a:srgbClr val="00B0F0"/>
                </a:solidFill>
              </a:rPr>
              <a:t>balance</a:t>
            </a:r>
            <a:r>
              <a:rPr lang="en-US">
                <a:solidFill>
                  <a:schemeClr val="tx1"/>
                </a:solidFill>
              </a:rPr>
              <a:t>. Deliver </a:t>
            </a:r>
            <a:r>
              <a:rPr lang="en-US">
                <a:solidFill>
                  <a:srgbClr val="00B0F0"/>
                </a:solidFill>
              </a:rPr>
              <a:t>modernization</a:t>
            </a:r>
            <a:r>
              <a:rPr lang="en-US">
                <a:solidFill>
                  <a:schemeClr val="tx1"/>
                </a:solidFill>
              </a:rPr>
              <a:t>.</a:t>
            </a:r>
            <a:r>
              <a:rPr lang="en-US">
                <a:solidFill>
                  <a:schemeClr val="bg1"/>
                </a:solidFill>
              </a:rPr>
              <a:t>. Deli</a:t>
            </a:r>
            <a:endParaRPr lang="en-US"/>
          </a:p>
        </p:txBody>
      </p:sp>
      <p:grpSp>
        <p:nvGrpSpPr>
          <p:cNvPr id="29" name="Group 28" descr="Circle that rotates">
            <a:extLst>
              <a:ext uri="{FF2B5EF4-FFF2-40B4-BE49-F238E27FC236}">
                <a16:creationId xmlns:a16="http://schemas.microsoft.com/office/drawing/2014/main" id="{F6856311-00C4-4C65-BEC4-997AE110DF49}"/>
              </a:ext>
            </a:extLst>
          </p:cNvPr>
          <p:cNvGrpSpPr/>
          <p:nvPr/>
        </p:nvGrpSpPr>
        <p:grpSpPr>
          <a:xfrm>
            <a:off x="1050342" y="1237151"/>
            <a:ext cx="4201722" cy="4201722"/>
            <a:chOff x="5928360" y="269969"/>
            <a:chExt cx="6064844" cy="6064844"/>
          </a:xfrm>
        </p:grpSpPr>
        <p:grpSp>
          <p:nvGrpSpPr>
            <p:cNvPr id="30" name="Group 29">
              <a:extLst>
                <a:ext uri="{FF2B5EF4-FFF2-40B4-BE49-F238E27FC236}">
                  <a16:creationId xmlns:a16="http://schemas.microsoft.com/office/drawing/2014/main" id="{C041C9F3-3896-4851-ACF2-222DB8AD4D26}"/>
                </a:ext>
              </a:extLst>
            </p:cNvPr>
            <p:cNvGrpSpPr/>
            <p:nvPr/>
          </p:nvGrpSpPr>
          <p:grpSpPr>
            <a:xfrm>
              <a:off x="6343470" y="526431"/>
              <a:ext cx="5269360" cy="5399630"/>
              <a:chOff x="6343470" y="526431"/>
              <a:chExt cx="5269360" cy="5399630"/>
            </a:xfrm>
          </p:grpSpPr>
          <p:grpSp>
            <p:nvGrpSpPr>
              <p:cNvPr id="35" name="Group 34">
                <a:extLst>
                  <a:ext uri="{FF2B5EF4-FFF2-40B4-BE49-F238E27FC236}">
                    <a16:creationId xmlns:a16="http://schemas.microsoft.com/office/drawing/2014/main" id="{BD857E99-779F-4838-97B9-20CDC3A09998}"/>
                  </a:ext>
                </a:extLst>
              </p:cNvPr>
              <p:cNvGrpSpPr/>
              <p:nvPr/>
            </p:nvGrpSpPr>
            <p:grpSpPr>
              <a:xfrm>
                <a:off x="6343470" y="526431"/>
                <a:ext cx="5269360" cy="5399630"/>
                <a:chOff x="6343470" y="526431"/>
                <a:chExt cx="5269360" cy="5399630"/>
              </a:xfrm>
            </p:grpSpPr>
            <p:sp>
              <p:nvSpPr>
                <p:cNvPr id="43" name="Oval 42">
                  <a:extLst>
                    <a:ext uri="{FF2B5EF4-FFF2-40B4-BE49-F238E27FC236}">
                      <a16:creationId xmlns:a16="http://schemas.microsoft.com/office/drawing/2014/main" id="{2C11AAEC-2B7F-4A79-8346-FFE93D9ECB9D}"/>
                    </a:ext>
                  </a:extLst>
                </p:cNvPr>
                <p:cNvSpPr/>
                <p:nvPr/>
              </p:nvSpPr>
              <p:spPr bwMode="auto">
                <a:xfrm>
                  <a:off x="6343470" y="656701"/>
                  <a:ext cx="5269360" cy="5269360"/>
                </a:xfrm>
                <a:prstGeom prst="ellipse">
                  <a:avLst/>
                </a:prstGeom>
                <a:noFill/>
                <a:ln w="508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 name="Rectangle 43">
                  <a:extLst>
                    <a:ext uri="{FF2B5EF4-FFF2-40B4-BE49-F238E27FC236}">
                      <a16:creationId xmlns:a16="http://schemas.microsoft.com/office/drawing/2014/main" id="{9CA837BF-F1F8-40C0-A27C-24BD946FC1D0}"/>
                    </a:ext>
                  </a:extLst>
                </p:cNvPr>
                <p:cNvSpPr/>
                <p:nvPr/>
              </p:nvSpPr>
              <p:spPr bwMode="auto">
                <a:xfrm>
                  <a:off x="8751570" y="526431"/>
                  <a:ext cx="394950" cy="34792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 name="Rectangle 44">
                  <a:extLst>
                    <a:ext uri="{FF2B5EF4-FFF2-40B4-BE49-F238E27FC236}">
                      <a16:creationId xmlns:a16="http://schemas.microsoft.com/office/drawing/2014/main" id="{53048189-2ACC-4D53-9136-5309E9608952}"/>
                    </a:ext>
                  </a:extLst>
                </p:cNvPr>
                <p:cNvSpPr/>
                <p:nvPr/>
              </p:nvSpPr>
              <p:spPr bwMode="auto">
                <a:xfrm rot="7341331">
                  <a:off x="11027795" y="4445532"/>
                  <a:ext cx="394950" cy="4523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Rectangle 45">
                  <a:extLst>
                    <a:ext uri="{FF2B5EF4-FFF2-40B4-BE49-F238E27FC236}">
                      <a16:creationId xmlns:a16="http://schemas.microsoft.com/office/drawing/2014/main" id="{163354DC-6273-41CC-996C-B4EFD2C596B0}"/>
                    </a:ext>
                  </a:extLst>
                </p:cNvPr>
                <p:cNvSpPr/>
                <p:nvPr/>
              </p:nvSpPr>
              <p:spPr bwMode="auto">
                <a:xfrm rot="14352268" flipH="1">
                  <a:off x="6580858" y="4465005"/>
                  <a:ext cx="394950" cy="313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0" name="Isosceles Triangle 39">
                <a:extLst>
                  <a:ext uri="{FF2B5EF4-FFF2-40B4-BE49-F238E27FC236}">
                    <a16:creationId xmlns:a16="http://schemas.microsoft.com/office/drawing/2014/main" id="{12ED2DD8-B922-4C66-B256-A5E76770FB88}"/>
                  </a:ext>
                </a:extLst>
              </p:cNvPr>
              <p:cNvSpPr/>
              <p:nvPr/>
            </p:nvSpPr>
            <p:spPr bwMode="auto">
              <a:xfrm rot="5235495">
                <a:off x="8720093" y="581778"/>
                <a:ext cx="212026" cy="166654"/>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Isosceles Triangle 40">
                <a:extLst>
                  <a:ext uri="{FF2B5EF4-FFF2-40B4-BE49-F238E27FC236}">
                    <a16:creationId xmlns:a16="http://schemas.microsoft.com/office/drawing/2014/main" id="{8760FBDD-F943-4849-9BD7-61E8801139B5}"/>
                  </a:ext>
                </a:extLst>
              </p:cNvPr>
              <p:cNvSpPr/>
              <p:nvPr/>
            </p:nvSpPr>
            <p:spPr bwMode="auto">
              <a:xfrm rot="12779463">
                <a:off x="11169242" y="4477146"/>
                <a:ext cx="212026" cy="166654"/>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Isosceles Triangle 41">
                <a:extLst>
                  <a:ext uri="{FF2B5EF4-FFF2-40B4-BE49-F238E27FC236}">
                    <a16:creationId xmlns:a16="http://schemas.microsoft.com/office/drawing/2014/main" id="{6A630640-ECB9-483E-80B6-FFCBE166D6EC}"/>
                  </a:ext>
                </a:extLst>
              </p:cNvPr>
              <p:cNvSpPr/>
              <p:nvPr/>
            </p:nvSpPr>
            <p:spPr bwMode="auto">
              <a:xfrm rot="19726302">
                <a:off x="6691281" y="4669066"/>
                <a:ext cx="212026" cy="166654"/>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2" name="Oval 31">
              <a:extLst>
                <a:ext uri="{FF2B5EF4-FFF2-40B4-BE49-F238E27FC236}">
                  <a16:creationId xmlns:a16="http://schemas.microsoft.com/office/drawing/2014/main" id="{E3188C73-CA82-4D63-9F73-8226C065E814}"/>
                </a:ext>
              </a:extLst>
            </p:cNvPr>
            <p:cNvSpPr/>
            <p:nvPr/>
          </p:nvSpPr>
          <p:spPr bwMode="auto">
            <a:xfrm>
              <a:off x="5928360" y="269969"/>
              <a:ext cx="6064844" cy="6064844"/>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7" name="Group 46" descr="People, process, technology cycle">
            <a:extLst>
              <a:ext uri="{FF2B5EF4-FFF2-40B4-BE49-F238E27FC236}">
                <a16:creationId xmlns:a16="http://schemas.microsoft.com/office/drawing/2014/main" id="{C949D983-C26F-41C5-B0B6-5FC8371ED379}"/>
              </a:ext>
            </a:extLst>
          </p:cNvPr>
          <p:cNvGrpSpPr/>
          <p:nvPr/>
        </p:nvGrpSpPr>
        <p:grpSpPr>
          <a:xfrm>
            <a:off x="1250569" y="1497452"/>
            <a:ext cx="3846108" cy="3986134"/>
            <a:chOff x="6085880" y="530303"/>
            <a:chExt cx="5709057" cy="5916909"/>
          </a:xfrm>
        </p:grpSpPr>
        <p:sp>
          <p:nvSpPr>
            <p:cNvPr id="48" name="TextBox 47">
              <a:extLst>
                <a:ext uri="{FF2B5EF4-FFF2-40B4-BE49-F238E27FC236}">
                  <a16:creationId xmlns:a16="http://schemas.microsoft.com/office/drawing/2014/main" id="{2AD04F7B-5857-416C-A75E-A1BA05668F0F}"/>
                </a:ext>
              </a:extLst>
            </p:cNvPr>
            <p:cNvSpPr txBox="1"/>
            <p:nvPr/>
          </p:nvSpPr>
          <p:spPr>
            <a:xfrm rot="18303160">
              <a:off x="6143534" y="472649"/>
              <a:ext cx="5324368" cy="5439676"/>
            </a:xfrm>
            <a:prstGeom prst="rect">
              <a:avLst/>
            </a:prstGeom>
            <a:noFill/>
          </p:spPr>
          <p:txBody>
            <a:bodyPr wrap="none" lIns="182880" tIns="146304" rIns="182880" bIns="146304" rtlCol="0">
              <a:prstTxWarp prst="textArchUp">
                <a:avLst/>
              </a:prstTxWarp>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gradFill>
                    <a:gsLst>
                      <a:gs pos="2917">
                        <a:srgbClr val="FFFFFF"/>
                      </a:gs>
                      <a:gs pos="100000">
                        <a:srgbClr val="FFFFFF"/>
                      </a:gs>
                    </a:gsLst>
                    <a:lin ang="5400000" scaled="0"/>
                  </a:gradFill>
                  <a:effectLst/>
                  <a:uLnTx/>
                  <a:uFillTx/>
                  <a:latin typeface="Segoe UI"/>
                  <a:ea typeface="+mn-ea"/>
                  <a:cs typeface="+mn-cs"/>
                </a:rPr>
                <a:t>People</a:t>
              </a:r>
            </a:p>
          </p:txBody>
        </p:sp>
        <p:sp>
          <p:nvSpPr>
            <p:cNvPr id="49" name="TextBox 48">
              <a:extLst>
                <a:ext uri="{FF2B5EF4-FFF2-40B4-BE49-F238E27FC236}">
                  <a16:creationId xmlns:a16="http://schemas.microsoft.com/office/drawing/2014/main" id="{BF3038A3-A270-415D-ABEA-BF25C9101B0A}"/>
                </a:ext>
              </a:extLst>
            </p:cNvPr>
            <p:cNvSpPr txBox="1"/>
            <p:nvPr/>
          </p:nvSpPr>
          <p:spPr>
            <a:xfrm rot="3600000">
              <a:off x="6412915" y="534659"/>
              <a:ext cx="5324368" cy="5439676"/>
            </a:xfrm>
            <a:prstGeom prst="rect">
              <a:avLst/>
            </a:prstGeom>
            <a:noFill/>
          </p:spPr>
          <p:txBody>
            <a:bodyPr wrap="none" lIns="182880" tIns="146304" rIns="182880" bIns="146304" rtlCol="0">
              <a:prstTxWarp prst="textArchUp">
                <a:avLst/>
              </a:prstTxWarp>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gradFill>
                    <a:gsLst>
                      <a:gs pos="2917">
                        <a:srgbClr val="FFFFFF"/>
                      </a:gs>
                      <a:gs pos="100000">
                        <a:srgbClr val="FFFFFF"/>
                      </a:gs>
                    </a:gsLst>
                    <a:lin ang="5400000" scaled="0"/>
                  </a:gradFill>
                  <a:effectLst/>
                  <a:uLnTx/>
                  <a:uFillTx/>
                  <a:latin typeface="Segoe UI"/>
                  <a:ea typeface="+mn-ea"/>
                  <a:cs typeface="+mn-cs"/>
                </a:rPr>
                <a:t>Process</a:t>
              </a:r>
            </a:p>
          </p:txBody>
        </p:sp>
        <p:sp>
          <p:nvSpPr>
            <p:cNvPr id="50" name="TextBox 49">
              <a:extLst>
                <a:ext uri="{FF2B5EF4-FFF2-40B4-BE49-F238E27FC236}">
                  <a16:creationId xmlns:a16="http://schemas.microsoft.com/office/drawing/2014/main" id="{E1879980-082D-4518-A64A-2DBBC0D8B9A6}"/>
                </a:ext>
              </a:extLst>
            </p:cNvPr>
            <p:cNvSpPr txBox="1"/>
            <p:nvPr/>
          </p:nvSpPr>
          <p:spPr>
            <a:xfrm>
              <a:off x="6183423" y="1007535"/>
              <a:ext cx="5462760" cy="5439677"/>
            </a:xfrm>
            <a:prstGeom prst="rect">
              <a:avLst/>
            </a:prstGeom>
            <a:noFill/>
          </p:spPr>
          <p:txBody>
            <a:bodyPr wrap="none" lIns="182880" tIns="146304" rIns="182880" bIns="146304" rtlCol="0">
              <a:prstTxWarp prst="textArchDown">
                <a:avLst>
                  <a:gd name="adj" fmla="val 333329"/>
                </a:avLst>
              </a:prstTxWarp>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gradFill>
                    <a:gsLst>
                      <a:gs pos="2917">
                        <a:srgbClr val="FFFFFF"/>
                      </a:gs>
                      <a:gs pos="100000">
                        <a:srgbClr val="FFFFFF"/>
                      </a:gs>
                    </a:gsLst>
                    <a:lin ang="5400000" scaled="0"/>
                  </a:gradFill>
                  <a:effectLst/>
                  <a:uLnTx/>
                  <a:uFillTx/>
                  <a:latin typeface="Segoe UI"/>
                  <a:ea typeface="+mn-ea"/>
                  <a:cs typeface="+mn-cs"/>
                </a:rPr>
                <a:t>Technology</a:t>
              </a:r>
            </a:p>
          </p:txBody>
        </p:sp>
      </p:grpSp>
      <p:grpSp>
        <p:nvGrpSpPr>
          <p:cNvPr id="51" name="Group 50" descr="Documentation, tools, templates, best practices circle">
            <a:extLst>
              <a:ext uri="{FF2B5EF4-FFF2-40B4-BE49-F238E27FC236}">
                <a16:creationId xmlns:a16="http://schemas.microsoft.com/office/drawing/2014/main" id="{E9A15883-DDFF-47B4-ACE4-DE3EA9F5E8AB}"/>
              </a:ext>
            </a:extLst>
          </p:cNvPr>
          <p:cNvGrpSpPr/>
          <p:nvPr/>
        </p:nvGrpSpPr>
        <p:grpSpPr>
          <a:xfrm>
            <a:off x="1540227" y="1708292"/>
            <a:ext cx="3232912" cy="3224100"/>
            <a:chOff x="3866077" y="1051605"/>
            <a:chExt cx="4666445" cy="4653727"/>
          </a:xfrm>
          <a:solidFill>
            <a:schemeClr val="accent1"/>
          </a:solidFill>
        </p:grpSpPr>
        <p:grpSp>
          <p:nvGrpSpPr>
            <p:cNvPr id="52" name="Group 51">
              <a:extLst>
                <a:ext uri="{FF2B5EF4-FFF2-40B4-BE49-F238E27FC236}">
                  <a16:creationId xmlns:a16="http://schemas.microsoft.com/office/drawing/2014/main" id="{AF648B16-5E16-4221-9913-6EAE7E7513AA}"/>
                </a:ext>
              </a:extLst>
            </p:cNvPr>
            <p:cNvGrpSpPr/>
            <p:nvPr/>
          </p:nvGrpSpPr>
          <p:grpSpPr>
            <a:xfrm>
              <a:off x="3866077" y="1051605"/>
              <a:ext cx="4666445" cy="4653727"/>
              <a:chOff x="3769633" y="1061799"/>
              <a:chExt cx="4822560" cy="4809418"/>
            </a:xfrm>
            <a:grpFill/>
          </p:grpSpPr>
          <p:sp>
            <p:nvSpPr>
              <p:cNvPr id="57" name="Freeform: Shape 56">
                <a:extLst>
                  <a:ext uri="{FF2B5EF4-FFF2-40B4-BE49-F238E27FC236}">
                    <a16:creationId xmlns:a16="http://schemas.microsoft.com/office/drawing/2014/main" id="{7EE01E55-F4B3-425B-A285-C2C1527260D3}"/>
                  </a:ext>
                </a:extLst>
              </p:cNvPr>
              <p:cNvSpPr/>
              <p:nvPr/>
            </p:nvSpPr>
            <p:spPr>
              <a:xfrm>
                <a:off x="3769633" y="1061799"/>
                <a:ext cx="2393330" cy="2393330"/>
              </a:xfrm>
              <a:custGeom>
                <a:avLst/>
                <a:gdLst>
                  <a:gd name="connsiteX0" fmla="*/ 0 w 2393330"/>
                  <a:gd name="connsiteY0" fmla="*/ 2393330 h 2393330"/>
                  <a:gd name="connsiteX1" fmla="*/ 2393330 w 2393330"/>
                  <a:gd name="connsiteY1" fmla="*/ 0 h 2393330"/>
                  <a:gd name="connsiteX2" fmla="*/ 2393330 w 2393330"/>
                  <a:gd name="connsiteY2" fmla="*/ 2393330 h 2393330"/>
                  <a:gd name="connsiteX3" fmla="*/ 0 w 2393330"/>
                  <a:gd name="connsiteY3" fmla="*/ 2393330 h 2393330"/>
                </a:gdLst>
                <a:ahLst/>
                <a:cxnLst>
                  <a:cxn ang="0">
                    <a:pos x="connsiteX0" y="connsiteY0"/>
                  </a:cxn>
                  <a:cxn ang="0">
                    <a:pos x="connsiteX1" y="connsiteY1"/>
                  </a:cxn>
                  <a:cxn ang="0">
                    <a:pos x="connsiteX2" y="connsiteY2"/>
                  </a:cxn>
                  <a:cxn ang="0">
                    <a:pos x="connsiteX3" y="connsiteY3"/>
                  </a:cxn>
                </a:cxnLst>
                <a:rect l="l" t="t" r="r" b="b"/>
                <a:pathLst>
                  <a:path w="2393330" h="2393330">
                    <a:moveTo>
                      <a:pt x="0" y="2393330"/>
                    </a:moveTo>
                    <a:cubicBezTo>
                      <a:pt x="0" y="1071530"/>
                      <a:pt x="1071530" y="0"/>
                      <a:pt x="2393330" y="0"/>
                    </a:cubicBezTo>
                    <a:lnTo>
                      <a:pt x="2393330" y="2393330"/>
                    </a:lnTo>
                    <a:lnTo>
                      <a:pt x="0" y="2393330"/>
                    </a:lnTo>
                    <a:close/>
                  </a:path>
                </a:pathLst>
              </a:custGeom>
              <a:solidFill>
                <a:schemeClr val="tx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71246" tIns="971246" rIns="270256" bIns="270256" numCol="1" spcCol="1270" anchor="ctr" anchorCtr="0">
                <a:noAutofit/>
              </a:bodyPr>
              <a:lstStyle/>
              <a:p>
                <a:pPr marL="0" marR="0" lvl="0" indent="0" algn="l" defTabSz="1689100" rtl="0" eaLnBrk="1" fontAlgn="auto" latinLnBrk="0" hangingPunct="1">
                  <a:lnSpc>
                    <a:spcPct val="90000"/>
                  </a:lnSpc>
                  <a:spcBef>
                    <a:spcPct val="0"/>
                  </a:spcBef>
                  <a:spcAft>
                    <a:spcPct val="35000"/>
                  </a:spcAft>
                  <a:buClrTx/>
                  <a:buSzTx/>
                  <a:buFontTx/>
                  <a:buNone/>
                  <a:tabLst/>
                  <a:defRPr/>
                </a:pPr>
                <a:endParaRPr kumimoji="0" lang="en-US" sz="4400" b="0" i="0" u="none" strike="noStrike" kern="1200" cap="none" spc="0" normalizeH="0" baseline="0" noProof="0">
                  <a:ln>
                    <a:noFill/>
                  </a:ln>
                  <a:solidFill>
                    <a:srgbClr val="FFFFFF"/>
                  </a:solidFill>
                  <a:effectLst/>
                  <a:uLnTx/>
                  <a:uFillTx/>
                  <a:latin typeface="Segoe UI"/>
                  <a:ea typeface="+mn-ea"/>
                  <a:cs typeface="+mn-cs"/>
                </a:endParaRPr>
              </a:p>
            </p:txBody>
          </p:sp>
          <p:sp>
            <p:nvSpPr>
              <p:cNvPr id="58" name="Freeform: Shape 57">
                <a:extLst>
                  <a:ext uri="{FF2B5EF4-FFF2-40B4-BE49-F238E27FC236}">
                    <a16:creationId xmlns:a16="http://schemas.microsoft.com/office/drawing/2014/main" id="{36038F0A-F753-49E4-8A32-64BB90A48B98}"/>
                  </a:ext>
                </a:extLst>
              </p:cNvPr>
              <p:cNvSpPr/>
              <p:nvPr/>
            </p:nvSpPr>
            <p:spPr>
              <a:xfrm>
                <a:off x="6198862" y="1061799"/>
                <a:ext cx="2393330" cy="2393330"/>
              </a:xfrm>
              <a:custGeom>
                <a:avLst/>
                <a:gdLst>
                  <a:gd name="connsiteX0" fmla="*/ 0 w 2393330"/>
                  <a:gd name="connsiteY0" fmla="*/ 2393330 h 2393330"/>
                  <a:gd name="connsiteX1" fmla="*/ 2393330 w 2393330"/>
                  <a:gd name="connsiteY1" fmla="*/ 0 h 2393330"/>
                  <a:gd name="connsiteX2" fmla="*/ 2393330 w 2393330"/>
                  <a:gd name="connsiteY2" fmla="*/ 2393330 h 2393330"/>
                  <a:gd name="connsiteX3" fmla="*/ 0 w 2393330"/>
                  <a:gd name="connsiteY3" fmla="*/ 2393330 h 2393330"/>
                </a:gdLst>
                <a:ahLst/>
                <a:cxnLst>
                  <a:cxn ang="0">
                    <a:pos x="connsiteX0" y="connsiteY0"/>
                  </a:cxn>
                  <a:cxn ang="0">
                    <a:pos x="connsiteX1" y="connsiteY1"/>
                  </a:cxn>
                  <a:cxn ang="0">
                    <a:pos x="connsiteX2" y="connsiteY2"/>
                  </a:cxn>
                  <a:cxn ang="0">
                    <a:pos x="connsiteX3" y="connsiteY3"/>
                  </a:cxn>
                </a:cxnLst>
                <a:rect l="l" t="t" r="r" b="b"/>
                <a:pathLst>
                  <a:path w="2393330" h="2393330">
                    <a:moveTo>
                      <a:pt x="0" y="0"/>
                    </a:moveTo>
                    <a:cubicBezTo>
                      <a:pt x="1321800" y="0"/>
                      <a:pt x="2393330" y="1071530"/>
                      <a:pt x="2393330" y="2393330"/>
                    </a:cubicBezTo>
                    <a:lnTo>
                      <a:pt x="0" y="2393330"/>
                    </a:lnTo>
                    <a:lnTo>
                      <a:pt x="0" y="0"/>
                    </a:lnTo>
                    <a:close/>
                  </a:path>
                </a:pathLst>
              </a:custGeom>
              <a:solidFill>
                <a:schemeClr val="tx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0256" tIns="971246" rIns="971246" bIns="270256" numCol="1" spcCol="1270" anchor="ctr" anchorCtr="0">
                <a:noAutofit/>
              </a:bodyPr>
              <a:lstStyle/>
              <a:p>
                <a:pPr marL="0" marR="0" lvl="0" indent="0" algn="l" defTabSz="1689100" rtl="0" eaLnBrk="1" fontAlgn="auto" latinLnBrk="0" hangingPunct="1">
                  <a:lnSpc>
                    <a:spcPct val="90000"/>
                  </a:lnSpc>
                  <a:spcBef>
                    <a:spcPct val="0"/>
                  </a:spcBef>
                  <a:spcAft>
                    <a:spcPct val="35000"/>
                  </a:spcAft>
                  <a:buClrTx/>
                  <a:buSzTx/>
                  <a:buFontTx/>
                  <a:buNone/>
                  <a:tabLst/>
                  <a:defRPr/>
                </a:pPr>
                <a:endParaRPr kumimoji="0" lang="en-US" sz="4400" b="0" i="0" u="none" strike="noStrike" kern="1200" cap="none" spc="0" normalizeH="0" baseline="0" noProof="0">
                  <a:ln>
                    <a:noFill/>
                  </a:ln>
                  <a:solidFill>
                    <a:srgbClr val="FFFFFF"/>
                  </a:solidFill>
                  <a:effectLst/>
                  <a:uLnTx/>
                  <a:uFillTx/>
                  <a:latin typeface="Segoe UI"/>
                  <a:ea typeface="+mn-ea"/>
                  <a:cs typeface="+mn-cs"/>
                </a:endParaRPr>
              </a:p>
            </p:txBody>
          </p:sp>
          <p:sp>
            <p:nvSpPr>
              <p:cNvPr id="59" name="Freeform: Shape 58">
                <a:extLst>
                  <a:ext uri="{FF2B5EF4-FFF2-40B4-BE49-F238E27FC236}">
                    <a16:creationId xmlns:a16="http://schemas.microsoft.com/office/drawing/2014/main" id="{9A103F56-91D4-4FB6-83C2-23E0FDBC60E0}"/>
                  </a:ext>
                </a:extLst>
              </p:cNvPr>
              <p:cNvSpPr/>
              <p:nvPr/>
            </p:nvSpPr>
            <p:spPr>
              <a:xfrm>
                <a:off x="6198862" y="3477886"/>
                <a:ext cx="2393331" cy="2393331"/>
              </a:xfrm>
              <a:custGeom>
                <a:avLst/>
                <a:gdLst>
                  <a:gd name="connsiteX0" fmla="*/ 0 w 2393330"/>
                  <a:gd name="connsiteY0" fmla="*/ 2393330 h 2393330"/>
                  <a:gd name="connsiteX1" fmla="*/ 2393330 w 2393330"/>
                  <a:gd name="connsiteY1" fmla="*/ 0 h 2393330"/>
                  <a:gd name="connsiteX2" fmla="*/ 2393330 w 2393330"/>
                  <a:gd name="connsiteY2" fmla="*/ 2393330 h 2393330"/>
                  <a:gd name="connsiteX3" fmla="*/ 0 w 2393330"/>
                  <a:gd name="connsiteY3" fmla="*/ 2393330 h 2393330"/>
                </a:gdLst>
                <a:ahLst/>
                <a:cxnLst>
                  <a:cxn ang="0">
                    <a:pos x="connsiteX0" y="connsiteY0"/>
                  </a:cxn>
                  <a:cxn ang="0">
                    <a:pos x="connsiteX1" y="connsiteY1"/>
                  </a:cxn>
                  <a:cxn ang="0">
                    <a:pos x="connsiteX2" y="connsiteY2"/>
                  </a:cxn>
                  <a:cxn ang="0">
                    <a:pos x="connsiteX3" y="connsiteY3"/>
                  </a:cxn>
                </a:cxnLst>
                <a:rect l="l" t="t" r="r" b="b"/>
                <a:pathLst>
                  <a:path w="2393330" h="2393330">
                    <a:moveTo>
                      <a:pt x="2393330" y="0"/>
                    </a:moveTo>
                    <a:cubicBezTo>
                      <a:pt x="2393330" y="1321800"/>
                      <a:pt x="1321800" y="2393330"/>
                      <a:pt x="0" y="2393330"/>
                    </a:cubicBezTo>
                    <a:lnTo>
                      <a:pt x="0" y="0"/>
                    </a:lnTo>
                    <a:lnTo>
                      <a:pt x="2393330" y="0"/>
                    </a:lnTo>
                    <a:close/>
                  </a:path>
                </a:pathLst>
              </a:custGeom>
              <a:solidFill>
                <a:schemeClr val="tx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0256" tIns="270257" rIns="971247" bIns="971246" numCol="1" spcCol="1270" anchor="ctr" anchorCtr="0">
                <a:noAutofit/>
              </a:bodyPr>
              <a:lstStyle/>
              <a:p>
                <a:pPr marL="0" marR="0" lvl="0" indent="0" algn="l" defTabSz="1689100" rtl="0" eaLnBrk="1" fontAlgn="auto" latinLnBrk="0" hangingPunct="1">
                  <a:lnSpc>
                    <a:spcPct val="90000"/>
                  </a:lnSpc>
                  <a:spcBef>
                    <a:spcPct val="0"/>
                  </a:spcBef>
                  <a:spcAft>
                    <a:spcPct val="35000"/>
                  </a:spcAft>
                  <a:buClrTx/>
                  <a:buSzTx/>
                  <a:buFontTx/>
                  <a:buNone/>
                  <a:tabLst/>
                  <a:defRPr/>
                </a:pPr>
                <a:endParaRPr kumimoji="0" lang="en-US" sz="4400" b="0" i="0" u="none" strike="noStrike" kern="1200" cap="none" spc="0" normalizeH="0" baseline="0" noProof="0">
                  <a:ln>
                    <a:noFill/>
                  </a:ln>
                  <a:solidFill>
                    <a:srgbClr val="FFFFFF"/>
                  </a:solidFill>
                  <a:effectLst/>
                  <a:uLnTx/>
                  <a:uFillTx/>
                  <a:latin typeface="Segoe UI"/>
                  <a:ea typeface="+mn-ea"/>
                  <a:cs typeface="+mn-cs"/>
                </a:endParaRPr>
              </a:p>
            </p:txBody>
          </p:sp>
          <p:sp>
            <p:nvSpPr>
              <p:cNvPr id="60" name="Freeform: Shape 59">
                <a:extLst>
                  <a:ext uri="{FF2B5EF4-FFF2-40B4-BE49-F238E27FC236}">
                    <a16:creationId xmlns:a16="http://schemas.microsoft.com/office/drawing/2014/main" id="{4F93ADEC-2C73-45F1-8F09-0638D1E7F485}"/>
                  </a:ext>
                </a:extLst>
              </p:cNvPr>
              <p:cNvSpPr/>
              <p:nvPr/>
            </p:nvSpPr>
            <p:spPr>
              <a:xfrm>
                <a:off x="3769633" y="3477887"/>
                <a:ext cx="2393330" cy="2393330"/>
              </a:xfrm>
              <a:custGeom>
                <a:avLst/>
                <a:gdLst>
                  <a:gd name="connsiteX0" fmla="*/ 0 w 2393330"/>
                  <a:gd name="connsiteY0" fmla="*/ 2393330 h 2393330"/>
                  <a:gd name="connsiteX1" fmla="*/ 2393330 w 2393330"/>
                  <a:gd name="connsiteY1" fmla="*/ 0 h 2393330"/>
                  <a:gd name="connsiteX2" fmla="*/ 2393330 w 2393330"/>
                  <a:gd name="connsiteY2" fmla="*/ 2393330 h 2393330"/>
                  <a:gd name="connsiteX3" fmla="*/ 0 w 2393330"/>
                  <a:gd name="connsiteY3" fmla="*/ 2393330 h 2393330"/>
                </a:gdLst>
                <a:ahLst/>
                <a:cxnLst>
                  <a:cxn ang="0">
                    <a:pos x="connsiteX0" y="connsiteY0"/>
                  </a:cxn>
                  <a:cxn ang="0">
                    <a:pos x="connsiteX1" y="connsiteY1"/>
                  </a:cxn>
                  <a:cxn ang="0">
                    <a:pos x="connsiteX2" y="connsiteY2"/>
                  </a:cxn>
                  <a:cxn ang="0">
                    <a:pos x="connsiteX3" y="connsiteY3"/>
                  </a:cxn>
                </a:cxnLst>
                <a:rect l="l" t="t" r="r" b="b"/>
                <a:pathLst>
                  <a:path w="2393330" h="2393330">
                    <a:moveTo>
                      <a:pt x="2393330" y="2393330"/>
                    </a:moveTo>
                    <a:cubicBezTo>
                      <a:pt x="1071530" y="2393330"/>
                      <a:pt x="0" y="1321800"/>
                      <a:pt x="0" y="0"/>
                    </a:cubicBezTo>
                    <a:lnTo>
                      <a:pt x="2393330" y="0"/>
                    </a:lnTo>
                    <a:lnTo>
                      <a:pt x="2393330" y="2393330"/>
                    </a:lnTo>
                    <a:close/>
                  </a:path>
                </a:pathLst>
              </a:custGeom>
              <a:solidFill>
                <a:schemeClr val="tx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71246" tIns="270256" rIns="270256" bIns="971246" numCol="1" spcCol="1270" anchor="ctr" anchorCtr="0">
                <a:noAutofit/>
              </a:bodyPr>
              <a:lstStyle/>
              <a:p>
                <a:pPr marL="0" marR="0" lvl="0" indent="0" algn="l" defTabSz="1689100" rtl="0" eaLnBrk="1" fontAlgn="auto" latinLnBrk="0" hangingPunct="1">
                  <a:lnSpc>
                    <a:spcPct val="90000"/>
                  </a:lnSpc>
                  <a:spcBef>
                    <a:spcPct val="0"/>
                  </a:spcBef>
                  <a:spcAft>
                    <a:spcPct val="35000"/>
                  </a:spcAft>
                  <a:buClrTx/>
                  <a:buSzTx/>
                  <a:buFontTx/>
                  <a:buNone/>
                  <a:tabLst/>
                  <a:defRPr/>
                </a:pPr>
                <a:endParaRPr kumimoji="0" lang="en-US" sz="44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53" name="Trackers_EADF" title="Icon of a clipboard with a checklist on it">
              <a:extLst>
                <a:ext uri="{FF2B5EF4-FFF2-40B4-BE49-F238E27FC236}">
                  <a16:creationId xmlns:a16="http://schemas.microsoft.com/office/drawing/2014/main" id="{48638930-C61C-4F49-B1CB-2E193D34F7AD}"/>
                </a:ext>
              </a:extLst>
            </p:cNvPr>
            <p:cNvSpPr>
              <a:spLocks noChangeAspect="1" noEditPoints="1"/>
            </p:cNvSpPr>
            <p:nvPr/>
          </p:nvSpPr>
          <p:spPr bwMode="auto">
            <a:xfrm rot="17100000">
              <a:off x="4196292" y="2689253"/>
              <a:ext cx="285936" cy="389887"/>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2375 w 2750"/>
                <a:gd name="T33" fmla="*/ 1750 h 3750"/>
                <a:gd name="T34" fmla="*/ 1375 w 2750"/>
                <a:gd name="T35" fmla="*/ 1750 h 3750"/>
                <a:gd name="T36" fmla="*/ 2375 w 2750"/>
                <a:gd name="T37" fmla="*/ 2500 h 3750"/>
                <a:gd name="T38" fmla="*/ 1375 w 2750"/>
                <a:gd name="T39" fmla="*/ 2500 h 3750"/>
                <a:gd name="T40" fmla="*/ 2375 w 2750"/>
                <a:gd name="T41" fmla="*/ 3250 h 3750"/>
                <a:gd name="T42" fmla="*/ 1375 w 2750"/>
                <a:gd name="T43" fmla="*/ 3250 h 3750"/>
                <a:gd name="T44" fmla="*/ 500 w 2750"/>
                <a:gd name="T45" fmla="*/ 1500 h 3750"/>
                <a:gd name="T46" fmla="*/ 750 w 2750"/>
                <a:gd name="T47" fmla="*/ 1750 h 3750"/>
                <a:gd name="T48" fmla="*/ 1125 w 2750"/>
                <a:gd name="T49" fmla="*/ 1375 h 3750"/>
                <a:gd name="T50" fmla="*/ 500 w 2750"/>
                <a:gd name="T51" fmla="*/ 2250 h 3750"/>
                <a:gd name="T52" fmla="*/ 750 w 2750"/>
                <a:gd name="T53" fmla="*/ 2500 h 3750"/>
                <a:gd name="T54" fmla="*/ 1125 w 2750"/>
                <a:gd name="T55" fmla="*/ 2125 h 3750"/>
                <a:gd name="T56" fmla="*/ 500 w 2750"/>
                <a:gd name="T57" fmla="*/ 3000 h 3750"/>
                <a:gd name="T58" fmla="*/ 750 w 2750"/>
                <a:gd name="T59" fmla="*/ 3250 h 3750"/>
                <a:gd name="T60" fmla="*/ 112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2375" y="1750"/>
                  </a:moveTo>
                  <a:cubicBezTo>
                    <a:pt x="1375" y="1750"/>
                    <a:pt x="1375" y="1750"/>
                    <a:pt x="1375" y="1750"/>
                  </a:cubicBezTo>
                  <a:moveTo>
                    <a:pt x="2375" y="2500"/>
                  </a:moveTo>
                  <a:cubicBezTo>
                    <a:pt x="1375" y="2500"/>
                    <a:pt x="1375" y="2500"/>
                    <a:pt x="1375" y="2500"/>
                  </a:cubicBezTo>
                  <a:moveTo>
                    <a:pt x="2375" y="3250"/>
                  </a:moveTo>
                  <a:cubicBezTo>
                    <a:pt x="1375" y="3250"/>
                    <a:pt x="1375" y="3250"/>
                    <a:pt x="1375" y="3250"/>
                  </a:cubicBezTo>
                  <a:moveTo>
                    <a:pt x="500" y="1500"/>
                  </a:moveTo>
                  <a:cubicBezTo>
                    <a:pt x="750" y="1750"/>
                    <a:pt x="750" y="1750"/>
                    <a:pt x="750" y="1750"/>
                  </a:cubicBezTo>
                  <a:cubicBezTo>
                    <a:pt x="1125" y="1375"/>
                    <a:pt x="1125" y="1375"/>
                    <a:pt x="1125" y="1375"/>
                  </a:cubicBezTo>
                  <a:moveTo>
                    <a:pt x="500" y="2250"/>
                  </a:moveTo>
                  <a:cubicBezTo>
                    <a:pt x="750" y="2500"/>
                    <a:pt x="750" y="2500"/>
                    <a:pt x="750" y="2500"/>
                  </a:cubicBezTo>
                  <a:cubicBezTo>
                    <a:pt x="1125" y="2125"/>
                    <a:pt x="1125" y="2125"/>
                    <a:pt x="1125" y="2125"/>
                  </a:cubicBezTo>
                  <a:moveTo>
                    <a:pt x="500" y="3000"/>
                  </a:moveTo>
                  <a:cubicBezTo>
                    <a:pt x="750" y="3250"/>
                    <a:pt x="750" y="3250"/>
                    <a:pt x="750" y="3250"/>
                  </a:cubicBezTo>
                  <a:cubicBezTo>
                    <a:pt x="1125" y="2875"/>
                    <a:pt x="1125" y="2875"/>
                    <a:pt x="1125" y="2875"/>
                  </a:cubicBezTo>
                </a:path>
              </a:pathLst>
            </a:custGeom>
            <a:noFill/>
            <a:ln w="15875"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4" name="DeveloperTools_EC7A" title="Icon of a wrench and a screwdriver">
              <a:extLst>
                <a:ext uri="{FF2B5EF4-FFF2-40B4-BE49-F238E27FC236}">
                  <a16:creationId xmlns:a16="http://schemas.microsoft.com/office/drawing/2014/main" id="{FBD0457A-ED3B-4315-B6F2-8188EC1D11C8}"/>
                </a:ext>
              </a:extLst>
            </p:cNvPr>
            <p:cNvSpPr>
              <a:spLocks noChangeAspect="1" noEditPoints="1"/>
            </p:cNvSpPr>
            <p:nvPr/>
          </p:nvSpPr>
          <p:spPr bwMode="auto">
            <a:xfrm rot="2700000">
              <a:off x="7247135" y="1603250"/>
              <a:ext cx="247443" cy="389887"/>
            </a:xfrm>
            <a:custGeom>
              <a:avLst/>
              <a:gdLst>
                <a:gd name="T0" fmla="*/ 765 w 2384"/>
                <a:gd name="T1" fmla="*/ 958 h 3756"/>
                <a:gd name="T2" fmla="*/ 765 w 2384"/>
                <a:gd name="T3" fmla="*/ 3500 h 3756"/>
                <a:gd name="T4" fmla="*/ 509 w 2384"/>
                <a:gd name="T5" fmla="*/ 3756 h 3756"/>
                <a:gd name="T6" fmla="*/ 509 w 2384"/>
                <a:gd name="T7" fmla="*/ 3756 h 3756"/>
                <a:gd name="T8" fmla="*/ 253 w 2384"/>
                <a:gd name="T9" fmla="*/ 3500 h 3756"/>
                <a:gd name="T10" fmla="*/ 253 w 2384"/>
                <a:gd name="T11" fmla="*/ 958 h 3756"/>
                <a:gd name="T12" fmla="*/ 0 w 2384"/>
                <a:gd name="T13" fmla="*/ 518 h 3756"/>
                <a:gd name="T14" fmla="*/ 509 w 2384"/>
                <a:gd name="T15" fmla="*/ 9 h 3756"/>
                <a:gd name="T16" fmla="*/ 1018 w 2384"/>
                <a:gd name="T17" fmla="*/ 518 h 3756"/>
                <a:gd name="T18" fmla="*/ 765 w 2384"/>
                <a:gd name="T19" fmla="*/ 958 h 3756"/>
                <a:gd name="T20" fmla="*/ 1503 w 2384"/>
                <a:gd name="T21" fmla="*/ 2012 h 3756"/>
                <a:gd name="T22" fmla="*/ 1503 w 2384"/>
                <a:gd name="T23" fmla="*/ 3500 h 3756"/>
                <a:gd name="T24" fmla="*/ 1759 w 2384"/>
                <a:gd name="T25" fmla="*/ 3756 h 3756"/>
                <a:gd name="T26" fmla="*/ 1759 w 2384"/>
                <a:gd name="T27" fmla="*/ 3756 h 3756"/>
                <a:gd name="T28" fmla="*/ 2015 w 2384"/>
                <a:gd name="T29" fmla="*/ 3500 h 3756"/>
                <a:gd name="T30" fmla="*/ 2015 w 2384"/>
                <a:gd name="T31" fmla="*/ 2012 h 3756"/>
                <a:gd name="T32" fmla="*/ 509 w 2384"/>
                <a:gd name="T33" fmla="*/ 0 h 3756"/>
                <a:gd name="T34" fmla="*/ 509 w 2384"/>
                <a:gd name="T35" fmla="*/ 509 h 3756"/>
                <a:gd name="T36" fmla="*/ 1134 w 2384"/>
                <a:gd name="T37" fmla="*/ 2012 h 3756"/>
                <a:gd name="T38" fmla="*/ 2384 w 2384"/>
                <a:gd name="T39" fmla="*/ 2012 h 3756"/>
                <a:gd name="T40" fmla="*/ 1759 w 2384"/>
                <a:gd name="T41" fmla="*/ 2012 h 3756"/>
                <a:gd name="T42" fmla="*/ 1759 w 2384"/>
                <a:gd name="T43" fmla="*/ 711 h 3756"/>
                <a:gd name="T44" fmla="*/ 2015 w 2384"/>
                <a:gd name="T45" fmla="*/ 9 h 3756"/>
                <a:gd name="T46" fmla="*/ 1503 w 2384"/>
                <a:gd name="T47" fmla="*/ 9 h 3756"/>
                <a:gd name="T48" fmla="*/ 1503 w 2384"/>
                <a:gd name="T49" fmla="*/ 510 h 3756"/>
                <a:gd name="T50" fmla="*/ 1759 w 2384"/>
                <a:gd name="T51" fmla="*/ 756 h 3756"/>
                <a:gd name="T52" fmla="*/ 2015 w 2384"/>
                <a:gd name="T53" fmla="*/ 510 h 3756"/>
                <a:gd name="T54" fmla="*/ 2015 w 2384"/>
                <a:gd name="T55" fmla="*/ 9 h 3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84" h="3756">
                  <a:moveTo>
                    <a:pt x="765" y="958"/>
                  </a:moveTo>
                  <a:cubicBezTo>
                    <a:pt x="765" y="3500"/>
                    <a:pt x="765" y="3500"/>
                    <a:pt x="765" y="3500"/>
                  </a:cubicBezTo>
                  <a:cubicBezTo>
                    <a:pt x="765" y="3641"/>
                    <a:pt x="650" y="3756"/>
                    <a:pt x="509" y="3756"/>
                  </a:cubicBezTo>
                  <a:cubicBezTo>
                    <a:pt x="509" y="3756"/>
                    <a:pt x="509" y="3756"/>
                    <a:pt x="509" y="3756"/>
                  </a:cubicBezTo>
                  <a:cubicBezTo>
                    <a:pt x="368" y="3756"/>
                    <a:pt x="253" y="3641"/>
                    <a:pt x="253" y="3500"/>
                  </a:cubicBezTo>
                  <a:cubicBezTo>
                    <a:pt x="253" y="958"/>
                    <a:pt x="253" y="958"/>
                    <a:pt x="253" y="958"/>
                  </a:cubicBezTo>
                  <a:cubicBezTo>
                    <a:pt x="102" y="869"/>
                    <a:pt x="0" y="706"/>
                    <a:pt x="0" y="518"/>
                  </a:cubicBezTo>
                  <a:cubicBezTo>
                    <a:pt x="0" y="237"/>
                    <a:pt x="228" y="9"/>
                    <a:pt x="509" y="9"/>
                  </a:cubicBezTo>
                  <a:cubicBezTo>
                    <a:pt x="790" y="9"/>
                    <a:pt x="1018" y="237"/>
                    <a:pt x="1018" y="518"/>
                  </a:cubicBezTo>
                  <a:cubicBezTo>
                    <a:pt x="1018" y="706"/>
                    <a:pt x="916" y="869"/>
                    <a:pt x="765" y="958"/>
                  </a:cubicBezTo>
                  <a:close/>
                  <a:moveTo>
                    <a:pt x="1503" y="2012"/>
                  </a:moveTo>
                  <a:cubicBezTo>
                    <a:pt x="1503" y="3500"/>
                    <a:pt x="1503" y="3500"/>
                    <a:pt x="1503" y="3500"/>
                  </a:cubicBezTo>
                  <a:cubicBezTo>
                    <a:pt x="1503" y="3641"/>
                    <a:pt x="1618" y="3756"/>
                    <a:pt x="1759" y="3756"/>
                  </a:cubicBezTo>
                  <a:cubicBezTo>
                    <a:pt x="1759" y="3756"/>
                    <a:pt x="1759" y="3756"/>
                    <a:pt x="1759" y="3756"/>
                  </a:cubicBezTo>
                  <a:cubicBezTo>
                    <a:pt x="1900" y="3756"/>
                    <a:pt x="2015" y="3641"/>
                    <a:pt x="2015" y="3500"/>
                  </a:cubicBezTo>
                  <a:cubicBezTo>
                    <a:pt x="2015" y="2012"/>
                    <a:pt x="2015" y="2012"/>
                    <a:pt x="2015" y="2012"/>
                  </a:cubicBezTo>
                  <a:moveTo>
                    <a:pt x="509" y="0"/>
                  </a:moveTo>
                  <a:cubicBezTo>
                    <a:pt x="509" y="509"/>
                    <a:pt x="509" y="509"/>
                    <a:pt x="509" y="509"/>
                  </a:cubicBezTo>
                  <a:moveTo>
                    <a:pt x="1134" y="2012"/>
                  </a:moveTo>
                  <a:cubicBezTo>
                    <a:pt x="2384" y="2012"/>
                    <a:pt x="2384" y="2012"/>
                    <a:pt x="2384" y="2012"/>
                  </a:cubicBezTo>
                  <a:moveTo>
                    <a:pt x="1759" y="2012"/>
                  </a:moveTo>
                  <a:cubicBezTo>
                    <a:pt x="1759" y="711"/>
                    <a:pt x="1759" y="711"/>
                    <a:pt x="1759" y="711"/>
                  </a:cubicBezTo>
                  <a:moveTo>
                    <a:pt x="2015" y="9"/>
                  </a:moveTo>
                  <a:cubicBezTo>
                    <a:pt x="1503" y="9"/>
                    <a:pt x="1503" y="9"/>
                    <a:pt x="1503" y="9"/>
                  </a:cubicBezTo>
                  <a:cubicBezTo>
                    <a:pt x="1503" y="510"/>
                    <a:pt x="1503" y="510"/>
                    <a:pt x="1503" y="510"/>
                  </a:cubicBezTo>
                  <a:cubicBezTo>
                    <a:pt x="1759" y="756"/>
                    <a:pt x="1759" y="756"/>
                    <a:pt x="1759" y="756"/>
                  </a:cubicBezTo>
                  <a:cubicBezTo>
                    <a:pt x="2015" y="510"/>
                    <a:pt x="2015" y="510"/>
                    <a:pt x="2015" y="510"/>
                  </a:cubicBezTo>
                  <a:lnTo>
                    <a:pt x="2015" y="9"/>
                  </a:lnTo>
                  <a:close/>
                </a:path>
              </a:pathLst>
            </a:custGeom>
            <a:noFill/>
            <a:ln w="15875"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5" name="hand_3" title="Icon of a hand giving a thumbs-up">
              <a:extLst>
                <a:ext uri="{FF2B5EF4-FFF2-40B4-BE49-F238E27FC236}">
                  <a16:creationId xmlns:a16="http://schemas.microsoft.com/office/drawing/2014/main" id="{4DD600EA-EBD3-4D9C-A272-A3F97375B756}"/>
                </a:ext>
              </a:extLst>
            </p:cNvPr>
            <p:cNvSpPr>
              <a:spLocks noChangeAspect="1"/>
            </p:cNvSpPr>
            <p:nvPr/>
          </p:nvSpPr>
          <p:spPr bwMode="auto">
            <a:xfrm rot="2700000">
              <a:off x="4242419" y="3889531"/>
              <a:ext cx="352190" cy="308464"/>
            </a:xfrm>
            <a:custGeom>
              <a:avLst/>
              <a:gdLst>
                <a:gd name="T0" fmla="*/ 0 w 323"/>
                <a:gd name="T1" fmla="*/ 199 h 283"/>
                <a:gd name="T2" fmla="*/ 0 w 323"/>
                <a:gd name="T3" fmla="*/ 260 h 283"/>
                <a:gd name="T4" fmla="*/ 60 w 323"/>
                <a:gd name="T5" fmla="*/ 260 h 283"/>
                <a:gd name="T6" fmla="*/ 95 w 323"/>
                <a:gd name="T7" fmla="*/ 264 h 283"/>
                <a:gd name="T8" fmla="*/ 148 w 323"/>
                <a:gd name="T9" fmla="*/ 282 h 283"/>
                <a:gd name="T10" fmla="*/ 250 w 323"/>
                <a:gd name="T11" fmla="*/ 282 h 283"/>
                <a:gd name="T12" fmla="*/ 265 w 323"/>
                <a:gd name="T13" fmla="*/ 281 h 283"/>
                <a:gd name="T14" fmla="*/ 275 w 323"/>
                <a:gd name="T15" fmla="*/ 272 h 283"/>
                <a:gd name="T16" fmla="*/ 320 w 323"/>
                <a:gd name="T17" fmla="*/ 141 h 283"/>
                <a:gd name="T18" fmla="*/ 316 w 323"/>
                <a:gd name="T19" fmla="*/ 117 h 283"/>
                <a:gd name="T20" fmla="*/ 302 w 323"/>
                <a:gd name="T21" fmla="*/ 110 h 283"/>
                <a:gd name="T22" fmla="*/ 214 w 323"/>
                <a:gd name="T23" fmla="*/ 110 h 283"/>
                <a:gd name="T24" fmla="*/ 217 w 323"/>
                <a:gd name="T25" fmla="*/ 79 h 283"/>
                <a:gd name="T26" fmla="*/ 234 w 323"/>
                <a:gd name="T27" fmla="*/ 41 h 283"/>
                <a:gd name="T28" fmla="*/ 228 w 323"/>
                <a:gd name="T29" fmla="*/ 5 h 283"/>
                <a:gd name="T30" fmla="*/ 208 w 323"/>
                <a:gd name="T31" fmla="*/ 8 h 283"/>
                <a:gd name="T32" fmla="*/ 101 w 323"/>
                <a:gd name="T33" fmla="*/ 115 h 283"/>
                <a:gd name="T34" fmla="*/ 77 w 323"/>
                <a:gd name="T35" fmla="*/ 129 h 283"/>
                <a:gd name="T36" fmla="*/ 0 w 323"/>
                <a:gd name="T37" fmla="*/ 131 h 283"/>
                <a:gd name="T38" fmla="*/ 0 w 323"/>
                <a:gd name="T39" fmla="*/ 19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3" h="283">
                  <a:moveTo>
                    <a:pt x="0" y="199"/>
                  </a:moveTo>
                  <a:cubicBezTo>
                    <a:pt x="0" y="260"/>
                    <a:pt x="0" y="260"/>
                    <a:pt x="0" y="260"/>
                  </a:cubicBezTo>
                  <a:cubicBezTo>
                    <a:pt x="60" y="260"/>
                    <a:pt x="60" y="260"/>
                    <a:pt x="60" y="260"/>
                  </a:cubicBezTo>
                  <a:cubicBezTo>
                    <a:pt x="60" y="260"/>
                    <a:pt x="84" y="261"/>
                    <a:pt x="95" y="264"/>
                  </a:cubicBezTo>
                  <a:cubicBezTo>
                    <a:pt x="106" y="267"/>
                    <a:pt x="129" y="282"/>
                    <a:pt x="148" y="282"/>
                  </a:cubicBezTo>
                  <a:cubicBezTo>
                    <a:pt x="167" y="282"/>
                    <a:pt x="250" y="282"/>
                    <a:pt x="250" y="282"/>
                  </a:cubicBezTo>
                  <a:cubicBezTo>
                    <a:pt x="250" y="282"/>
                    <a:pt x="260" y="283"/>
                    <a:pt x="265" y="281"/>
                  </a:cubicBezTo>
                  <a:cubicBezTo>
                    <a:pt x="272" y="279"/>
                    <a:pt x="275" y="272"/>
                    <a:pt x="275" y="272"/>
                  </a:cubicBezTo>
                  <a:cubicBezTo>
                    <a:pt x="320" y="141"/>
                    <a:pt x="320" y="141"/>
                    <a:pt x="320" y="141"/>
                  </a:cubicBezTo>
                  <a:cubicBezTo>
                    <a:pt x="320" y="141"/>
                    <a:pt x="323" y="125"/>
                    <a:pt x="316" y="117"/>
                  </a:cubicBezTo>
                  <a:cubicBezTo>
                    <a:pt x="310" y="111"/>
                    <a:pt x="302" y="110"/>
                    <a:pt x="302" y="110"/>
                  </a:cubicBezTo>
                  <a:cubicBezTo>
                    <a:pt x="214" y="110"/>
                    <a:pt x="214" y="110"/>
                    <a:pt x="214" y="110"/>
                  </a:cubicBezTo>
                  <a:cubicBezTo>
                    <a:pt x="214" y="110"/>
                    <a:pt x="213" y="90"/>
                    <a:pt x="217" y="79"/>
                  </a:cubicBezTo>
                  <a:cubicBezTo>
                    <a:pt x="222" y="69"/>
                    <a:pt x="232" y="50"/>
                    <a:pt x="234" y="41"/>
                  </a:cubicBezTo>
                  <a:cubicBezTo>
                    <a:pt x="235" y="31"/>
                    <a:pt x="239" y="10"/>
                    <a:pt x="228" y="5"/>
                  </a:cubicBezTo>
                  <a:cubicBezTo>
                    <a:pt x="217" y="0"/>
                    <a:pt x="208" y="8"/>
                    <a:pt x="208" y="8"/>
                  </a:cubicBezTo>
                  <a:cubicBezTo>
                    <a:pt x="101" y="115"/>
                    <a:pt x="101" y="115"/>
                    <a:pt x="101" y="115"/>
                  </a:cubicBezTo>
                  <a:cubicBezTo>
                    <a:pt x="101" y="115"/>
                    <a:pt x="91" y="126"/>
                    <a:pt x="77" y="129"/>
                  </a:cubicBezTo>
                  <a:cubicBezTo>
                    <a:pt x="64" y="132"/>
                    <a:pt x="0" y="131"/>
                    <a:pt x="0" y="131"/>
                  </a:cubicBezTo>
                  <a:lnTo>
                    <a:pt x="0" y="199"/>
                  </a:lnTo>
                  <a:close/>
                </a:path>
              </a:pathLst>
            </a:custGeom>
            <a:noFill/>
            <a:ln w="15875"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6" name="GenericApp_EB3B" title="Icon of an app window">
              <a:extLst>
                <a:ext uri="{FF2B5EF4-FFF2-40B4-BE49-F238E27FC236}">
                  <a16:creationId xmlns:a16="http://schemas.microsoft.com/office/drawing/2014/main" id="{70140172-9BC0-42F0-9FE7-793F1C1310A7}"/>
                </a:ext>
              </a:extLst>
            </p:cNvPr>
            <p:cNvSpPr>
              <a:spLocks noChangeAspect="1" noEditPoints="1"/>
            </p:cNvSpPr>
            <p:nvPr/>
          </p:nvSpPr>
          <p:spPr bwMode="auto">
            <a:xfrm rot="19800000">
              <a:off x="6891417" y="4906410"/>
              <a:ext cx="423627" cy="339035"/>
            </a:xfrm>
            <a:custGeom>
              <a:avLst/>
              <a:gdLst>
                <a:gd name="T0" fmla="*/ 5088 w 5088"/>
                <a:gd name="T1" fmla="*/ 4072 h 4072"/>
                <a:gd name="T2" fmla="*/ 0 w 5088"/>
                <a:gd name="T3" fmla="*/ 4072 h 4072"/>
                <a:gd name="T4" fmla="*/ 0 w 5088"/>
                <a:gd name="T5" fmla="*/ 0 h 4072"/>
                <a:gd name="T6" fmla="*/ 5088 w 5088"/>
                <a:gd name="T7" fmla="*/ 0 h 4072"/>
                <a:gd name="T8" fmla="*/ 5088 w 5088"/>
                <a:gd name="T9" fmla="*/ 4072 h 4072"/>
                <a:gd name="T10" fmla="*/ 0 w 5088"/>
                <a:gd name="T11" fmla="*/ 1018 h 4072"/>
                <a:gd name="T12" fmla="*/ 5004 w 5088"/>
                <a:gd name="T13" fmla="*/ 1018 h 4072"/>
                <a:gd name="T14" fmla="*/ 2035 w 5088"/>
                <a:gd name="T15" fmla="*/ 1697 h 4072"/>
                <a:gd name="T16" fmla="*/ 678 w 5088"/>
                <a:gd name="T17" fmla="*/ 1697 h 4072"/>
                <a:gd name="T18" fmla="*/ 678 w 5088"/>
                <a:gd name="T19" fmla="*/ 3393 h 4072"/>
                <a:gd name="T20" fmla="*/ 2035 w 5088"/>
                <a:gd name="T21" fmla="*/ 3393 h 4072"/>
                <a:gd name="T22" fmla="*/ 2035 w 5088"/>
                <a:gd name="T23" fmla="*/ 1697 h 4072"/>
                <a:gd name="T24" fmla="*/ 2544 w 5088"/>
                <a:gd name="T25" fmla="*/ 1697 h 4072"/>
                <a:gd name="T26" fmla="*/ 3561 w 5088"/>
                <a:gd name="T27" fmla="*/ 1697 h 4072"/>
                <a:gd name="T28" fmla="*/ 2544 w 5088"/>
                <a:gd name="T29" fmla="*/ 2375 h 4072"/>
                <a:gd name="T30" fmla="*/ 3561 w 5088"/>
                <a:gd name="T31" fmla="*/ 2375 h 4072"/>
                <a:gd name="T32" fmla="*/ 2544 w 5088"/>
                <a:gd name="T33" fmla="*/ 3054 h 4072"/>
                <a:gd name="T34" fmla="*/ 3222 w 5088"/>
                <a:gd name="T35" fmla="*/ 3054 h 4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88" h="4072">
                  <a:moveTo>
                    <a:pt x="5088" y="4072"/>
                  </a:moveTo>
                  <a:lnTo>
                    <a:pt x="0" y="4072"/>
                  </a:lnTo>
                  <a:lnTo>
                    <a:pt x="0" y="0"/>
                  </a:lnTo>
                  <a:lnTo>
                    <a:pt x="5088" y="0"/>
                  </a:lnTo>
                  <a:lnTo>
                    <a:pt x="5088" y="4072"/>
                  </a:lnTo>
                  <a:moveTo>
                    <a:pt x="0" y="1018"/>
                  </a:moveTo>
                  <a:lnTo>
                    <a:pt x="5004" y="1018"/>
                  </a:lnTo>
                  <a:moveTo>
                    <a:pt x="2035" y="1697"/>
                  </a:moveTo>
                  <a:lnTo>
                    <a:pt x="678" y="1697"/>
                  </a:lnTo>
                  <a:lnTo>
                    <a:pt x="678" y="3393"/>
                  </a:lnTo>
                  <a:lnTo>
                    <a:pt x="2035" y="3393"/>
                  </a:lnTo>
                  <a:lnTo>
                    <a:pt x="2035" y="1697"/>
                  </a:lnTo>
                  <a:moveTo>
                    <a:pt x="2544" y="1697"/>
                  </a:moveTo>
                  <a:lnTo>
                    <a:pt x="3561" y="1697"/>
                  </a:lnTo>
                  <a:moveTo>
                    <a:pt x="2544" y="2375"/>
                  </a:moveTo>
                  <a:lnTo>
                    <a:pt x="3561" y="2375"/>
                  </a:lnTo>
                  <a:moveTo>
                    <a:pt x="2544" y="3054"/>
                  </a:moveTo>
                  <a:lnTo>
                    <a:pt x="3222" y="3054"/>
                  </a:lnTo>
                </a:path>
              </a:pathLst>
            </a:custGeom>
            <a:noFill/>
            <a:ln w="15875"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sp>
        <p:nvSpPr>
          <p:cNvPr id="61" name="TextBox 60">
            <a:extLst>
              <a:ext uri="{FF2B5EF4-FFF2-40B4-BE49-F238E27FC236}">
                <a16:creationId xmlns:a16="http://schemas.microsoft.com/office/drawing/2014/main" id="{3EB60926-3BBB-421B-8172-3AD90A013E54}"/>
              </a:ext>
            </a:extLst>
          </p:cNvPr>
          <p:cNvSpPr txBox="1"/>
          <p:nvPr/>
        </p:nvSpPr>
        <p:spPr>
          <a:xfrm rot="18994072">
            <a:off x="2124971" y="1898857"/>
            <a:ext cx="2863184" cy="3453954"/>
          </a:xfrm>
          <a:prstGeom prst="rect">
            <a:avLst/>
          </a:prstGeom>
          <a:noFill/>
        </p:spPr>
        <p:txBody>
          <a:bodyPr wrap="none" lIns="182880" tIns="146304" rIns="182880" bIns="146304" rtlCol="0">
            <a:prstTxWarp prst="textArchUp">
              <a:avLst/>
            </a:prstTxWarp>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0078D4"/>
                    </a:gs>
                    <a:gs pos="100000">
                      <a:srgbClr val="0078D4"/>
                    </a:gs>
                  </a:gsLst>
                  <a:lin ang="5400000" scaled="0"/>
                </a:gradFill>
                <a:effectLst/>
                <a:uLnTx/>
                <a:uFillTx/>
                <a:latin typeface="Segoe UI Semibold"/>
                <a:ea typeface="+mn-ea"/>
                <a:cs typeface="+mn-cs"/>
              </a:rPr>
              <a:t>     Documentation</a:t>
            </a:r>
          </a:p>
        </p:txBody>
      </p:sp>
      <p:sp>
        <p:nvSpPr>
          <p:cNvPr id="62" name="TextBox 61">
            <a:extLst>
              <a:ext uri="{FF2B5EF4-FFF2-40B4-BE49-F238E27FC236}">
                <a16:creationId xmlns:a16="http://schemas.microsoft.com/office/drawing/2014/main" id="{CEA01B3A-5F26-417E-9743-85A9C12F7905}"/>
              </a:ext>
            </a:extLst>
          </p:cNvPr>
          <p:cNvSpPr txBox="1"/>
          <p:nvPr/>
        </p:nvSpPr>
        <p:spPr>
          <a:xfrm rot="2700000">
            <a:off x="1373061" y="1955528"/>
            <a:ext cx="2863182" cy="3447361"/>
          </a:xfrm>
          <a:prstGeom prst="rect">
            <a:avLst/>
          </a:prstGeom>
          <a:noFill/>
        </p:spPr>
        <p:txBody>
          <a:bodyPr wrap="none" lIns="182880" tIns="146304" rIns="182880" bIns="146304" rtlCol="0">
            <a:prstTxWarp prst="textArchUp">
              <a:avLst/>
            </a:prstTxWarp>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0078D4"/>
                    </a:gs>
                    <a:gs pos="100000">
                      <a:srgbClr val="0078D4"/>
                    </a:gs>
                  </a:gsLst>
                  <a:lin ang="5400000" scaled="0"/>
                </a:gradFill>
                <a:effectLst/>
                <a:uLnTx/>
                <a:uFillTx/>
                <a:latin typeface="Segoe UI Semibold"/>
                <a:ea typeface="+mn-ea"/>
                <a:cs typeface="+mn-cs"/>
              </a:rPr>
              <a:t>         Tools</a:t>
            </a:r>
          </a:p>
        </p:txBody>
      </p:sp>
      <p:sp>
        <p:nvSpPr>
          <p:cNvPr id="63" name="TextBox 62">
            <a:extLst>
              <a:ext uri="{FF2B5EF4-FFF2-40B4-BE49-F238E27FC236}">
                <a16:creationId xmlns:a16="http://schemas.microsoft.com/office/drawing/2014/main" id="{5AAA9F9B-C3E1-4B6E-A482-499C0F95BFA9}"/>
              </a:ext>
            </a:extLst>
          </p:cNvPr>
          <p:cNvSpPr txBox="1"/>
          <p:nvPr/>
        </p:nvSpPr>
        <p:spPr>
          <a:xfrm rot="18773687">
            <a:off x="1506878" y="1429459"/>
            <a:ext cx="2863184" cy="3387505"/>
          </a:xfrm>
          <a:prstGeom prst="rect">
            <a:avLst/>
          </a:prstGeom>
          <a:noFill/>
        </p:spPr>
        <p:txBody>
          <a:bodyPr wrap="none" lIns="182880" tIns="146304" rIns="182880" bIns="146304" rtlCol="0">
            <a:prstTxWarp prst="textArchDown">
              <a:avLst/>
            </a:prstTxWarp>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0078D4"/>
                    </a:gs>
                    <a:gs pos="100000">
                      <a:srgbClr val="0078D4"/>
                    </a:gs>
                  </a:gsLst>
                  <a:lin ang="5400000" scaled="0"/>
                </a:gradFill>
                <a:effectLst/>
                <a:uLnTx/>
                <a:uFillTx/>
                <a:latin typeface="Segoe UI Semibold"/>
                <a:ea typeface="+mn-ea"/>
                <a:cs typeface="+mn-cs"/>
              </a:rPr>
              <a:t>        Templates</a:t>
            </a:r>
          </a:p>
        </p:txBody>
      </p:sp>
      <p:sp>
        <p:nvSpPr>
          <p:cNvPr id="64" name="TextBox 63">
            <a:extLst>
              <a:ext uri="{FF2B5EF4-FFF2-40B4-BE49-F238E27FC236}">
                <a16:creationId xmlns:a16="http://schemas.microsoft.com/office/drawing/2014/main" id="{ECAF0796-4131-4524-9464-1D937DEABC92}"/>
              </a:ext>
            </a:extLst>
          </p:cNvPr>
          <p:cNvSpPr txBox="1"/>
          <p:nvPr/>
        </p:nvSpPr>
        <p:spPr>
          <a:xfrm rot="2700000">
            <a:off x="1973637" y="1387316"/>
            <a:ext cx="2863182" cy="3426633"/>
          </a:xfrm>
          <a:prstGeom prst="rect">
            <a:avLst/>
          </a:prstGeom>
          <a:noFill/>
        </p:spPr>
        <p:txBody>
          <a:bodyPr wrap="none" lIns="182880" tIns="146304" rIns="182880" bIns="146304" rtlCol="0">
            <a:prstTxWarp prst="textArchDown">
              <a:avLst/>
            </a:prstTxWarp>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0078D4"/>
                    </a:gs>
                    <a:gs pos="100000">
                      <a:srgbClr val="0078D4"/>
                    </a:gs>
                  </a:gsLst>
                  <a:lin ang="5400000" scaled="0"/>
                </a:gradFill>
                <a:effectLst/>
                <a:uLnTx/>
                <a:uFillTx/>
                <a:latin typeface="Segoe UI Semibold"/>
                <a:ea typeface="+mn-ea"/>
                <a:cs typeface="+mn-cs"/>
              </a:rPr>
              <a:t>        Best practices</a:t>
            </a:r>
          </a:p>
        </p:txBody>
      </p:sp>
      <p:sp>
        <p:nvSpPr>
          <p:cNvPr id="65" name="Oval 64">
            <a:extLst>
              <a:ext uri="{FF2B5EF4-FFF2-40B4-BE49-F238E27FC236}">
                <a16:creationId xmlns:a16="http://schemas.microsoft.com/office/drawing/2014/main" id="{6B6CFEF3-2A50-48FB-8DA1-912D3AB719FC}"/>
              </a:ext>
              <a:ext uri="{C183D7F6-B498-43B3-948B-1728B52AA6E4}">
                <adec:decorative xmlns:adec="http://schemas.microsoft.com/office/drawing/2017/decorative" val="1"/>
              </a:ext>
            </a:extLst>
          </p:cNvPr>
          <p:cNvSpPr/>
          <p:nvPr/>
        </p:nvSpPr>
        <p:spPr bwMode="auto">
          <a:xfrm>
            <a:off x="2109468" y="2263926"/>
            <a:ext cx="2114030" cy="2114030"/>
          </a:xfrm>
          <a:prstGeom prst="ellipse">
            <a:avLst/>
          </a:prstGeom>
          <a:solidFill>
            <a:schemeClr val="bg1"/>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cloud">
            <a:extLst>
              <a:ext uri="{FF2B5EF4-FFF2-40B4-BE49-F238E27FC236}">
                <a16:creationId xmlns:a16="http://schemas.microsoft.com/office/drawing/2014/main" id="{432F26D4-B614-4A24-A16A-0DF87BBE914B}"/>
              </a:ext>
              <a:ext uri="{C183D7F6-B498-43B3-948B-1728B52AA6E4}">
                <adec:decorative xmlns:adec="http://schemas.microsoft.com/office/drawing/2017/decorative" val="1"/>
              </a:ext>
            </a:extLst>
          </p:cNvPr>
          <p:cNvSpPr>
            <a:spLocks noChangeAspect="1"/>
          </p:cNvSpPr>
          <p:nvPr/>
        </p:nvSpPr>
        <p:spPr bwMode="auto">
          <a:xfrm>
            <a:off x="2630251" y="2979310"/>
            <a:ext cx="1072464" cy="683262"/>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317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80" name="TextBox 79">
            <a:extLst>
              <a:ext uri="{FF2B5EF4-FFF2-40B4-BE49-F238E27FC236}">
                <a16:creationId xmlns:a16="http://schemas.microsoft.com/office/drawing/2014/main" id="{5DECCAF5-78C6-414D-81E5-91511AF55E45}"/>
              </a:ext>
            </a:extLst>
          </p:cNvPr>
          <p:cNvSpPr txBox="1"/>
          <p:nvPr/>
        </p:nvSpPr>
        <p:spPr>
          <a:xfrm>
            <a:off x="6158629" y="2495057"/>
            <a:ext cx="1250563" cy="627923"/>
          </a:xfrm>
          <a:prstGeom prst="rect">
            <a:avLst/>
          </a:prstGeom>
          <a:noFill/>
        </p:spPr>
        <p:txBody>
          <a:bodyPr wrap="square" lIns="0" tIns="0" rIns="0" bIns="0" rtlCol="0">
            <a:spAutoFit/>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kumimoji="0" lang="en-US" sz="2040" b="0" i="0" u="none" strike="noStrike" kern="1200" cap="none" spc="0" normalizeH="0" baseline="0" noProof="0">
                <a:ln>
                  <a:noFill/>
                </a:ln>
                <a:solidFill>
                  <a:srgbClr val="4BE8FF"/>
                </a:solidFill>
                <a:effectLst/>
                <a:uLnTx/>
                <a:uFillTx/>
                <a:latin typeface="Segoe UI"/>
                <a:ea typeface="+mn-ea"/>
                <a:cs typeface="+mn-cs"/>
              </a:rPr>
              <a:t>Control &amp; Stability</a:t>
            </a:r>
          </a:p>
        </p:txBody>
      </p:sp>
      <p:grpSp>
        <p:nvGrpSpPr>
          <p:cNvPr id="20" name="Group 19">
            <a:extLst>
              <a:ext uri="{FF2B5EF4-FFF2-40B4-BE49-F238E27FC236}">
                <a16:creationId xmlns:a16="http://schemas.microsoft.com/office/drawing/2014/main" id="{5AAC40EA-A54D-4956-80BD-85C03B5E1693}"/>
              </a:ext>
              <a:ext uri="{C183D7F6-B498-43B3-948B-1728B52AA6E4}">
                <adec:decorative xmlns:adec="http://schemas.microsoft.com/office/drawing/2017/decorative" val="1"/>
              </a:ext>
            </a:extLst>
          </p:cNvPr>
          <p:cNvGrpSpPr/>
          <p:nvPr/>
        </p:nvGrpSpPr>
        <p:grpSpPr>
          <a:xfrm>
            <a:off x="7486879" y="2381637"/>
            <a:ext cx="889353" cy="928646"/>
            <a:chOff x="4604491" y="2816427"/>
            <a:chExt cx="1127354" cy="1127350"/>
          </a:xfrm>
        </p:grpSpPr>
        <p:sp>
          <p:nvSpPr>
            <p:cNvPr id="24" name="Oval 23">
              <a:extLst>
                <a:ext uri="{FF2B5EF4-FFF2-40B4-BE49-F238E27FC236}">
                  <a16:creationId xmlns:a16="http://schemas.microsoft.com/office/drawing/2014/main" id="{C5C3EF39-FF80-45BF-BA9D-1051FD2440D5}"/>
                </a:ext>
              </a:extLst>
            </p:cNvPr>
            <p:cNvSpPr/>
            <p:nvPr/>
          </p:nvSpPr>
          <p:spPr bwMode="auto">
            <a:xfrm>
              <a:off x="4604491" y="2816427"/>
              <a:ext cx="1127354" cy="1127350"/>
            </a:xfrm>
            <a:prstGeom prst="ellipse">
              <a:avLst/>
            </a:prstGeom>
            <a:noFill/>
            <a:ln w="19050">
              <a:solidFill>
                <a:srgbClr val="4BE8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100000"/>
                </a:lnSpc>
                <a:spcBef>
                  <a:spcPct val="0"/>
                </a:spcBef>
                <a:spcAft>
                  <a:spcPct val="0"/>
                </a:spcAft>
                <a:buClrTx/>
                <a:buSzTx/>
                <a:buFontTx/>
                <a:buNone/>
                <a:tabLst/>
                <a:defRPr/>
              </a:pPr>
              <a:endParaRPr kumimoji="0" lang="en-GB"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arrow_5" title="Icon of two arrows pointing across from each other">
              <a:extLst>
                <a:ext uri="{FF2B5EF4-FFF2-40B4-BE49-F238E27FC236}">
                  <a16:creationId xmlns:a16="http://schemas.microsoft.com/office/drawing/2014/main" id="{19F044BF-42DE-4D3D-989F-889DEEA6D2BA}"/>
                </a:ext>
              </a:extLst>
            </p:cNvPr>
            <p:cNvSpPr>
              <a:spLocks noChangeAspect="1" noEditPoints="1"/>
            </p:cNvSpPr>
            <p:nvPr/>
          </p:nvSpPr>
          <p:spPr bwMode="auto">
            <a:xfrm>
              <a:off x="4822450" y="3032991"/>
              <a:ext cx="691436" cy="694224"/>
            </a:xfrm>
            <a:custGeom>
              <a:avLst/>
              <a:gdLst>
                <a:gd name="T0" fmla="*/ 102 w 248"/>
                <a:gd name="T1" fmla="*/ 0 h 249"/>
                <a:gd name="T2" fmla="*/ 176 w 248"/>
                <a:gd name="T3" fmla="*/ 73 h 249"/>
                <a:gd name="T4" fmla="*/ 102 w 248"/>
                <a:gd name="T5" fmla="*/ 147 h 249"/>
                <a:gd name="T6" fmla="*/ 176 w 248"/>
                <a:gd name="T7" fmla="*/ 73 h 249"/>
                <a:gd name="T8" fmla="*/ 0 w 248"/>
                <a:gd name="T9" fmla="*/ 73 h 249"/>
                <a:gd name="T10" fmla="*/ 146 w 248"/>
                <a:gd name="T11" fmla="*/ 103 h 249"/>
                <a:gd name="T12" fmla="*/ 72 w 248"/>
                <a:gd name="T13" fmla="*/ 176 h 249"/>
                <a:gd name="T14" fmla="*/ 146 w 248"/>
                <a:gd name="T15" fmla="*/ 249 h 249"/>
                <a:gd name="T16" fmla="*/ 72 w 248"/>
                <a:gd name="T17" fmla="*/ 176 h 249"/>
                <a:gd name="T18" fmla="*/ 248 w 248"/>
                <a:gd name="T19" fmla="*/ 17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9">
                  <a:moveTo>
                    <a:pt x="102" y="0"/>
                  </a:moveTo>
                  <a:lnTo>
                    <a:pt x="176" y="73"/>
                  </a:lnTo>
                  <a:lnTo>
                    <a:pt x="102" y="147"/>
                  </a:lnTo>
                  <a:moveTo>
                    <a:pt x="176" y="73"/>
                  </a:moveTo>
                  <a:lnTo>
                    <a:pt x="0" y="73"/>
                  </a:lnTo>
                  <a:moveTo>
                    <a:pt x="146" y="103"/>
                  </a:moveTo>
                  <a:lnTo>
                    <a:pt x="72" y="176"/>
                  </a:lnTo>
                  <a:lnTo>
                    <a:pt x="146" y="249"/>
                  </a:lnTo>
                  <a:moveTo>
                    <a:pt x="72" y="176"/>
                  </a:moveTo>
                  <a:lnTo>
                    <a:pt x="248" y="176"/>
                  </a:lnTo>
                </a:path>
              </a:pathLst>
            </a:custGeom>
            <a:noFill/>
            <a:ln w="19050" cap="sq">
              <a:solidFill>
                <a:srgbClr val="4BE8FF"/>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81" name="TextBox 80">
            <a:extLst>
              <a:ext uri="{FF2B5EF4-FFF2-40B4-BE49-F238E27FC236}">
                <a16:creationId xmlns:a16="http://schemas.microsoft.com/office/drawing/2014/main" id="{012846D8-60BA-4650-BA5D-CB85CAF33DAE}"/>
              </a:ext>
            </a:extLst>
          </p:cNvPr>
          <p:cNvSpPr txBox="1"/>
          <p:nvPr/>
        </p:nvSpPr>
        <p:spPr>
          <a:xfrm>
            <a:off x="10095059" y="2506628"/>
            <a:ext cx="1150170" cy="627864"/>
          </a:xfrm>
          <a:prstGeom prst="rect">
            <a:avLst/>
          </a:prstGeom>
          <a:noFill/>
        </p:spPr>
        <p:txBody>
          <a:bodyPr wrap="square" lIns="0" tIns="0" rIns="0" bIns="0" rtlCol="0">
            <a:spAutoFit/>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kumimoji="0" lang="en-US" sz="2040" b="0" i="0" u="none" strike="noStrike" kern="1200" cap="none" spc="0" normalizeH="0" baseline="0" noProof="0">
                <a:ln>
                  <a:noFill/>
                </a:ln>
                <a:solidFill>
                  <a:srgbClr val="0078D4"/>
                </a:solidFill>
                <a:effectLst/>
                <a:uLnTx/>
                <a:uFillTx/>
                <a:latin typeface="Segoe UI"/>
                <a:ea typeface="+mn-ea"/>
                <a:cs typeface="+mn-cs"/>
              </a:rPr>
              <a:t>Speed &amp; </a:t>
            </a:r>
          </a:p>
          <a:p>
            <a:pPr marL="0" marR="0" lvl="0" indent="0" algn="l" defTabSz="914411" rtl="0" eaLnBrk="1" fontAlgn="auto" latinLnBrk="0" hangingPunct="1">
              <a:lnSpc>
                <a:spcPct val="100000"/>
              </a:lnSpc>
              <a:spcBef>
                <a:spcPts val="0"/>
              </a:spcBef>
              <a:spcAft>
                <a:spcPts val="0"/>
              </a:spcAft>
              <a:buClrTx/>
              <a:buSzTx/>
              <a:buFontTx/>
              <a:buNone/>
              <a:tabLst/>
              <a:defRPr/>
            </a:pPr>
            <a:r>
              <a:rPr kumimoji="0" lang="en-US" sz="2040" b="0" i="0" u="none" strike="noStrike" kern="1200" cap="none" spc="0" normalizeH="0" baseline="0" noProof="0">
                <a:ln>
                  <a:noFill/>
                </a:ln>
                <a:solidFill>
                  <a:srgbClr val="0078D4"/>
                </a:solidFill>
                <a:effectLst/>
                <a:uLnTx/>
                <a:uFillTx/>
                <a:latin typeface="Segoe UI"/>
                <a:ea typeface="+mn-ea"/>
                <a:cs typeface="+mn-cs"/>
              </a:rPr>
              <a:t>Results</a:t>
            </a:r>
          </a:p>
        </p:txBody>
      </p:sp>
      <p:grpSp>
        <p:nvGrpSpPr>
          <p:cNvPr id="17" name="Group 16">
            <a:extLst>
              <a:ext uri="{FF2B5EF4-FFF2-40B4-BE49-F238E27FC236}">
                <a16:creationId xmlns:a16="http://schemas.microsoft.com/office/drawing/2014/main" id="{7E35F9FB-5E5C-4DCB-BC8E-E08E79B3918F}"/>
              </a:ext>
              <a:ext uri="{C183D7F6-B498-43B3-948B-1728B52AA6E4}">
                <adec:decorative xmlns:adec="http://schemas.microsoft.com/office/drawing/2017/decorative" val="1"/>
              </a:ext>
            </a:extLst>
          </p:cNvPr>
          <p:cNvGrpSpPr/>
          <p:nvPr/>
        </p:nvGrpSpPr>
        <p:grpSpPr>
          <a:xfrm>
            <a:off x="8875495" y="2381637"/>
            <a:ext cx="889353" cy="928645"/>
            <a:chOff x="6332226" y="3086687"/>
            <a:chExt cx="1127354" cy="1127350"/>
          </a:xfrm>
        </p:grpSpPr>
        <p:sp>
          <p:nvSpPr>
            <p:cNvPr id="26" name="arrow_16" title="Icon of two arrows that crisscross">
              <a:extLst>
                <a:ext uri="{FF2B5EF4-FFF2-40B4-BE49-F238E27FC236}">
                  <a16:creationId xmlns:a16="http://schemas.microsoft.com/office/drawing/2014/main" id="{3A1B5788-AE51-4907-A7A8-9CB6877A3837}"/>
                </a:ext>
              </a:extLst>
            </p:cNvPr>
            <p:cNvSpPr>
              <a:spLocks noChangeAspect="1" noEditPoints="1"/>
            </p:cNvSpPr>
            <p:nvPr/>
          </p:nvSpPr>
          <p:spPr bwMode="auto">
            <a:xfrm>
              <a:off x="6561126" y="3403612"/>
              <a:ext cx="669555" cy="493497"/>
            </a:xfrm>
            <a:custGeom>
              <a:avLst/>
              <a:gdLst>
                <a:gd name="T0" fmla="*/ 347 w 347"/>
                <a:gd name="T1" fmla="*/ 206 h 254"/>
                <a:gd name="T2" fmla="*/ 182 w 347"/>
                <a:gd name="T3" fmla="*/ 151 h 254"/>
                <a:gd name="T4" fmla="*/ 135 w 347"/>
                <a:gd name="T5" fmla="*/ 101 h 254"/>
                <a:gd name="T6" fmla="*/ 0 w 347"/>
                <a:gd name="T7" fmla="*/ 47 h 254"/>
                <a:gd name="T8" fmla="*/ 347 w 347"/>
                <a:gd name="T9" fmla="*/ 48 h 254"/>
                <a:gd name="T10" fmla="*/ 158 w 347"/>
                <a:gd name="T11" fmla="*/ 130 h 254"/>
                <a:gd name="T12" fmla="*/ 0 w 347"/>
                <a:gd name="T13" fmla="*/ 207 h 254"/>
                <a:gd name="T14" fmla="*/ 299 w 347"/>
                <a:gd name="T15" fmla="*/ 95 h 254"/>
                <a:gd name="T16" fmla="*/ 347 w 347"/>
                <a:gd name="T17" fmla="*/ 48 h 254"/>
                <a:gd name="T18" fmla="*/ 299 w 347"/>
                <a:gd name="T19" fmla="*/ 0 h 254"/>
                <a:gd name="T20" fmla="*/ 299 w 347"/>
                <a:gd name="T21" fmla="*/ 254 h 254"/>
                <a:gd name="T22" fmla="*/ 347 w 347"/>
                <a:gd name="T23" fmla="*/ 206 h 254"/>
                <a:gd name="T24" fmla="*/ 299 w 347"/>
                <a:gd name="T25" fmla="*/ 158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7" h="254">
                  <a:moveTo>
                    <a:pt x="347" y="206"/>
                  </a:moveTo>
                  <a:cubicBezTo>
                    <a:pt x="258" y="212"/>
                    <a:pt x="213" y="183"/>
                    <a:pt x="182" y="151"/>
                  </a:cubicBezTo>
                  <a:moveTo>
                    <a:pt x="135" y="101"/>
                  </a:moveTo>
                  <a:cubicBezTo>
                    <a:pt x="74" y="47"/>
                    <a:pt x="0" y="47"/>
                    <a:pt x="0" y="47"/>
                  </a:cubicBezTo>
                  <a:moveTo>
                    <a:pt x="347" y="48"/>
                  </a:moveTo>
                  <a:cubicBezTo>
                    <a:pt x="232" y="41"/>
                    <a:pt x="190" y="91"/>
                    <a:pt x="158" y="130"/>
                  </a:cubicBezTo>
                  <a:cubicBezTo>
                    <a:pt x="94" y="207"/>
                    <a:pt x="0" y="207"/>
                    <a:pt x="0" y="207"/>
                  </a:cubicBezTo>
                  <a:moveTo>
                    <a:pt x="299" y="95"/>
                  </a:moveTo>
                  <a:cubicBezTo>
                    <a:pt x="347" y="48"/>
                    <a:pt x="347" y="48"/>
                    <a:pt x="347" y="48"/>
                  </a:cubicBezTo>
                  <a:cubicBezTo>
                    <a:pt x="299" y="0"/>
                    <a:pt x="299" y="0"/>
                    <a:pt x="299" y="0"/>
                  </a:cubicBezTo>
                  <a:moveTo>
                    <a:pt x="299" y="254"/>
                  </a:moveTo>
                  <a:cubicBezTo>
                    <a:pt x="347" y="206"/>
                    <a:pt x="347" y="206"/>
                    <a:pt x="347" y="206"/>
                  </a:cubicBezTo>
                  <a:cubicBezTo>
                    <a:pt x="299" y="158"/>
                    <a:pt x="299" y="158"/>
                    <a:pt x="299" y="158"/>
                  </a:cubicBezTo>
                </a:path>
              </a:pathLst>
            </a:custGeom>
            <a:noFill/>
            <a:ln w="19050" cap="sq">
              <a:solidFill>
                <a:schemeClr val="accent1"/>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27" name="Oval 26">
              <a:extLst>
                <a:ext uri="{FF2B5EF4-FFF2-40B4-BE49-F238E27FC236}">
                  <a16:creationId xmlns:a16="http://schemas.microsoft.com/office/drawing/2014/main" id="{EB192A67-6F09-43C0-9BCA-8659255997F9}"/>
                </a:ext>
              </a:extLst>
            </p:cNvPr>
            <p:cNvSpPr/>
            <p:nvPr/>
          </p:nvSpPr>
          <p:spPr bwMode="auto">
            <a:xfrm>
              <a:off x="6332226" y="3086687"/>
              <a:ext cx="1127354" cy="1127350"/>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100000"/>
                </a:lnSpc>
                <a:spcBef>
                  <a:spcPct val="0"/>
                </a:spcBef>
                <a:spcAft>
                  <a:spcPct val="0"/>
                </a:spcAft>
                <a:buClrTx/>
                <a:buSzTx/>
                <a:buFontTx/>
                <a:buNone/>
                <a:tabLst/>
                <a:defRPr/>
              </a:pPr>
              <a:endParaRPr kumimoji="0" lang="en-GB"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74" name="Group 73">
            <a:extLst>
              <a:ext uri="{FF2B5EF4-FFF2-40B4-BE49-F238E27FC236}">
                <a16:creationId xmlns:a16="http://schemas.microsoft.com/office/drawing/2014/main" id="{9FC37950-D87C-4AD4-875D-64D9EC49D186}"/>
              </a:ext>
              <a:ext uri="{C183D7F6-B498-43B3-948B-1728B52AA6E4}">
                <adec:decorative xmlns:adec="http://schemas.microsoft.com/office/drawing/2017/decorative" val="1"/>
              </a:ext>
            </a:extLst>
          </p:cNvPr>
          <p:cNvGrpSpPr/>
          <p:nvPr/>
        </p:nvGrpSpPr>
        <p:grpSpPr>
          <a:xfrm>
            <a:off x="7379983" y="3571346"/>
            <a:ext cx="2651030" cy="890588"/>
            <a:chOff x="7211284" y="3486250"/>
            <a:chExt cx="2651030" cy="890588"/>
          </a:xfrm>
        </p:grpSpPr>
        <p:cxnSp>
          <p:nvCxnSpPr>
            <p:cNvPr id="75" name="Straight Connector 74">
              <a:extLst>
                <a:ext uri="{FF2B5EF4-FFF2-40B4-BE49-F238E27FC236}">
                  <a16:creationId xmlns:a16="http://schemas.microsoft.com/office/drawing/2014/main" id="{9038FECB-D80E-4AAE-9392-ADE870449ACE}"/>
                </a:ext>
              </a:extLst>
            </p:cNvPr>
            <p:cNvCxnSpPr>
              <a:cxnSpLocks/>
            </p:cNvCxnSpPr>
            <p:nvPr/>
          </p:nvCxnSpPr>
          <p:spPr>
            <a:xfrm>
              <a:off x="7211284" y="3486251"/>
              <a:ext cx="2651030" cy="0"/>
            </a:xfrm>
            <a:prstGeom prst="line">
              <a:avLst/>
            </a:prstGeom>
            <a:ln w="5715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DC4F785-C0D3-450E-8A73-4F3F0858EC2C}"/>
                </a:ext>
              </a:extLst>
            </p:cNvPr>
            <p:cNvCxnSpPr>
              <a:cxnSpLocks/>
            </p:cNvCxnSpPr>
            <p:nvPr/>
          </p:nvCxnSpPr>
          <p:spPr>
            <a:xfrm>
              <a:off x="7391418" y="4376838"/>
              <a:ext cx="2290763" cy="0"/>
            </a:xfrm>
            <a:prstGeom prst="line">
              <a:avLst/>
            </a:prstGeom>
            <a:ln w="5715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94D904D-214D-4597-9818-156FC519902B}"/>
                </a:ext>
              </a:extLst>
            </p:cNvPr>
            <p:cNvCxnSpPr/>
            <p:nvPr/>
          </p:nvCxnSpPr>
          <p:spPr>
            <a:xfrm flipH="1">
              <a:off x="8536446" y="3486250"/>
              <a:ext cx="707" cy="505157"/>
            </a:xfrm>
            <a:prstGeom prst="line">
              <a:avLst/>
            </a:prstGeom>
            <a:ln w="5715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9" name="Freeform: Shape 78">
              <a:extLst>
                <a:ext uri="{FF2B5EF4-FFF2-40B4-BE49-F238E27FC236}">
                  <a16:creationId xmlns:a16="http://schemas.microsoft.com/office/drawing/2014/main" id="{0E19EBAE-327B-4103-9136-E905284BD93A}"/>
                </a:ext>
              </a:extLst>
            </p:cNvPr>
            <p:cNvSpPr/>
            <p:nvPr/>
          </p:nvSpPr>
          <p:spPr bwMode="auto">
            <a:xfrm>
              <a:off x="7640970" y="3971760"/>
              <a:ext cx="1791658" cy="405078"/>
            </a:xfrm>
            <a:custGeom>
              <a:avLst/>
              <a:gdLst>
                <a:gd name="connsiteX0" fmla="*/ 895829 w 1791658"/>
                <a:gd name="connsiteY0" fmla="*/ 0 h 405078"/>
                <a:gd name="connsiteX1" fmla="*/ 1786320 w 1791658"/>
                <a:gd name="connsiteY1" fmla="*/ 396782 h 405078"/>
                <a:gd name="connsiteX2" fmla="*/ 1791658 w 1791658"/>
                <a:gd name="connsiteY2" fmla="*/ 405078 h 405078"/>
                <a:gd name="connsiteX3" fmla="*/ 0 w 1791658"/>
                <a:gd name="connsiteY3" fmla="*/ 405078 h 405078"/>
                <a:gd name="connsiteX4" fmla="*/ 5338 w 1791658"/>
                <a:gd name="connsiteY4" fmla="*/ 396782 h 405078"/>
                <a:gd name="connsiteX5" fmla="*/ 895829 w 1791658"/>
                <a:gd name="connsiteY5" fmla="*/ 0 h 405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91658" h="405078">
                  <a:moveTo>
                    <a:pt x="895829" y="0"/>
                  </a:moveTo>
                  <a:cubicBezTo>
                    <a:pt x="1280355" y="0"/>
                    <a:pt x="1614826" y="160441"/>
                    <a:pt x="1786320" y="396782"/>
                  </a:cubicBezTo>
                  <a:lnTo>
                    <a:pt x="1791658" y="405078"/>
                  </a:lnTo>
                  <a:lnTo>
                    <a:pt x="0" y="405078"/>
                  </a:lnTo>
                  <a:lnTo>
                    <a:pt x="5338" y="396782"/>
                  </a:lnTo>
                  <a:cubicBezTo>
                    <a:pt x="176832" y="160441"/>
                    <a:pt x="511304" y="0"/>
                    <a:pt x="895829" y="0"/>
                  </a:cubicBezTo>
                  <a:close/>
                </a:path>
              </a:pathLst>
            </a:custGeom>
            <a:ln w="5715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 name="TextBox 2">
            <a:extLst>
              <a:ext uri="{FF2B5EF4-FFF2-40B4-BE49-F238E27FC236}">
                <a16:creationId xmlns:a16="http://schemas.microsoft.com/office/drawing/2014/main" id="{3D699A28-6334-4D3A-99A1-6EB9F3944AF3}"/>
              </a:ext>
            </a:extLst>
          </p:cNvPr>
          <p:cNvSpPr txBox="1"/>
          <p:nvPr/>
        </p:nvSpPr>
        <p:spPr>
          <a:xfrm>
            <a:off x="1005980" y="5659372"/>
            <a:ext cx="9348878" cy="94405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50E6FF"/>
                </a:solidFill>
                <a:effectLst/>
                <a:uLnTx/>
                <a:uFillTx/>
                <a:latin typeface="Segoe UI Semibold"/>
                <a:ea typeface="+mn-ea"/>
                <a:cs typeface="+mn-cs"/>
              </a:rPr>
              <a:t>Align</a:t>
            </a:r>
            <a:r>
              <a:rPr kumimoji="0" lang="en-US" sz="2000" b="0" i="0" u="none" strike="noStrike" kern="1200" cap="none" spc="0" normalizeH="0" baseline="0" noProof="0">
                <a:ln>
                  <a:noFill/>
                </a:ln>
                <a:gradFill>
                  <a:gsLst>
                    <a:gs pos="2917">
                      <a:srgbClr val="FFFFFF"/>
                    </a:gs>
                    <a:gs pos="30000">
                      <a:srgbClr val="FFFFFF"/>
                    </a:gs>
                  </a:gsLst>
                  <a:lin ang="5400000" scaled="0"/>
                </a:gradFill>
                <a:effectLst/>
                <a:uLnTx/>
                <a:uFillTx/>
                <a:latin typeface="Segoe UI"/>
                <a:ea typeface="+mn-ea"/>
                <a:cs typeface="+mn-cs"/>
              </a:rPr>
              <a:t>—business, people and technology strategy.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50E6FF"/>
                </a:solidFill>
                <a:effectLst/>
                <a:uLnTx/>
                <a:uFillTx/>
                <a:latin typeface="Segoe UI Semibold"/>
                <a:ea typeface="+mn-ea"/>
                <a:cs typeface="+mn-cs"/>
              </a:rPr>
              <a:t>Achieve</a:t>
            </a:r>
            <a:r>
              <a:rPr kumimoji="0" lang="en-US" sz="2000" b="0" i="0" u="none" strike="noStrike" kern="1200" cap="none" spc="0" normalizeH="0" baseline="0" noProof="0">
                <a:ln>
                  <a:noFill/>
                </a:ln>
                <a:gradFill>
                  <a:gsLst>
                    <a:gs pos="2917">
                      <a:srgbClr val="FFFFFF"/>
                    </a:gs>
                    <a:gs pos="30000">
                      <a:srgbClr val="FFFFFF"/>
                    </a:gs>
                  </a:gsLst>
                  <a:lin ang="5400000" scaled="0"/>
                </a:gradFill>
                <a:effectLst/>
                <a:uLnTx/>
                <a:uFillTx/>
                <a:latin typeface="Segoe UI"/>
                <a:ea typeface="+mn-ea"/>
                <a:cs typeface="+mn-cs"/>
              </a:rPr>
              <a:t>—business goals with actionable, efficient, and comprehensive guidance.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50E6FF"/>
                </a:solidFill>
                <a:effectLst/>
                <a:uLnTx/>
                <a:uFillTx/>
                <a:latin typeface="Segoe UI Semibold"/>
                <a:ea typeface="+mn-ea"/>
                <a:cs typeface="+mn-cs"/>
              </a:rPr>
              <a:t>Deliver</a:t>
            </a:r>
            <a:r>
              <a:rPr kumimoji="0" lang="en-US" sz="2000" b="0" i="0" u="none" strike="noStrike" kern="1200" cap="none" spc="0" normalizeH="0" baseline="0" noProof="0">
                <a:ln>
                  <a:noFill/>
                </a:ln>
                <a:gradFill>
                  <a:gsLst>
                    <a:gs pos="2917">
                      <a:srgbClr val="FFFFFF"/>
                    </a:gs>
                    <a:gs pos="30000">
                      <a:srgbClr val="FFFFFF"/>
                    </a:gs>
                  </a:gsLst>
                  <a:lin ang="5400000" scaled="0"/>
                </a:gradFill>
                <a:effectLst/>
                <a:uLnTx/>
                <a:uFillTx/>
                <a:latin typeface="Segoe UI"/>
                <a:ea typeface="+mn-ea"/>
                <a:cs typeface="+mn-cs"/>
              </a:rPr>
              <a:t>—fast results with control and stability.</a:t>
            </a:r>
          </a:p>
        </p:txBody>
      </p:sp>
    </p:spTree>
    <p:extLst>
      <p:ext uri="{BB962C8B-B14F-4D97-AF65-F5344CB8AC3E}">
        <p14:creationId xmlns:p14="http://schemas.microsoft.com/office/powerpoint/2010/main" val="38740473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02AE1D-363F-487A-99BF-D23CD500D1A3}"/>
              </a:ext>
              <a:ext uri="{C183D7F6-B498-43B3-948B-1728B52AA6E4}">
                <adec:decorative xmlns:adec="http://schemas.microsoft.com/office/drawing/2017/decorative" val="1"/>
              </a:ext>
            </a:extLst>
          </p:cNvPr>
          <p:cNvSpPr/>
          <p:nvPr/>
        </p:nvSpPr>
        <p:spPr>
          <a:xfrm>
            <a:off x="0" y="-22757"/>
            <a:ext cx="6330675" cy="68807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Title 34" descr="Cloud Adoption Framework ">
            <a:extLst>
              <a:ext uri="{FF2B5EF4-FFF2-40B4-BE49-F238E27FC236}">
                <a16:creationId xmlns:a16="http://schemas.microsoft.com/office/drawing/2014/main" id="{B44E0FAA-8D0E-42FC-BD4F-CA8D589A63BF}"/>
              </a:ext>
            </a:extLst>
          </p:cNvPr>
          <p:cNvSpPr txBox="1">
            <a:spLocks noGrp="1"/>
          </p:cNvSpPr>
          <p:nvPr>
            <p:ph type="title" idx="4294967295"/>
          </p:nvPr>
        </p:nvSpPr>
        <p:spPr>
          <a:xfrm>
            <a:off x="475251" y="2426992"/>
            <a:ext cx="5541189" cy="1754326"/>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50" normalizeH="0" baseline="0" noProof="0">
                <a:ln>
                  <a:noFill/>
                </a:ln>
                <a:solidFill>
                  <a:schemeClr val="bg1"/>
                </a:solidFill>
                <a:effectLst/>
                <a:uLnTx/>
                <a:uFillTx/>
                <a:latin typeface="Segoe UI Semibold"/>
                <a:ea typeface="+mn-ea"/>
                <a:cs typeface="+mn-cs"/>
              </a:rPr>
              <a:t>An </a:t>
            </a:r>
            <a:r>
              <a:rPr kumimoji="0" lang="en-US" sz="3600" b="0" i="0" u="none" strike="noStrike" kern="1200" cap="none" spc="-50" normalizeH="0" baseline="0" noProof="0">
                <a:ln>
                  <a:noFill/>
                </a:ln>
                <a:solidFill>
                  <a:srgbClr val="50E6FF"/>
                </a:solidFill>
                <a:effectLst/>
                <a:uLnTx/>
                <a:uFillTx/>
                <a:latin typeface="Segoe UI Semibold"/>
                <a:ea typeface="+mn-ea"/>
                <a:cs typeface="+mn-cs"/>
              </a:rPr>
              <a:t>iterative</a:t>
            </a:r>
            <a:r>
              <a:rPr kumimoji="0" lang="en-US" sz="3600" b="0" i="0" u="none" strike="noStrike" kern="1200" cap="none" spc="-50" normalizeH="0" baseline="0" noProof="0">
                <a:ln>
                  <a:noFill/>
                </a:ln>
                <a:solidFill>
                  <a:schemeClr val="bg1"/>
                </a:solidFill>
                <a:effectLst/>
                <a:uLnTx/>
                <a:uFillTx/>
                <a:latin typeface="Segoe UI Semibold"/>
                <a:ea typeface="+mn-ea"/>
                <a:cs typeface="+mn-cs"/>
              </a:rPr>
              <a:t> process—</a:t>
            </a:r>
            <a:br>
              <a:rPr kumimoji="0" lang="en-US" sz="3600" b="0" i="0" u="none" strike="noStrike" kern="1200" cap="none" spc="-50" normalizeH="0" baseline="0" noProof="0">
                <a:ln>
                  <a:noFill/>
                </a:ln>
                <a:solidFill>
                  <a:schemeClr val="bg1"/>
                </a:solidFill>
                <a:effectLst/>
                <a:uLnTx/>
                <a:uFillTx/>
                <a:latin typeface="Segoe UI Semibold"/>
                <a:ea typeface="+mn-ea"/>
                <a:cs typeface="+mn-cs"/>
              </a:rPr>
            </a:br>
            <a:r>
              <a:rPr lang="en-US" sz="3600" spc="-50">
                <a:solidFill>
                  <a:schemeClr val="bg1"/>
                </a:solidFill>
                <a:latin typeface="Segoe UI Semibold"/>
                <a:ea typeface="+mn-ea"/>
                <a:cs typeface="+mn-cs"/>
              </a:rPr>
              <a:t>supporting</a:t>
            </a:r>
            <a:r>
              <a:rPr kumimoji="0" lang="en-US" sz="3600" b="0" i="0" u="none" strike="noStrike" kern="1200" cap="none" spc="-50" normalizeH="0" baseline="0" noProof="0">
                <a:ln>
                  <a:noFill/>
                </a:ln>
                <a:solidFill>
                  <a:schemeClr val="bg1"/>
                </a:solidFill>
                <a:effectLst/>
                <a:uLnTx/>
                <a:uFillTx/>
                <a:latin typeface="Segoe UI Semibold"/>
                <a:ea typeface="+mn-ea"/>
                <a:cs typeface="+mn-cs"/>
              </a:rPr>
              <a:t> </a:t>
            </a:r>
            <a:r>
              <a:rPr lang="en-US" sz="3600" spc="-50">
                <a:solidFill>
                  <a:srgbClr val="50E6FF"/>
                </a:solidFill>
                <a:latin typeface="Segoe UI Semibold"/>
                <a:ea typeface="+mn-ea"/>
                <a:cs typeface="+mn-cs"/>
              </a:rPr>
              <a:t>your</a:t>
            </a:r>
            <a:r>
              <a:rPr kumimoji="0" lang="en-US" sz="3600" b="0" i="0" u="none" strike="noStrike" kern="1200" cap="none" spc="-50" normalizeH="0" baseline="0" noProof="0">
                <a:ln>
                  <a:noFill/>
                </a:ln>
                <a:solidFill>
                  <a:schemeClr val="bg1"/>
                </a:solidFill>
                <a:effectLst/>
                <a:uLnTx/>
                <a:uFillTx/>
                <a:latin typeface="Segoe UI Semibold"/>
                <a:ea typeface="+mn-ea"/>
                <a:cs typeface="+mn-cs"/>
              </a:rPr>
              <a:t> </a:t>
            </a:r>
            <a:r>
              <a:rPr lang="en-US" sz="3600" spc="-50">
                <a:solidFill>
                  <a:srgbClr val="50E6FF"/>
                </a:solidFill>
                <a:latin typeface="Segoe UI Semibold"/>
                <a:ea typeface="+mn-ea"/>
                <a:cs typeface="+mn-cs"/>
              </a:rPr>
              <a:t>changing</a:t>
            </a:r>
            <a:r>
              <a:rPr kumimoji="0" lang="en-US" sz="3600" b="0" i="0" u="none" strike="noStrike" kern="1200" cap="none" spc="-50" normalizeH="0" baseline="0" noProof="0">
                <a:ln>
                  <a:noFill/>
                </a:ln>
                <a:solidFill>
                  <a:schemeClr val="bg1"/>
                </a:solidFill>
                <a:effectLst/>
                <a:uLnTx/>
                <a:uFillTx/>
                <a:latin typeface="Segoe UI Semibold"/>
                <a:ea typeface="+mn-ea"/>
                <a:cs typeface="+mn-cs"/>
              </a:rPr>
              <a:t> </a:t>
            </a:r>
            <a:r>
              <a:rPr lang="en-US" sz="3600" spc="-50">
                <a:solidFill>
                  <a:srgbClr val="50E6FF"/>
                </a:solidFill>
                <a:latin typeface="Segoe UI Semibold"/>
                <a:ea typeface="+mn-ea"/>
                <a:cs typeface="+mn-cs"/>
              </a:rPr>
              <a:t>business</a:t>
            </a:r>
            <a:r>
              <a:rPr kumimoji="0" lang="en-US" sz="3600" b="0" i="0" u="none" strike="noStrike" kern="1200" cap="none" spc="-50" normalizeH="0" baseline="0" noProof="0">
                <a:ln>
                  <a:noFill/>
                </a:ln>
                <a:solidFill>
                  <a:schemeClr val="bg1"/>
                </a:solidFill>
                <a:effectLst/>
                <a:uLnTx/>
                <a:uFillTx/>
                <a:latin typeface="Segoe UI Semibold"/>
                <a:ea typeface="+mn-ea"/>
                <a:cs typeface="+mn-cs"/>
              </a:rPr>
              <a:t> needs</a:t>
            </a:r>
          </a:p>
        </p:txBody>
      </p:sp>
      <p:grpSp>
        <p:nvGrpSpPr>
          <p:cNvPr id="177" name="Group 176" descr="graphic showing evolving process, starting with defining strategy at the center, the plan, ready and adopt in the next ring, and finally govern and manage in the outer ring&#10;">
            <a:extLst>
              <a:ext uri="{FF2B5EF4-FFF2-40B4-BE49-F238E27FC236}">
                <a16:creationId xmlns:a16="http://schemas.microsoft.com/office/drawing/2014/main" id="{10B8E034-F23B-4547-A5C7-6F7707734148}"/>
              </a:ext>
            </a:extLst>
          </p:cNvPr>
          <p:cNvGrpSpPr/>
          <p:nvPr/>
        </p:nvGrpSpPr>
        <p:grpSpPr>
          <a:xfrm>
            <a:off x="6591183" y="1114458"/>
            <a:ext cx="5240245" cy="4379474"/>
            <a:chOff x="6627670" y="1239263"/>
            <a:chExt cx="5240245" cy="4379474"/>
          </a:xfrm>
        </p:grpSpPr>
        <p:sp>
          <p:nvSpPr>
            <p:cNvPr id="10" name="Oval 9">
              <a:extLst>
                <a:ext uri="{FF2B5EF4-FFF2-40B4-BE49-F238E27FC236}">
                  <a16:creationId xmlns:a16="http://schemas.microsoft.com/office/drawing/2014/main" id="{930831E2-20CA-466E-939D-62AE80C594CA}"/>
                </a:ext>
                <a:ext uri="{C183D7F6-B498-43B3-948B-1728B52AA6E4}">
                  <adec:decorative xmlns:adec="http://schemas.microsoft.com/office/drawing/2017/decorative" val="1"/>
                </a:ext>
              </a:extLst>
            </p:cNvPr>
            <p:cNvSpPr/>
            <p:nvPr/>
          </p:nvSpPr>
          <p:spPr bwMode="auto">
            <a:xfrm>
              <a:off x="7097431" y="1239263"/>
              <a:ext cx="4402217" cy="4379474"/>
            </a:xfrm>
            <a:prstGeom prst="ellipse">
              <a:avLst/>
            </a:prstGeom>
            <a:noFill/>
            <a:ln w="22225" cap="flat" cmpd="sng" algn="ctr">
              <a:solidFill>
                <a:srgbClr val="0078D4"/>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Oval 10">
              <a:extLst>
                <a:ext uri="{FF2B5EF4-FFF2-40B4-BE49-F238E27FC236}">
                  <a16:creationId xmlns:a16="http://schemas.microsoft.com/office/drawing/2014/main" id="{91F45FC3-4BAC-4509-8C7C-DA20025EB576}"/>
                </a:ext>
                <a:ext uri="{C183D7F6-B498-43B3-948B-1728B52AA6E4}">
                  <adec:decorative xmlns:adec="http://schemas.microsoft.com/office/drawing/2017/decorative" val="1"/>
                </a:ext>
              </a:extLst>
            </p:cNvPr>
            <p:cNvSpPr/>
            <p:nvPr/>
          </p:nvSpPr>
          <p:spPr bwMode="auto">
            <a:xfrm>
              <a:off x="8133151" y="2255214"/>
              <a:ext cx="2295563" cy="2283704"/>
            </a:xfrm>
            <a:prstGeom prst="ellipse">
              <a:avLst/>
            </a:prstGeom>
            <a:noFill/>
            <a:ln w="22225" cap="flat" cmpd="sng" algn="ctr">
              <a:solidFill>
                <a:srgbClr val="0078D4"/>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TextBox 11">
              <a:extLst>
                <a:ext uri="{FF2B5EF4-FFF2-40B4-BE49-F238E27FC236}">
                  <a16:creationId xmlns:a16="http://schemas.microsoft.com/office/drawing/2014/main" id="{ED29E357-BE4C-4B33-B974-14C7E63D1B12}"/>
                </a:ext>
              </a:extLst>
            </p:cNvPr>
            <p:cNvSpPr txBox="1"/>
            <p:nvPr/>
          </p:nvSpPr>
          <p:spPr>
            <a:xfrm>
              <a:off x="8574125" y="3471600"/>
              <a:ext cx="1426412" cy="221599"/>
            </a:xfrm>
            <a:prstGeom prst="rect">
              <a:avLst/>
            </a:prstGeom>
            <a:noFill/>
          </p:spPr>
          <p:txBody>
            <a:bodyPr wrap="none" lIns="0" tIns="0" rIns="0" bIns="0"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a:ln>
                    <a:noFill/>
                  </a:ln>
                  <a:solidFill>
                    <a:srgbClr val="0078D4"/>
                  </a:solidFill>
                  <a:effectLst/>
                  <a:uLnTx/>
                  <a:uFillTx/>
                  <a:latin typeface="Segoe UI Semibold"/>
                  <a:ea typeface="+mn-lt"/>
                  <a:cs typeface="Calibri" panose="020F0502020204030204"/>
                </a:rPr>
                <a:t>Define strategy</a:t>
              </a:r>
            </a:p>
          </p:txBody>
        </p:sp>
        <p:grpSp>
          <p:nvGrpSpPr>
            <p:cNvPr id="13" name="Group 12" descr="Cloud Adoption Framework ">
              <a:extLst>
                <a:ext uri="{FF2B5EF4-FFF2-40B4-BE49-F238E27FC236}">
                  <a16:creationId xmlns:a16="http://schemas.microsoft.com/office/drawing/2014/main" id="{D7A585BD-7681-47F4-94C3-3A7002052F76}"/>
                </a:ext>
              </a:extLst>
            </p:cNvPr>
            <p:cNvGrpSpPr/>
            <p:nvPr/>
          </p:nvGrpSpPr>
          <p:grpSpPr>
            <a:xfrm>
              <a:off x="8937835" y="1807117"/>
              <a:ext cx="721411" cy="890855"/>
              <a:chOff x="8704863" y="1784159"/>
              <a:chExt cx="717684" cy="890855"/>
            </a:xfrm>
          </p:grpSpPr>
          <p:sp>
            <p:nvSpPr>
              <p:cNvPr id="97" name="Oval 96">
                <a:extLst>
                  <a:ext uri="{FF2B5EF4-FFF2-40B4-BE49-F238E27FC236}">
                    <a16:creationId xmlns:a16="http://schemas.microsoft.com/office/drawing/2014/main" id="{624CB74D-E3CC-4E48-8108-C956DC6B48E4}"/>
                  </a:ext>
                </a:extLst>
              </p:cNvPr>
              <p:cNvSpPr/>
              <p:nvPr/>
            </p:nvSpPr>
            <p:spPr bwMode="auto">
              <a:xfrm>
                <a:off x="8704863" y="1957337"/>
                <a:ext cx="717684" cy="717677"/>
              </a:xfrm>
              <a:prstGeom prst="ellipse">
                <a:avLst/>
              </a:prstGeom>
              <a:noFill/>
              <a:ln w="1905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98" name="TextBox 97">
                <a:extLst>
                  <a:ext uri="{FF2B5EF4-FFF2-40B4-BE49-F238E27FC236}">
                    <a16:creationId xmlns:a16="http://schemas.microsoft.com/office/drawing/2014/main" id="{064FCA81-2388-472A-B5B4-A030201C6314}"/>
                  </a:ext>
                </a:extLst>
              </p:cNvPr>
              <p:cNvSpPr txBox="1"/>
              <p:nvPr/>
            </p:nvSpPr>
            <p:spPr>
              <a:xfrm>
                <a:off x="8852177" y="1784159"/>
                <a:ext cx="400751" cy="24622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4472C4"/>
                    </a:solidFill>
                    <a:effectLst/>
                    <a:uLnTx/>
                    <a:uFillTx/>
                    <a:latin typeface="Segoe UI Semibold"/>
                    <a:ea typeface="+mn-lt"/>
                    <a:cs typeface="Calibri" panose="020F0502020204030204"/>
                  </a:rPr>
                  <a:t>Plan</a:t>
                </a:r>
              </a:p>
            </p:txBody>
          </p:sp>
        </p:grpSp>
        <p:grpSp>
          <p:nvGrpSpPr>
            <p:cNvPr id="15" name="Group 14" descr="Cloud Adoption Framework ">
              <a:extLst>
                <a:ext uri="{FF2B5EF4-FFF2-40B4-BE49-F238E27FC236}">
                  <a16:creationId xmlns:a16="http://schemas.microsoft.com/office/drawing/2014/main" id="{F5C73726-C9D2-47FD-8EFC-DA3F9B84B240}"/>
                </a:ext>
              </a:extLst>
            </p:cNvPr>
            <p:cNvGrpSpPr/>
            <p:nvPr/>
          </p:nvGrpSpPr>
          <p:grpSpPr>
            <a:xfrm>
              <a:off x="7976050" y="3797819"/>
              <a:ext cx="721411" cy="923933"/>
              <a:chOff x="7748044" y="3774861"/>
              <a:chExt cx="717684" cy="923933"/>
            </a:xfrm>
          </p:grpSpPr>
          <p:sp>
            <p:nvSpPr>
              <p:cNvPr id="77" name="Oval 76">
                <a:extLst>
                  <a:ext uri="{FF2B5EF4-FFF2-40B4-BE49-F238E27FC236}">
                    <a16:creationId xmlns:a16="http://schemas.microsoft.com/office/drawing/2014/main" id="{EB4C4940-5E80-4318-8A96-82225E5443F6}"/>
                  </a:ext>
                </a:extLst>
              </p:cNvPr>
              <p:cNvSpPr/>
              <p:nvPr/>
            </p:nvSpPr>
            <p:spPr bwMode="auto">
              <a:xfrm>
                <a:off x="7748044" y="3774861"/>
                <a:ext cx="717684" cy="717677"/>
              </a:xfrm>
              <a:prstGeom prst="ellipse">
                <a:avLst/>
              </a:prstGeom>
              <a:noFill/>
              <a:ln w="1905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78" name="TextBox 77">
                <a:extLst>
                  <a:ext uri="{FF2B5EF4-FFF2-40B4-BE49-F238E27FC236}">
                    <a16:creationId xmlns:a16="http://schemas.microsoft.com/office/drawing/2014/main" id="{AE9A4962-208E-4DA7-B38D-D5E0ECDEE7FA}"/>
                  </a:ext>
                </a:extLst>
              </p:cNvPr>
              <p:cNvSpPr txBox="1"/>
              <p:nvPr/>
            </p:nvSpPr>
            <p:spPr>
              <a:xfrm>
                <a:off x="7762746" y="4452573"/>
                <a:ext cx="580287" cy="24622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0078D4"/>
                    </a:solidFill>
                    <a:effectLst/>
                    <a:uLnTx/>
                    <a:uFillTx/>
                    <a:latin typeface="Segoe UI Semibold"/>
                    <a:ea typeface="+mn-lt"/>
                    <a:cs typeface="Calibri" panose="020F0502020204030204"/>
                  </a:rPr>
                  <a:t>Adopt</a:t>
                </a:r>
              </a:p>
            </p:txBody>
          </p:sp>
        </p:grpSp>
        <p:sp>
          <p:nvSpPr>
            <p:cNvPr id="37" name="Oval 36">
              <a:extLst>
                <a:ext uri="{FF2B5EF4-FFF2-40B4-BE49-F238E27FC236}">
                  <a16:creationId xmlns:a16="http://schemas.microsoft.com/office/drawing/2014/main" id="{AA591A7E-DDF1-4EE3-B56C-C5E898568AFC}"/>
                </a:ext>
              </a:extLst>
            </p:cNvPr>
            <p:cNvSpPr/>
            <p:nvPr/>
          </p:nvSpPr>
          <p:spPr bwMode="auto">
            <a:xfrm>
              <a:off x="11205302" y="2904524"/>
              <a:ext cx="558551" cy="825265"/>
            </a:xfrm>
            <a:prstGeom prst="ellipse">
              <a:avLst/>
            </a:prstGeom>
            <a:noFill/>
            <a:ln w="1905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18" name="component solutions" descr="component solutions">
              <a:extLst>
                <a:ext uri="{FF2B5EF4-FFF2-40B4-BE49-F238E27FC236}">
                  <a16:creationId xmlns:a16="http://schemas.microsoft.com/office/drawing/2014/main" id="{2CD3EADD-C16B-4E1E-8FB8-973D3391B3FA}"/>
                </a:ext>
              </a:extLst>
            </p:cNvPr>
            <p:cNvGrpSpPr/>
            <p:nvPr/>
          </p:nvGrpSpPr>
          <p:grpSpPr>
            <a:xfrm>
              <a:off x="9054239" y="3004447"/>
              <a:ext cx="466183" cy="325266"/>
              <a:chOff x="-774701" y="4865688"/>
              <a:chExt cx="473075" cy="331788"/>
            </a:xfrm>
          </p:grpSpPr>
          <p:sp>
            <p:nvSpPr>
              <p:cNvPr id="19" name="Rectangle 932">
                <a:extLst>
                  <a:ext uri="{FF2B5EF4-FFF2-40B4-BE49-F238E27FC236}">
                    <a16:creationId xmlns:a16="http://schemas.microsoft.com/office/drawing/2014/main" id="{A647C8AF-A505-4CAD-8275-BAA39FF81095}"/>
                  </a:ext>
                </a:extLst>
              </p:cNvPr>
              <p:cNvSpPr>
                <a:spLocks noChangeArrowheads="1"/>
              </p:cNvSpPr>
              <p:nvPr/>
            </p:nvSpPr>
            <p:spPr bwMode="auto">
              <a:xfrm>
                <a:off x="-538163" y="5145088"/>
                <a:ext cx="117475" cy="1270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0" name="Freeform 933">
                <a:extLst>
                  <a:ext uri="{FF2B5EF4-FFF2-40B4-BE49-F238E27FC236}">
                    <a16:creationId xmlns:a16="http://schemas.microsoft.com/office/drawing/2014/main" id="{85B26A86-614D-4504-ADB5-201F8F82238D}"/>
                  </a:ext>
                </a:extLst>
              </p:cNvPr>
              <p:cNvSpPr>
                <a:spLocks/>
              </p:cNvSpPr>
              <p:nvPr/>
            </p:nvSpPr>
            <p:spPr bwMode="auto">
              <a:xfrm>
                <a:off x="-425451" y="5127625"/>
                <a:ext cx="23812" cy="46038"/>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1" name="Freeform 934">
                <a:extLst>
                  <a:ext uri="{FF2B5EF4-FFF2-40B4-BE49-F238E27FC236}">
                    <a16:creationId xmlns:a16="http://schemas.microsoft.com/office/drawing/2014/main" id="{D4E93E8A-7BDD-4E2E-9772-10DE4757C417}"/>
                  </a:ext>
                </a:extLst>
              </p:cNvPr>
              <p:cNvSpPr>
                <a:spLocks/>
              </p:cNvSpPr>
              <p:nvPr/>
            </p:nvSpPr>
            <p:spPr bwMode="auto">
              <a:xfrm>
                <a:off x="-542926" y="4908550"/>
                <a:ext cx="122237" cy="228600"/>
              </a:xfrm>
              <a:custGeom>
                <a:avLst/>
                <a:gdLst>
                  <a:gd name="T0" fmla="*/ 7 w 77"/>
                  <a:gd name="T1" fmla="*/ 144 h 144"/>
                  <a:gd name="T2" fmla="*/ 0 w 77"/>
                  <a:gd name="T3" fmla="*/ 144 h 144"/>
                  <a:gd name="T4" fmla="*/ 0 w 77"/>
                  <a:gd name="T5" fmla="*/ 0 h 144"/>
                  <a:gd name="T6" fmla="*/ 77 w 77"/>
                  <a:gd name="T7" fmla="*/ 0 h 144"/>
                  <a:gd name="T8" fmla="*/ 77 w 77"/>
                  <a:gd name="T9" fmla="*/ 7 h 144"/>
                  <a:gd name="T10" fmla="*/ 7 w 77"/>
                  <a:gd name="T11" fmla="*/ 7 h 144"/>
                  <a:gd name="T12" fmla="*/ 7 w 77"/>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77" h="144">
                    <a:moveTo>
                      <a:pt x="7" y="144"/>
                    </a:moveTo>
                    <a:lnTo>
                      <a:pt x="0" y="144"/>
                    </a:lnTo>
                    <a:lnTo>
                      <a:pt x="0" y="0"/>
                    </a:lnTo>
                    <a:lnTo>
                      <a:pt x="77" y="0"/>
                    </a:lnTo>
                    <a:lnTo>
                      <a:pt x="77" y="7"/>
                    </a:lnTo>
                    <a:lnTo>
                      <a:pt x="7" y="7"/>
                    </a:lnTo>
                    <a:lnTo>
                      <a:pt x="7" y="144"/>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2" name="Rectangle 935">
                <a:extLst>
                  <a:ext uri="{FF2B5EF4-FFF2-40B4-BE49-F238E27FC236}">
                    <a16:creationId xmlns:a16="http://schemas.microsoft.com/office/drawing/2014/main" id="{8E77269B-FE48-4CB3-A920-1E35CC09985D}"/>
                  </a:ext>
                </a:extLst>
              </p:cNvPr>
              <p:cNvSpPr>
                <a:spLocks noChangeArrowheads="1"/>
              </p:cNvSpPr>
              <p:nvPr/>
            </p:nvSpPr>
            <p:spPr bwMode="auto">
              <a:xfrm>
                <a:off x="-357188" y="4914900"/>
                <a:ext cx="12700" cy="25400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3" name="Rectangle 936">
                <a:extLst>
                  <a:ext uri="{FF2B5EF4-FFF2-40B4-BE49-F238E27FC236}">
                    <a16:creationId xmlns:a16="http://schemas.microsoft.com/office/drawing/2014/main" id="{A5FE4E61-44CC-4B66-A407-4C46EDE0D97B}"/>
                  </a:ext>
                </a:extLst>
              </p:cNvPr>
              <p:cNvSpPr>
                <a:spLocks noChangeArrowheads="1"/>
              </p:cNvSpPr>
              <p:nvPr/>
            </p:nvSpPr>
            <p:spPr bwMode="auto">
              <a:xfrm>
                <a:off x="-519113" y="5027613"/>
                <a:ext cx="101600" cy="11113"/>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4" name="Rectangle 937">
                <a:extLst>
                  <a:ext uri="{FF2B5EF4-FFF2-40B4-BE49-F238E27FC236}">
                    <a16:creationId xmlns:a16="http://schemas.microsoft.com/office/drawing/2014/main" id="{4845DE93-214A-4530-A742-F9B7728E3D64}"/>
                  </a:ext>
                </a:extLst>
              </p:cNvPr>
              <p:cNvSpPr>
                <a:spLocks noChangeArrowheads="1"/>
              </p:cNvSpPr>
              <p:nvPr/>
            </p:nvSpPr>
            <p:spPr bwMode="auto">
              <a:xfrm>
                <a:off x="-715963" y="5027613"/>
                <a:ext cx="104775" cy="11113"/>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5" name="Oval 938">
                <a:extLst>
                  <a:ext uri="{FF2B5EF4-FFF2-40B4-BE49-F238E27FC236}">
                    <a16:creationId xmlns:a16="http://schemas.microsoft.com/office/drawing/2014/main" id="{3FA061FD-1E41-4FF7-8297-45BD55DA27CC}"/>
                  </a:ext>
                </a:extLst>
              </p:cNvPr>
              <p:cNvSpPr>
                <a:spLocks noChangeArrowheads="1"/>
              </p:cNvSpPr>
              <p:nvPr/>
            </p:nvSpPr>
            <p:spPr bwMode="auto">
              <a:xfrm>
                <a:off x="-400051" y="4865688"/>
                <a:ext cx="98425" cy="93663"/>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6" name="Rectangle 939">
                <a:extLst>
                  <a:ext uri="{FF2B5EF4-FFF2-40B4-BE49-F238E27FC236}">
                    <a16:creationId xmlns:a16="http://schemas.microsoft.com/office/drawing/2014/main" id="{860DEBDC-9CE3-4D07-B8B2-C75639B8BB7B}"/>
                  </a:ext>
                </a:extLst>
              </p:cNvPr>
              <p:cNvSpPr>
                <a:spLocks noChangeArrowheads="1"/>
              </p:cNvSpPr>
              <p:nvPr/>
            </p:nvSpPr>
            <p:spPr bwMode="auto">
              <a:xfrm>
                <a:off x="-400051" y="4984750"/>
                <a:ext cx="98425" cy="9525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7" name="Oval 940">
                <a:extLst>
                  <a:ext uri="{FF2B5EF4-FFF2-40B4-BE49-F238E27FC236}">
                    <a16:creationId xmlns:a16="http://schemas.microsoft.com/office/drawing/2014/main" id="{7E181E61-5D63-4832-8CB1-FBA871D19EE9}"/>
                  </a:ext>
                </a:extLst>
              </p:cNvPr>
              <p:cNvSpPr>
                <a:spLocks noChangeArrowheads="1"/>
              </p:cNvSpPr>
              <p:nvPr/>
            </p:nvSpPr>
            <p:spPr bwMode="auto">
              <a:xfrm>
                <a:off x="-400051" y="5103813"/>
                <a:ext cx="98425" cy="93663"/>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8" name="Oval 941">
                <a:extLst>
                  <a:ext uri="{FF2B5EF4-FFF2-40B4-BE49-F238E27FC236}">
                    <a16:creationId xmlns:a16="http://schemas.microsoft.com/office/drawing/2014/main" id="{B1A0678E-D12F-4AD4-8AD2-283AE892DE78}"/>
                  </a:ext>
                </a:extLst>
              </p:cNvPr>
              <p:cNvSpPr>
                <a:spLocks noChangeArrowheads="1"/>
              </p:cNvSpPr>
              <p:nvPr/>
            </p:nvSpPr>
            <p:spPr bwMode="auto">
              <a:xfrm>
                <a:off x="-774701" y="4984750"/>
                <a:ext cx="100012" cy="9525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9" name="Oval 942">
                <a:extLst>
                  <a:ext uri="{FF2B5EF4-FFF2-40B4-BE49-F238E27FC236}">
                    <a16:creationId xmlns:a16="http://schemas.microsoft.com/office/drawing/2014/main" id="{015F95CB-C85F-4998-96A9-4BA9B4644552}"/>
                  </a:ext>
                </a:extLst>
              </p:cNvPr>
              <p:cNvSpPr>
                <a:spLocks noChangeArrowheads="1"/>
              </p:cNvSpPr>
              <p:nvPr/>
            </p:nvSpPr>
            <p:spPr bwMode="auto">
              <a:xfrm>
                <a:off x="-587376" y="4984750"/>
                <a:ext cx="98425" cy="9525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30" name="Rectangle 943">
                <a:extLst>
                  <a:ext uri="{FF2B5EF4-FFF2-40B4-BE49-F238E27FC236}">
                    <a16:creationId xmlns:a16="http://schemas.microsoft.com/office/drawing/2014/main" id="{BD7E2AA4-F608-4426-8F67-1830C529302C}"/>
                  </a:ext>
                </a:extLst>
              </p:cNvPr>
              <p:cNvSpPr>
                <a:spLocks noChangeArrowheads="1"/>
              </p:cNvSpPr>
              <p:nvPr/>
            </p:nvSpPr>
            <p:spPr bwMode="auto">
              <a:xfrm>
                <a:off x="-587376" y="4865688"/>
                <a:ext cx="98425" cy="93663"/>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944" descr="component solutions">
                <a:extLst>
                  <a:ext uri="{FF2B5EF4-FFF2-40B4-BE49-F238E27FC236}">
                    <a16:creationId xmlns:a16="http://schemas.microsoft.com/office/drawing/2014/main" id="{3ABD7CF6-5D97-4A98-BFB2-56F9E99607B3}"/>
                  </a:ext>
                </a:extLst>
              </p:cNvPr>
              <p:cNvSpPr>
                <a:spLocks noChangeArrowheads="1"/>
              </p:cNvSpPr>
              <p:nvPr/>
            </p:nvSpPr>
            <p:spPr bwMode="auto">
              <a:xfrm>
                <a:off x="-587376" y="5103813"/>
                <a:ext cx="98425" cy="93663"/>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32" name="Freeform 945">
                <a:extLst>
                  <a:ext uri="{FF2B5EF4-FFF2-40B4-BE49-F238E27FC236}">
                    <a16:creationId xmlns:a16="http://schemas.microsoft.com/office/drawing/2014/main" id="{0A8B28FF-5913-4F93-8545-75A9D69F42F8}"/>
                  </a:ext>
                </a:extLst>
              </p:cNvPr>
              <p:cNvSpPr>
                <a:spLocks/>
              </p:cNvSpPr>
              <p:nvPr/>
            </p:nvSpPr>
            <p:spPr bwMode="auto">
              <a:xfrm>
                <a:off x="-425451" y="5010150"/>
                <a:ext cx="25400" cy="46038"/>
              </a:xfrm>
              <a:custGeom>
                <a:avLst/>
                <a:gdLst>
                  <a:gd name="T0" fmla="*/ 0 w 16"/>
                  <a:gd name="T1" fmla="*/ 0 h 29"/>
                  <a:gd name="T2" fmla="*/ 16 w 16"/>
                  <a:gd name="T3" fmla="*/ 14 h 29"/>
                  <a:gd name="T4" fmla="*/ 0 w 16"/>
                  <a:gd name="T5" fmla="*/ 29 h 29"/>
                  <a:gd name="T6" fmla="*/ 0 w 16"/>
                  <a:gd name="T7" fmla="*/ 0 h 29"/>
                </a:gdLst>
                <a:ahLst/>
                <a:cxnLst>
                  <a:cxn ang="0">
                    <a:pos x="T0" y="T1"/>
                  </a:cxn>
                  <a:cxn ang="0">
                    <a:pos x="T2" y="T3"/>
                  </a:cxn>
                  <a:cxn ang="0">
                    <a:pos x="T4" y="T5"/>
                  </a:cxn>
                  <a:cxn ang="0">
                    <a:pos x="T6" y="T7"/>
                  </a:cxn>
                </a:cxnLst>
                <a:rect l="0" t="0" r="r" b="b"/>
                <a:pathLst>
                  <a:path w="16" h="29">
                    <a:moveTo>
                      <a:pt x="0" y="0"/>
                    </a:moveTo>
                    <a:lnTo>
                      <a:pt x="16" y="14"/>
                    </a:lnTo>
                    <a:lnTo>
                      <a:pt x="0" y="29"/>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33" name="Freeform 946">
                <a:extLst>
                  <a:ext uri="{FF2B5EF4-FFF2-40B4-BE49-F238E27FC236}">
                    <a16:creationId xmlns:a16="http://schemas.microsoft.com/office/drawing/2014/main" id="{2AF1781B-5D5B-4886-912F-B665F2A422E0}"/>
                  </a:ext>
                </a:extLst>
              </p:cNvPr>
              <p:cNvSpPr>
                <a:spLocks/>
              </p:cNvSpPr>
              <p:nvPr/>
            </p:nvSpPr>
            <p:spPr bwMode="auto">
              <a:xfrm>
                <a:off x="-425451" y="4891088"/>
                <a:ext cx="23812" cy="46038"/>
              </a:xfrm>
              <a:custGeom>
                <a:avLst/>
                <a:gdLst>
                  <a:gd name="T0" fmla="*/ 0 w 15"/>
                  <a:gd name="T1" fmla="*/ 0 h 29"/>
                  <a:gd name="T2" fmla="*/ 15 w 15"/>
                  <a:gd name="T3" fmla="*/ 15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5"/>
                    </a:lnTo>
                    <a:lnTo>
                      <a:pt x="0" y="29"/>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34" name="Freeform 947">
                <a:extLst>
                  <a:ext uri="{FF2B5EF4-FFF2-40B4-BE49-F238E27FC236}">
                    <a16:creationId xmlns:a16="http://schemas.microsoft.com/office/drawing/2014/main" id="{A69FE9EF-1EF7-4FCC-8632-4A1F50F3782C}"/>
                  </a:ext>
                </a:extLst>
              </p:cNvPr>
              <p:cNvSpPr>
                <a:spLocks/>
              </p:cNvSpPr>
              <p:nvPr/>
            </p:nvSpPr>
            <p:spPr bwMode="auto">
              <a:xfrm>
                <a:off x="-617538" y="5010150"/>
                <a:ext cx="23812" cy="46038"/>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grpSp>
        <p:sp>
          <p:nvSpPr>
            <p:cNvPr id="105" name="Oval 104">
              <a:extLst>
                <a:ext uri="{FF2B5EF4-FFF2-40B4-BE49-F238E27FC236}">
                  <a16:creationId xmlns:a16="http://schemas.microsoft.com/office/drawing/2014/main" id="{E4A97407-1ECF-4E7A-88DD-72BCC30BB000}"/>
                </a:ext>
              </a:extLst>
            </p:cNvPr>
            <p:cNvSpPr/>
            <p:nvPr/>
          </p:nvSpPr>
          <p:spPr>
            <a:xfrm>
              <a:off x="8109031" y="3759736"/>
              <a:ext cx="612077" cy="5283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 name="Group 4">
              <a:extLst>
                <a:ext uri="{FF2B5EF4-FFF2-40B4-BE49-F238E27FC236}">
                  <a16:creationId xmlns:a16="http://schemas.microsoft.com/office/drawing/2014/main" id="{B4D86EB2-02D2-4AD6-81B5-AE139684D510}"/>
                </a:ext>
              </a:extLst>
            </p:cNvPr>
            <p:cNvGrpSpPr/>
            <p:nvPr/>
          </p:nvGrpSpPr>
          <p:grpSpPr>
            <a:xfrm>
              <a:off x="8220264" y="3865587"/>
              <a:ext cx="353861" cy="330734"/>
              <a:chOff x="7974903" y="4013014"/>
              <a:chExt cx="371569" cy="264040"/>
            </a:xfrm>
          </p:grpSpPr>
          <p:sp>
            <p:nvSpPr>
              <p:cNvPr id="108" name="Freeform: Shape 107">
                <a:extLst>
                  <a:ext uri="{FF2B5EF4-FFF2-40B4-BE49-F238E27FC236}">
                    <a16:creationId xmlns:a16="http://schemas.microsoft.com/office/drawing/2014/main" id="{9CED2774-46CF-48B5-8B9C-31C8D36277C8}"/>
                  </a:ext>
                </a:extLst>
              </p:cNvPr>
              <p:cNvSpPr/>
              <p:nvPr/>
            </p:nvSpPr>
            <p:spPr>
              <a:xfrm>
                <a:off x="8032466" y="4021602"/>
                <a:ext cx="255454" cy="255452"/>
              </a:xfrm>
              <a:custGeom>
                <a:avLst/>
                <a:gdLst>
                  <a:gd name="connsiteX0" fmla="*/ 286511 w 287270"/>
                  <a:gd name="connsiteY0" fmla="*/ 1481 h 287270"/>
                  <a:gd name="connsiteX1" fmla="*/ 1481 w 287270"/>
                  <a:gd name="connsiteY1" fmla="*/ 1481 h 287270"/>
                  <a:gd name="connsiteX2" fmla="*/ 1481 w 287270"/>
                  <a:gd name="connsiteY2" fmla="*/ 286511 h 287270"/>
                  <a:gd name="connsiteX3" fmla="*/ 286511 w 287270"/>
                  <a:gd name="connsiteY3" fmla="*/ 286511 h 287270"/>
                  <a:gd name="connsiteX4" fmla="*/ 286511 w 287270"/>
                  <a:gd name="connsiteY4" fmla="*/ 1481 h 287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270" h="287270">
                    <a:moveTo>
                      <a:pt x="286511" y="1481"/>
                    </a:moveTo>
                    <a:lnTo>
                      <a:pt x="1481" y="1481"/>
                    </a:lnTo>
                    <a:lnTo>
                      <a:pt x="1481" y="286511"/>
                    </a:lnTo>
                    <a:lnTo>
                      <a:pt x="286511" y="286511"/>
                    </a:lnTo>
                    <a:lnTo>
                      <a:pt x="286511" y="1481"/>
                    </a:lnTo>
                    <a:close/>
                  </a:path>
                </a:pathLst>
              </a:custGeom>
              <a:solidFill>
                <a:srgbClr val="50E6FF"/>
              </a:solidFill>
              <a:ln w="432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106" name="Freeform: Shape 105">
                <a:extLst>
                  <a:ext uri="{FF2B5EF4-FFF2-40B4-BE49-F238E27FC236}">
                    <a16:creationId xmlns:a16="http://schemas.microsoft.com/office/drawing/2014/main" id="{1D37BF80-E626-4C7D-B652-BD29997054E6}"/>
                  </a:ext>
                </a:extLst>
              </p:cNvPr>
              <p:cNvSpPr/>
              <p:nvPr/>
            </p:nvSpPr>
            <p:spPr>
              <a:xfrm>
                <a:off x="7974903" y="4042112"/>
                <a:ext cx="371569" cy="229581"/>
              </a:xfrm>
              <a:custGeom>
                <a:avLst/>
                <a:gdLst>
                  <a:gd name="connsiteX0" fmla="*/ 374471 w 417847"/>
                  <a:gd name="connsiteY0" fmla="*/ 199136 h 417847"/>
                  <a:gd name="connsiteX1" fmla="*/ 374471 w 417847"/>
                  <a:gd name="connsiteY1" fmla="*/ 374690 h 417847"/>
                  <a:gd name="connsiteX2" fmla="*/ 45095 w 417847"/>
                  <a:gd name="connsiteY2" fmla="*/ 374690 h 417847"/>
                  <a:gd name="connsiteX3" fmla="*/ 45095 w 417847"/>
                  <a:gd name="connsiteY3" fmla="*/ 45242 h 417847"/>
                  <a:gd name="connsiteX4" fmla="*/ 155155 w 417847"/>
                  <a:gd name="connsiteY4" fmla="*/ 45242 h 417847"/>
                  <a:gd name="connsiteX5" fmla="*/ 155155 w 417847"/>
                  <a:gd name="connsiteY5" fmla="*/ 1481 h 417847"/>
                  <a:gd name="connsiteX6" fmla="*/ 1554 w 417847"/>
                  <a:gd name="connsiteY6" fmla="*/ 1773 h 417847"/>
                  <a:gd name="connsiteX7" fmla="*/ 1481 w 417847"/>
                  <a:gd name="connsiteY7" fmla="*/ 419037 h 417847"/>
                  <a:gd name="connsiteX8" fmla="*/ 418451 w 417847"/>
                  <a:gd name="connsiteY8" fmla="*/ 418744 h 417847"/>
                  <a:gd name="connsiteX9" fmla="*/ 418451 w 417847"/>
                  <a:gd name="connsiteY9" fmla="*/ 199136 h 417847"/>
                  <a:gd name="connsiteX10" fmla="*/ 374471 w 417847"/>
                  <a:gd name="connsiteY10" fmla="*/ 199136 h 41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7847" h="417847">
                    <a:moveTo>
                      <a:pt x="374471" y="199136"/>
                    </a:moveTo>
                    <a:lnTo>
                      <a:pt x="374471" y="374690"/>
                    </a:lnTo>
                    <a:lnTo>
                      <a:pt x="45095" y="374690"/>
                    </a:lnTo>
                    <a:lnTo>
                      <a:pt x="45095" y="45242"/>
                    </a:lnTo>
                    <a:lnTo>
                      <a:pt x="155155" y="45242"/>
                    </a:lnTo>
                    <a:lnTo>
                      <a:pt x="155155" y="1481"/>
                    </a:lnTo>
                    <a:lnTo>
                      <a:pt x="1554" y="1773"/>
                    </a:lnTo>
                    <a:lnTo>
                      <a:pt x="1481" y="419037"/>
                    </a:lnTo>
                    <a:lnTo>
                      <a:pt x="418451" y="418744"/>
                    </a:lnTo>
                    <a:lnTo>
                      <a:pt x="418451" y="199136"/>
                    </a:lnTo>
                    <a:lnTo>
                      <a:pt x="374471" y="199136"/>
                    </a:lnTo>
                    <a:close/>
                  </a:path>
                </a:pathLst>
              </a:custGeom>
              <a:solidFill>
                <a:srgbClr val="0078D7"/>
              </a:solidFill>
              <a:ln w="432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107" name="Freeform: Shape 106">
                <a:extLst>
                  <a:ext uri="{FF2B5EF4-FFF2-40B4-BE49-F238E27FC236}">
                    <a16:creationId xmlns:a16="http://schemas.microsoft.com/office/drawing/2014/main" id="{72A62ECA-4C08-42AF-835C-474BE9EA3E0E}"/>
                  </a:ext>
                </a:extLst>
              </p:cNvPr>
              <p:cNvSpPr/>
              <p:nvPr/>
            </p:nvSpPr>
            <p:spPr>
              <a:xfrm>
                <a:off x="8098540" y="4013014"/>
                <a:ext cx="247713" cy="136314"/>
              </a:xfrm>
              <a:custGeom>
                <a:avLst/>
                <a:gdLst>
                  <a:gd name="connsiteX0" fmla="*/ 279851 w 278564"/>
                  <a:gd name="connsiteY0" fmla="*/ 1481 h 248096"/>
                  <a:gd name="connsiteX1" fmla="*/ 267411 w 278564"/>
                  <a:gd name="connsiteY1" fmla="*/ 1773 h 248096"/>
                  <a:gd name="connsiteX2" fmla="*/ 60974 w 278564"/>
                  <a:gd name="connsiteY2" fmla="*/ 132177 h 248096"/>
                  <a:gd name="connsiteX3" fmla="*/ 1481 w 278564"/>
                  <a:gd name="connsiteY3" fmla="*/ 103638 h 248096"/>
                  <a:gd name="connsiteX4" fmla="*/ 52852 w 278564"/>
                  <a:gd name="connsiteY4" fmla="*/ 248677 h 248096"/>
                  <a:gd name="connsiteX5" fmla="*/ 197233 w 278564"/>
                  <a:gd name="connsiteY5" fmla="*/ 197599 h 248096"/>
                  <a:gd name="connsiteX6" fmla="*/ 133055 w 278564"/>
                  <a:gd name="connsiteY6" fmla="*/ 166791 h 248096"/>
                  <a:gd name="connsiteX7" fmla="*/ 279851 w 278564"/>
                  <a:gd name="connsiteY7" fmla="*/ 1481 h 2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564" h="248096">
                    <a:moveTo>
                      <a:pt x="279851" y="1481"/>
                    </a:moveTo>
                    <a:cubicBezTo>
                      <a:pt x="275314" y="1481"/>
                      <a:pt x="271509" y="1554"/>
                      <a:pt x="267411" y="1773"/>
                    </a:cubicBezTo>
                    <a:cubicBezTo>
                      <a:pt x="138178" y="8286"/>
                      <a:pt x="71220" y="114614"/>
                      <a:pt x="60974" y="132177"/>
                    </a:cubicBezTo>
                    <a:lnTo>
                      <a:pt x="1481" y="103638"/>
                    </a:lnTo>
                    <a:lnTo>
                      <a:pt x="52852" y="248677"/>
                    </a:lnTo>
                    <a:lnTo>
                      <a:pt x="197233" y="197599"/>
                    </a:lnTo>
                    <a:lnTo>
                      <a:pt x="133055" y="166791"/>
                    </a:lnTo>
                    <a:cubicBezTo>
                      <a:pt x="155960" y="119591"/>
                      <a:pt x="203526" y="40558"/>
                      <a:pt x="279851" y="1481"/>
                    </a:cubicBezTo>
                    <a:close/>
                  </a:path>
                </a:pathLst>
              </a:custGeom>
              <a:solidFill>
                <a:srgbClr val="0078D7"/>
              </a:solidFill>
              <a:ln w="432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6" name="Group 5">
              <a:extLst>
                <a:ext uri="{FF2B5EF4-FFF2-40B4-BE49-F238E27FC236}">
                  <a16:creationId xmlns:a16="http://schemas.microsoft.com/office/drawing/2014/main" id="{8A8B9742-B22F-40D0-9E21-78516B9FEE78}"/>
                </a:ext>
              </a:extLst>
            </p:cNvPr>
            <p:cNvGrpSpPr/>
            <p:nvPr/>
          </p:nvGrpSpPr>
          <p:grpSpPr>
            <a:xfrm>
              <a:off x="8998977" y="2061669"/>
              <a:ext cx="601881" cy="597983"/>
              <a:chOff x="8665124" y="2156737"/>
              <a:chExt cx="601881" cy="597983"/>
            </a:xfrm>
          </p:grpSpPr>
          <p:sp>
            <p:nvSpPr>
              <p:cNvPr id="109" name="Oval 108">
                <a:extLst>
                  <a:ext uri="{FF2B5EF4-FFF2-40B4-BE49-F238E27FC236}">
                    <a16:creationId xmlns:a16="http://schemas.microsoft.com/office/drawing/2014/main" id="{73F7D867-034A-4C7D-AF29-F48F1502DD9D}"/>
                  </a:ext>
                </a:extLst>
              </p:cNvPr>
              <p:cNvSpPr/>
              <p:nvPr/>
            </p:nvSpPr>
            <p:spPr>
              <a:xfrm>
                <a:off x="8665124" y="2156737"/>
                <a:ext cx="601881" cy="5979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1" name="Freeform 88">
                <a:extLst>
                  <a:ext uri="{FF2B5EF4-FFF2-40B4-BE49-F238E27FC236}">
                    <a16:creationId xmlns:a16="http://schemas.microsoft.com/office/drawing/2014/main" id="{A947E410-45A8-4D84-88E9-F82EBD82E4B7}"/>
                  </a:ext>
                </a:extLst>
              </p:cNvPr>
              <p:cNvSpPr>
                <a:spLocks/>
              </p:cNvSpPr>
              <p:nvPr/>
            </p:nvSpPr>
            <p:spPr bwMode="auto">
              <a:xfrm>
                <a:off x="8805850" y="2260491"/>
                <a:ext cx="297759" cy="369055"/>
              </a:xfrm>
              <a:custGeom>
                <a:avLst/>
                <a:gdLst>
                  <a:gd name="T0" fmla="*/ 52 w 142"/>
                  <a:gd name="T1" fmla="*/ 0 h 176"/>
                  <a:gd name="T2" fmla="*/ 0 w 142"/>
                  <a:gd name="T3" fmla="*/ 52 h 176"/>
                  <a:gd name="T4" fmla="*/ 0 w 142"/>
                  <a:gd name="T5" fmla="*/ 176 h 176"/>
                  <a:gd name="T6" fmla="*/ 142 w 142"/>
                  <a:gd name="T7" fmla="*/ 176 h 176"/>
                  <a:gd name="T8" fmla="*/ 142 w 142"/>
                  <a:gd name="T9" fmla="*/ 0 h 176"/>
                  <a:gd name="T10" fmla="*/ 52 w 142"/>
                  <a:gd name="T11" fmla="*/ 0 h 176"/>
                </a:gdLst>
                <a:ahLst/>
                <a:cxnLst>
                  <a:cxn ang="0">
                    <a:pos x="T0" y="T1"/>
                  </a:cxn>
                  <a:cxn ang="0">
                    <a:pos x="T2" y="T3"/>
                  </a:cxn>
                  <a:cxn ang="0">
                    <a:pos x="T4" y="T5"/>
                  </a:cxn>
                  <a:cxn ang="0">
                    <a:pos x="T6" y="T7"/>
                  </a:cxn>
                  <a:cxn ang="0">
                    <a:pos x="T8" y="T9"/>
                  </a:cxn>
                  <a:cxn ang="0">
                    <a:pos x="T10" y="T11"/>
                  </a:cxn>
                </a:cxnLst>
                <a:rect l="0" t="0" r="r" b="b"/>
                <a:pathLst>
                  <a:path w="142" h="176">
                    <a:moveTo>
                      <a:pt x="52" y="0"/>
                    </a:moveTo>
                    <a:lnTo>
                      <a:pt x="0" y="52"/>
                    </a:lnTo>
                    <a:lnTo>
                      <a:pt x="0" y="176"/>
                    </a:lnTo>
                    <a:lnTo>
                      <a:pt x="142" y="176"/>
                    </a:lnTo>
                    <a:lnTo>
                      <a:pt x="142" y="0"/>
                    </a:lnTo>
                    <a:lnTo>
                      <a:pt x="52"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a:ea typeface="+mn-ea"/>
                  <a:cs typeface="+mn-cs"/>
                </a:endParaRPr>
              </a:p>
            </p:txBody>
          </p:sp>
          <p:sp>
            <p:nvSpPr>
              <p:cNvPr id="112" name="Line 90">
                <a:extLst>
                  <a:ext uri="{FF2B5EF4-FFF2-40B4-BE49-F238E27FC236}">
                    <a16:creationId xmlns:a16="http://schemas.microsoft.com/office/drawing/2014/main" id="{A2266CCB-8F0C-403C-A467-9F5151EC0434}"/>
                  </a:ext>
                </a:extLst>
              </p:cNvPr>
              <p:cNvSpPr>
                <a:spLocks noChangeShapeType="1"/>
              </p:cNvSpPr>
              <p:nvPr/>
            </p:nvSpPr>
            <p:spPr bwMode="auto">
              <a:xfrm>
                <a:off x="8883434" y="2453406"/>
                <a:ext cx="140493" cy="0"/>
              </a:xfrm>
              <a:prstGeom prst="line">
                <a:avLst/>
              </a:prstGeom>
              <a:noFill/>
              <a:ln w="1746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a:ea typeface="+mn-ea"/>
                  <a:cs typeface="+mn-cs"/>
                </a:endParaRPr>
              </a:p>
            </p:txBody>
          </p:sp>
          <p:sp>
            <p:nvSpPr>
              <p:cNvPr id="113" name="Line 91">
                <a:extLst>
                  <a:ext uri="{FF2B5EF4-FFF2-40B4-BE49-F238E27FC236}">
                    <a16:creationId xmlns:a16="http://schemas.microsoft.com/office/drawing/2014/main" id="{AD3B3091-B9AE-4DED-A1B3-9E3026722D88}"/>
                  </a:ext>
                </a:extLst>
              </p:cNvPr>
              <p:cNvSpPr>
                <a:spLocks noChangeShapeType="1"/>
              </p:cNvSpPr>
              <p:nvPr/>
            </p:nvSpPr>
            <p:spPr bwMode="auto">
              <a:xfrm>
                <a:off x="8883434" y="2524701"/>
                <a:ext cx="140493" cy="0"/>
              </a:xfrm>
              <a:prstGeom prst="line">
                <a:avLst/>
              </a:prstGeom>
              <a:noFill/>
              <a:ln w="1746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a:ea typeface="+mn-ea"/>
                  <a:cs typeface="+mn-cs"/>
                </a:endParaRPr>
              </a:p>
            </p:txBody>
          </p:sp>
          <p:sp>
            <p:nvSpPr>
              <p:cNvPr id="114" name="Freeform 89">
                <a:extLst>
                  <a:ext uri="{FF2B5EF4-FFF2-40B4-BE49-F238E27FC236}">
                    <a16:creationId xmlns:a16="http://schemas.microsoft.com/office/drawing/2014/main" id="{73D355E8-0664-4CB8-A8B2-6FAE5724F310}"/>
                  </a:ext>
                </a:extLst>
              </p:cNvPr>
              <p:cNvSpPr>
                <a:spLocks/>
              </p:cNvSpPr>
              <p:nvPr/>
            </p:nvSpPr>
            <p:spPr bwMode="auto">
              <a:xfrm flipH="1" flipV="1">
                <a:off x="8805850" y="2260490"/>
                <a:ext cx="140492" cy="153783"/>
              </a:xfrm>
              <a:custGeom>
                <a:avLst/>
                <a:gdLst>
                  <a:gd name="T0" fmla="*/ 52 w 52"/>
                  <a:gd name="T1" fmla="*/ 52 h 52"/>
                  <a:gd name="T2" fmla="*/ 0 w 52"/>
                  <a:gd name="T3" fmla="*/ 52 h 52"/>
                  <a:gd name="T4" fmla="*/ 52 w 52"/>
                  <a:gd name="T5" fmla="*/ 0 h 52"/>
                  <a:gd name="T6" fmla="*/ 52 w 52"/>
                  <a:gd name="T7" fmla="*/ 0 h 52"/>
                  <a:gd name="T8" fmla="*/ 52 w 52"/>
                  <a:gd name="T9" fmla="*/ 52 h 52"/>
                </a:gdLst>
                <a:ahLst/>
                <a:cxnLst>
                  <a:cxn ang="0">
                    <a:pos x="T0" y="T1"/>
                  </a:cxn>
                  <a:cxn ang="0">
                    <a:pos x="T2" y="T3"/>
                  </a:cxn>
                  <a:cxn ang="0">
                    <a:pos x="T4" y="T5"/>
                  </a:cxn>
                  <a:cxn ang="0">
                    <a:pos x="T6" y="T7"/>
                  </a:cxn>
                  <a:cxn ang="0">
                    <a:pos x="T8" y="T9"/>
                  </a:cxn>
                </a:cxnLst>
                <a:rect l="0" t="0" r="r" b="b"/>
                <a:pathLst>
                  <a:path w="52" h="52">
                    <a:moveTo>
                      <a:pt x="52" y="52"/>
                    </a:moveTo>
                    <a:lnTo>
                      <a:pt x="0" y="52"/>
                    </a:lnTo>
                    <a:lnTo>
                      <a:pt x="52" y="0"/>
                    </a:lnTo>
                    <a:lnTo>
                      <a:pt x="52" y="0"/>
                    </a:lnTo>
                    <a:lnTo>
                      <a:pt x="52" y="52"/>
                    </a:lnTo>
                    <a:close/>
                  </a:path>
                </a:pathLst>
              </a:custGeom>
              <a:solidFill>
                <a:srgbClr val="4FE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a:ea typeface="+mn-ea"/>
                  <a:cs typeface="+mn-cs"/>
                </a:endParaRPr>
              </a:p>
            </p:txBody>
          </p:sp>
        </p:grpSp>
        <p:sp>
          <p:nvSpPr>
            <p:cNvPr id="115" name="Oval 114">
              <a:extLst>
                <a:ext uri="{FF2B5EF4-FFF2-40B4-BE49-F238E27FC236}">
                  <a16:creationId xmlns:a16="http://schemas.microsoft.com/office/drawing/2014/main" id="{8A098BCF-BA90-477A-B431-AADE07ED5B9B}"/>
                </a:ext>
              </a:extLst>
            </p:cNvPr>
            <p:cNvSpPr/>
            <p:nvPr/>
          </p:nvSpPr>
          <p:spPr>
            <a:xfrm>
              <a:off x="10000537" y="3723807"/>
              <a:ext cx="661345" cy="6529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6" name="Group 115" descr="Cloud Adoption Framework ">
              <a:extLst>
                <a:ext uri="{FF2B5EF4-FFF2-40B4-BE49-F238E27FC236}">
                  <a16:creationId xmlns:a16="http://schemas.microsoft.com/office/drawing/2014/main" id="{6B688C70-8AA3-47ED-BE2F-72F1495B1817}"/>
                </a:ext>
              </a:extLst>
            </p:cNvPr>
            <p:cNvGrpSpPr/>
            <p:nvPr/>
          </p:nvGrpSpPr>
          <p:grpSpPr>
            <a:xfrm>
              <a:off x="10000524" y="3693199"/>
              <a:ext cx="746754" cy="999836"/>
              <a:chOff x="9624513" y="3783047"/>
              <a:chExt cx="742897" cy="999836"/>
            </a:xfrm>
          </p:grpSpPr>
          <p:sp>
            <p:nvSpPr>
              <p:cNvPr id="117" name="Oval 116">
                <a:extLst>
                  <a:ext uri="{FF2B5EF4-FFF2-40B4-BE49-F238E27FC236}">
                    <a16:creationId xmlns:a16="http://schemas.microsoft.com/office/drawing/2014/main" id="{E63665FC-DC65-4D67-A986-85F3A6DB4423}"/>
                  </a:ext>
                </a:extLst>
              </p:cNvPr>
              <p:cNvSpPr/>
              <p:nvPr/>
            </p:nvSpPr>
            <p:spPr bwMode="auto">
              <a:xfrm>
                <a:off x="9624513" y="3783047"/>
                <a:ext cx="717684" cy="717677"/>
              </a:xfrm>
              <a:prstGeom prst="ellipse">
                <a:avLst/>
              </a:prstGeom>
              <a:noFill/>
              <a:ln w="1905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18" name="TextBox 117">
                <a:extLst>
                  <a:ext uri="{FF2B5EF4-FFF2-40B4-BE49-F238E27FC236}">
                    <a16:creationId xmlns:a16="http://schemas.microsoft.com/office/drawing/2014/main" id="{BF395DC1-6EDE-472D-9E19-19A231A6B3BF}"/>
                  </a:ext>
                </a:extLst>
              </p:cNvPr>
              <p:cNvSpPr txBox="1"/>
              <p:nvPr/>
            </p:nvSpPr>
            <p:spPr>
              <a:xfrm>
                <a:off x="9800524" y="4536662"/>
                <a:ext cx="566886" cy="24622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0078D4"/>
                    </a:solidFill>
                    <a:effectLst/>
                    <a:uLnTx/>
                    <a:uFillTx/>
                    <a:latin typeface="Segoe UI Semibold"/>
                    <a:ea typeface="+mn-lt"/>
                    <a:cs typeface="Calibri" panose="020F0502020204030204"/>
                  </a:rPr>
                  <a:t>Ready</a:t>
                </a:r>
              </a:p>
            </p:txBody>
          </p:sp>
          <p:grpSp>
            <p:nvGrpSpPr>
              <p:cNvPr id="119" name="Group 152" descr="check, approve">
                <a:extLst>
                  <a:ext uri="{FF2B5EF4-FFF2-40B4-BE49-F238E27FC236}">
                    <a16:creationId xmlns:a16="http://schemas.microsoft.com/office/drawing/2014/main" id="{4A48AF73-911A-400C-A6E4-0B12F124EC2B}"/>
                  </a:ext>
                </a:extLst>
              </p:cNvPr>
              <p:cNvGrpSpPr>
                <a:grpSpLocks noChangeAspect="1"/>
              </p:cNvGrpSpPr>
              <p:nvPr/>
            </p:nvGrpSpPr>
            <p:grpSpPr bwMode="auto">
              <a:xfrm>
                <a:off x="9756732" y="3916047"/>
                <a:ext cx="453245" cy="451675"/>
                <a:chOff x="4560" y="2506"/>
                <a:chExt cx="289" cy="288"/>
              </a:xfrm>
            </p:grpSpPr>
            <p:sp>
              <p:nvSpPr>
                <p:cNvPr id="120" name="AutoShape 151">
                  <a:extLst>
                    <a:ext uri="{FF2B5EF4-FFF2-40B4-BE49-F238E27FC236}">
                      <a16:creationId xmlns:a16="http://schemas.microsoft.com/office/drawing/2014/main" id="{FDA4E331-B270-4354-9DA2-8EA69849121A}"/>
                    </a:ext>
                  </a:extLst>
                </p:cNvPr>
                <p:cNvSpPr>
                  <a:spLocks noChangeAspect="1" noChangeArrowheads="1" noTextEdit="1"/>
                </p:cNvSpPr>
                <p:nvPr/>
              </p:nvSpPr>
              <p:spPr bwMode="auto">
                <a:xfrm>
                  <a:off x="4560" y="2506"/>
                  <a:ext cx="2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121" name="Oval 153">
                  <a:extLst>
                    <a:ext uri="{FF2B5EF4-FFF2-40B4-BE49-F238E27FC236}">
                      <a16:creationId xmlns:a16="http://schemas.microsoft.com/office/drawing/2014/main" id="{2FB14EBD-9D59-403B-8190-DD01FBDB02B1}"/>
                    </a:ext>
                  </a:extLst>
                </p:cNvPr>
                <p:cNvSpPr>
                  <a:spLocks noChangeArrowheads="1"/>
                </p:cNvSpPr>
                <p:nvPr/>
              </p:nvSpPr>
              <p:spPr bwMode="auto">
                <a:xfrm>
                  <a:off x="4613" y="2557"/>
                  <a:ext cx="185" cy="185"/>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122" name="Freeform 154">
                  <a:extLst>
                    <a:ext uri="{FF2B5EF4-FFF2-40B4-BE49-F238E27FC236}">
                      <a16:creationId xmlns:a16="http://schemas.microsoft.com/office/drawing/2014/main" id="{177DCB9A-073C-48FF-9D7F-D8313F7688CA}"/>
                    </a:ext>
                  </a:extLst>
                </p:cNvPr>
                <p:cNvSpPr>
                  <a:spLocks/>
                </p:cNvSpPr>
                <p:nvPr/>
              </p:nvSpPr>
              <p:spPr bwMode="auto">
                <a:xfrm>
                  <a:off x="4647" y="2605"/>
                  <a:ext cx="110" cy="90"/>
                </a:xfrm>
                <a:custGeom>
                  <a:avLst/>
                  <a:gdLst>
                    <a:gd name="T0" fmla="*/ 110 w 110"/>
                    <a:gd name="T1" fmla="*/ 12 h 90"/>
                    <a:gd name="T2" fmla="*/ 98 w 110"/>
                    <a:gd name="T3" fmla="*/ 0 h 90"/>
                    <a:gd name="T4" fmla="*/ 33 w 110"/>
                    <a:gd name="T5" fmla="*/ 65 h 90"/>
                    <a:gd name="T6" fmla="*/ 14 w 110"/>
                    <a:gd name="T7" fmla="*/ 45 h 90"/>
                    <a:gd name="T8" fmla="*/ 0 w 110"/>
                    <a:gd name="T9" fmla="*/ 57 h 90"/>
                    <a:gd name="T10" fmla="*/ 33 w 110"/>
                    <a:gd name="T11" fmla="*/ 90 h 90"/>
                    <a:gd name="T12" fmla="*/ 110 w 110"/>
                    <a:gd name="T13" fmla="*/ 12 h 90"/>
                  </a:gdLst>
                  <a:ahLst/>
                  <a:cxnLst>
                    <a:cxn ang="0">
                      <a:pos x="T0" y="T1"/>
                    </a:cxn>
                    <a:cxn ang="0">
                      <a:pos x="T2" y="T3"/>
                    </a:cxn>
                    <a:cxn ang="0">
                      <a:pos x="T4" y="T5"/>
                    </a:cxn>
                    <a:cxn ang="0">
                      <a:pos x="T6" y="T7"/>
                    </a:cxn>
                    <a:cxn ang="0">
                      <a:pos x="T8" y="T9"/>
                    </a:cxn>
                    <a:cxn ang="0">
                      <a:pos x="T10" y="T11"/>
                    </a:cxn>
                    <a:cxn ang="0">
                      <a:pos x="T12" y="T13"/>
                    </a:cxn>
                  </a:cxnLst>
                  <a:rect l="0" t="0" r="r" b="b"/>
                  <a:pathLst>
                    <a:path w="110" h="90">
                      <a:moveTo>
                        <a:pt x="110" y="12"/>
                      </a:moveTo>
                      <a:lnTo>
                        <a:pt x="98" y="0"/>
                      </a:lnTo>
                      <a:lnTo>
                        <a:pt x="33" y="65"/>
                      </a:lnTo>
                      <a:lnTo>
                        <a:pt x="14" y="45"/>
                      </a:lnTo>
                      <a:lnTo>
                        <a:pt x="0" y="57"/>
                      </a:lnTo>
                      <a:lnTo>
                        <a:pt x="33" y="90"/>
                      </a:lnTo>
                      <a:lnTo>
                        <a:pt x="110" y="12"/>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123" name="Freeform 155">
                  <a:extLst>
                    <a:ext uri="{FF2B5EF4-FFF2-40B4-BE49-F238E27FC236}">
                      <a16:creationId xmlns:a16="http://schemas.microsoft.com/office/drawing/2014/main" id="{8940235B-67ED-4C80-8026-1827BB24ECD4}"/>
                    </a:ext>
                  </a:extLst>
                </p:cNvPr>
                <p:cNvSpPr>
                  <a:spLocks/>
                </p:cNvSpPr>
                <p:nvPr/>
              </p:nvSpPr>
              <p:spPr bwMode="auto">
                <a:xfrm>
                  <a:off x="4790" y="2658"/>
                  <a:ext cx="59" cy="88"/>
                </a:xfrm>
                <a:custGeom>
                  <a:avLst/>
                  <a:gdLst>
                    <a:gd name="T0" fmla="*/ 14 w 39"/>
                    <a:gd name="T1" fmla="*/ 59 h 59"/>
                    <a:gd name="T2" fmla="*/ 39 w 39"/>
                    <a:gd name="T3" fmla="*/ 0 h 59"/>
                    <a:gd name="T4" fmla="*/ 19 w 39"/>
                    <a:gd name="T5" fmla="*/ 0 h 59"/>
                    <a:gd name="T6" fmla="*/ 0 w 39"/>
                    <a:gd name="T7" fmla="*/ 45 h 59"/>
                    <a:gd name="T8" fmla="*/ 14 w 39"/>
                    <a:gd name="T9" fmla="*/ 59 h 59"/>
                  </a:gdLst>
                  <a:ahLst/>
                  <a:cxnLst>
                    <a:cxn ang="0">
                      <a:pos x="T0" y="T1"/>
                    </a:cxn>
                    <a:cxn ang="0">
                      <a:pos x="T2" y="T3"/>
                    </a:cxn>
                    <a:cxn ang="0">
                      <a:pos x="T4" y="T5"/>
                    </a:cxn>
                    <a:cxn ang="0">
                      <a:pos x="T6" y="T7"/>
                    </a:cxn>
                    <a:cxn ang="0">
                      <a:pos x="T8" y="T9"/>
                    </a:cxn>
                  </a:cxnLst>
                  <a:rect l="0" t="0" r="r" b="b"/>
                  <a:pathLst>
                    <a:path w="39" h="59">
                      <a:moveTo>
                        <a:pt x="14" y="59"/>
                      </a:moveTo>
                      <a:cubicBezTo>
                        <a:pt x="28" y="43"/>
                        <a:pt x="37" y="23"/>
                        <a:pt x="39" y="0"/>
                      </a:cubicBezTo>
                      <a:cubicBezTo>
                        <a:pt x="19" y="0"/>
                        <a:pt x="19" y="0"/>
                        <a:pt x="19" y="0"/>
                      </a:cubicBezTo>
                      <a:cubicBezTo>
                        <a:pt x="18" y="17"/>
                        <a:pt x="11" y="33"/>
                        <a:pt x="0" y="45"/>
                      </a:cubicBezTo>
                      <a:lnTo>
                        <a:pt x="14" y="5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124" name="Freeform 156">
                  <a:extLst>
                    <a:ext uri="{FF2B5EF4-FFF2-40B4-BE49-F238E27FC236}">
                      <a16:creationId xmlns:a16="http://schemas.microsoft.com/office/drawing/2014/main" id="{3906FF93-50D1-4416-BA92-7808CFEADB53}"/>
                    </a:ext>
                  </a:extLst>
                </p:cNvPr>
                <p:cNvSpPr>
                  <a:spLocks/>
                </p:cNvSpPr>
                <p:nvPr/>
              </p:nvSpPr>
              <p:spPr bwMode="auto">
                <a:xfrm>
                  <a:off x="4560" y="2554"/>
                  <a:ext cx="59" cy="89"/>
                </a:xfrm>
                <a:custGeom>
                  <a:avLst/>
                  <a:gdLst>
                    <a:gd name="T0" fmla="*/ 25 w 39"/>
                    <a:gd name="T1" fmla="*/ 0 h 59"/>
                    <a:gd name="T2" fmla="*/ 0 w 39"/>
                    <a:gd name="T3" fmla="*/ 59 h 59"/>
                    <a:gd name="T4" fmla="*/ 21 w 39"/>
                    <a:gd name="T5" fmla="*/ 59 h 59"/>
                    <a:gd name="T6" fmla="*/ 39 w 39"/>
                    <a:gd name="T7" fmla="*/ 14 h 59"/>
                    <a:gd name="T8" fmla="*/ 25 w 39"/>
                    <a:gd name="T9" fmla="*/ 0 h 59"/>
                  </a:gdLst>
                  <a:ahLst/>
                  <a:cxnLst>
                    <a:cxn ang="0">
                      <a:pos x="T0" y="T1"/>
                    </a:cxn>
                    <a:cxn ang="0">
                      <a:pos x="T2" y="T3"/>
                    </a:cxn>
                    <a:cxn ang="0">
                      <a:pos x="T4" y="T5"/>
                    </a:cxn>
                    <a:cxn ang="0">
                      <a:pos x="T6" y="T7"/>
                    </a:cxn>
                    <a:cxn ang="0">
                      <a:pos x="T8" y="T9"/>
                    </a:cxn>
                  </a:cxnLst>
                  <a:rect l="0" t="0" r="r" b="b"/>
                  <a:pathLst>
                    <a:path w="39" h="59">
                      <a:moveTo>
                        <a:pt x="25" y="0"/>
                      </a:moveTo>
                      <a:cubicBezTo>
                        <a:pt x="10" y="16"/>
                        <a:pt x="1" y="36"/>
                        <a:pt x="0" y="59"/>
                      </a:cubicBezTo>
                      <a:cubicBezTo>
                        <a:pt x="21" y="59"/>
                        <a:pt x="21" y="59"/>
                        <a:pt x="21" y="59"/>
                      </a:cubicBezTo>
                      <a:cubicBezTo>
                        <a:pt x="22" y="42"/>
                        <a:pt x="29" y="27"/>
                        <a:pt x="39" y="14"/>
                      </a:cubicBezTo>
                      <a:lnTo>
                        <a:pt x="2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125" name="Freeform 157">
                  <a:extLst>
                    <a:ext uri="{FF2B5EF4-FFF2-40B4-BE49-F238E27FC236}">
                      <a16:creationId xmlns:a16="http://schemas.microsoft.com/office/drawing/2014/main" id="{51DDB7E5-16CD-4D7D-AFF8-43575362F7A9}"/>
                    </a:ext>
                  </a:extLst>
                </p:cNvPr>
                <p:cNvSpPr>
                  <a:spLocks/>
                </p:cNvSpPr>
                <p:nvPr/>
              </p:nvSpPr>
              <p:spPr bwMode="auto">
                <a:xfrm>
                  <a:off x="4608" y="2736"/>
                  <a:ext cx="89" cy="58"/>
                </a:xfrm>
                <a:custGeom>
                  <a:avLst/>
                  <a:gdLst>
                    <a:gd name="T0" fmla="*/ 0 w 59"/>
                    <a:gd name="T1" fmla="*/ 15 h 39"/>
                    <a:gd name="T2" fmla="*/ 59 w 59"/>
                    <a:gd name="T3" fmla="*/ 39 h 39"/>
                    <a:gd name="T4" fmla="*/ 59 w 59"/>
                    <a:gd name="T5" fmla="*/ 19 h 39"/>
                    <a:gd name="T6" fmla="*/ 14 w 59"/>
                    <a:gd name="T7" fmla="*/ 0 h 39"/>
                    <a:gd name="T8" fmla="*/ 0 w 59"/>
                    <a:gd name="T9" fmla="*/ 15 h 39"/>
                  </a:gdLst>
                  <a:ahLst/>
                  <a:cxnLst>
                    <a:cxn ang="0">
                      <a:pos x="T0" y="T1"/>
                    </a:cxn>
                    <a:cxn ang="0">
                      <a:pos x="T2" y="T3"/>
                    </a:cxn>
                    <a:cxn ang="0">
                      <a:pos x="T4" y="T5"/>
                    </a:cxn>
                    <a:cxn ang="0">
                      <a:pos x="T6" y="T7"/>
                    </a:cxn>
                    <a:cxn ang="0">
                      <a:pos x="T8" y="T9"/>
                    </a:cxn>
                  </a:cxnLst>
                  <a:rect l="0" t="0" r="r" b="b"/>
                  <a:pathLst>
                    <a:path w="59" h="39">
                      <a:moveTo>
                        <a:pt x="0" y="15"/>
                      </a:moveTo>
                      <a:cubicBezTo>
                        <a:pt x="16" y="29"/>
                        <a:pt x="36" y="38"/>
                        <a:pt x="59" y="39"/>
                      </a:cubicBezTo>
                      <a:cubicBezTo>
                        <a:pt x="59" y="19"/>
                        <a:pt x="59" y="19"/>
                        <a:pt x="59" y="19"/>
                      </a:cubicBezTo>
                      <a:cubicBezTo>
                        <a:pt x="42" y="18"/>
                        <a:pt x="26" y="11"/>
                        <a:pt x="14" y="0"/>
                      </a:cubicBezTo>
                      <a:lnTo>
                        <a:pt x="0"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126" name="Freeform 158">
                  <a:extLst>
                    <a:ext uri="{FF2B5EF4-FFF2-40B4-BE49-F238E27FC236}">
                      <a16:creationId xmlns:a16="http://schemas.microsoft.com/office/drawing/2014/main" id="{AA0F8093-A80C-4CBE-B669-B6692DF63173}"/>
                    </a:ext>
                  </a:extLst>
                </p:cNvPr>
                <p:cNvSpPr>
                  <a:spLocks/>
                </p:cNvSpPr>
                <p:nvPr/>
              </p:nvSpPr>
              <p:spPr bwMode="auto">
                <a:xfrm>
                  <a:off x="4560" y="2658"/>
                  <a:ext cx="59" cy="88"/>
                </a:xfrm>
                <a:custGeom>
                  <a:avLst/>
                  <a:gdLst>
                    <a:gd name="T0" fmla="*/ 0 w 39"/>
                    <a:gd name="T1" fmla="*/ 0 h 59"/>
                    <a:gd name="T2" fmla="*/ 25 w 39"/>
                    <a:gd name="T3" fmla="*/ 59 h 59"/>
                    <a:gd name="T4" fmla="*/ 39 w 39"/>
                    <a:gd name="T5" fmla="*/ 45 h 59"/>
                    <a:gd name="T6" fmla="*/ 21 w 39"/>
                    <a:gd name="T7" fmla="*/ 0 h 59"/>
                    <a:gd name="T8" fmla="*/ 0 w 39"/>
                    <a:gd name="T9" fmla="*/ 0 h 59"/>
                  </a:gdLst>
                  <a:ahLst/>
                  <a:cxnLst>
                    <a:cxn ang="0">
                      <a:pos x="T0" y="T1"/>
                    </a:cxn>
                    <a:cxn ang="0">
                      <a:pos x="T2" y="T3"/>
                    </a:cxn>
                    <a:cxn ang="0">
                      <a:pos x="T4" y="T5"/>
                    </a:cxn>
                    <a:cxn ang="0">
                      <a:pos x="T6" y="T7"/>
                    </a:cxn>
                    <a:cxn ang="0">
                      <a:pos x="T8" y="T9"/>
                    </a:cxn>
                  </a:cxnLst>
                  <a:rect l="0" t="0" r="r" b="b"/>
                  <a:pathLst>
                    <a:path w="39" h="59">
                      <a:moveTo>
                        <a:pt x="0" y="0"/>
                      </a:moveTo>
                      <a:cubicBezTo>
                        <a:pt x="1" y="23"/>
                        <a:pt x="10" y="44"/>
                        <a:pt x="25" y="59"/>
                      </a:cubicBezTo>
                      <a:cubicBezTo>
                        <a:pt x="39" y="45"/>
                        <a:pt x="39" y="45"/>
                        <a:pt x="39" y="45"/>
                      </a:cubicBezTo>
                      <a:cubicBezTo>
                        <a:pt x="28" y="33"/>
                        <a:pt x="22" y="17"/>
                        <a:pt x="21" y="0"/>
                      </a:cubicBezTo>
                      <a:lnTo>
                        <a:pt x="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127" name="Freeform 159">
                  <a:extLst>
                    <a:ext uri="{FF2B5EF4-FFF2-40B4-BE49-F238E27FC236}">
                      <a16:creationId xmlns:a16="http://schemas.microsoft.com/office/drawing/2014/main" id="{3EDF1A64-9CB6-4504-B496-71F208E33EC9}"/>
                    </a:ext>
                  </a:extLst>
                </p:cNvPr>
                <p:cNvSpPr>
                  <a:spLocks/>
                </p:cNvSpPr>
                <p:nvPr/>
              </p:nvSpPr>
              <p:spPr bwMode="auto">
                <a:xfrm>
                  <a:off x="4790" y="2554"/>
                  <a:ext cx="59" cy="89"/>
                </a:xfrm>
                <a:custGeom>
                  <a:avLst/>
                  <a:gdLst>
                    <a:gd name="T0" fmla="*/ 14 w 39"/>
                    <a:gd name="T1" fmla="*/ 0 h 59"/>
                    <a:gd name="T2" fmla="*/ 0 w 39"/>
                    <a:gd name="T3" fmla="*/ 14 h 59"/>
                    <a:gd name="T4" fmla="*/ 19 w 39"/>
                    <a:gd name="T5" fmla="*/ 59 h 59"/>
                    <a:gd name="T6" fmla="*/ 39 w 39"/>
                    <a:gd name="T7" fmla="*/ 59 h 59"/>
                    <a:gd name="T8" fmla="*/ 14 w 39"/>
                    <a:gd name="T9" fmla="*/ 0 h 59"/>
                  </a:gdLst>
                  <a:ahLst/>
                  <a:cxnLst>
                    <a:cxn ang="0">
                      <a:pos x="T0" y="T1"/>
                    </a:cxn>
                    <a:cxn ang="0">
                      <a:pos x="T2" y="T3"/>
                    </a:cxn>
                    <a:cxn ang="0">
                      <a:pos x="T4" y="T5"/>
                    </a:cxn>
                    <a:cxn ang="0">
                      <a:pos x="T6" y="T7"/>
                    </a:cxn>
                    <a:cxn ang="0">
                      <a:pos x="T8" y="T9"/>
                    </a:cxn>
                  </a:cxnLst>
                  <a:rect l="0" t="0" r="r" b="b"/>
                  <a:pathLst>
                    <a:path w="39" h="59">
                      <a:moveTo>
                        <a:pt x="14" y="0"/>
                      </a:moveTo>
                      <a:cubicBezTo>
                        <a:pt x="0" y="14"/>
                        <a:pt x="0" y="14"/>
                        <a:pt x="0" y="14"/>
                      </a:cubicBezTo>
                      <a:cubicBezTo>
                        <a:pt x="11" y="26"/>
                        <a:pt x="18" y="42"/>
                        <a:pt x="19" y="59"/>
                      </a:cubicBezTo>
                      <a:cubicBezTo>
                        <a:pt x="39" y="59"/>
                        <a:pt x="39" y="59"/>
                        <a:pt x="39" y="59"/>
                      </a:cubicBezTo>
                      <a:cubicBezTo>
                        <a:pt x="37" y="37"/>
                        <a:pt x="28" y="16"/>
                        <a:pt x="14"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128" name="Freeform 160">
                  <a:extLst>
                    <a:ext uri="{FF2B5EF4-FFF2-40B4-BE49-F238E27FC236}">
                      <a16:creationId xmlns:a16="http://schemas.microsoft.com/office/drawing/2014/main" id="{18F122C3-D66C-4CBB-AF31-684942782608}"/>
                    </a:ext>
                  </a:extLst>
                </p:cNvPr>
                <p:cNvSpPr>
                  <a:spLocks/>
                </p:cNvSpPr>
                <p:nvPr/>
              </p:nvSpPr>
              <p:spPr bwMode="auto">
                <a:xfrm>
                  <a:off x="4712" y="2736"/>
                  <a:ext cx="89" cy="58"/>
                </a:xfrm>
                <a:custGeom>
                  <a:avLst/>
                  <a:gdLst>
                    <a:gd name="T0" fmla="*/ 0 w 59"/>
                    <a:gd name="T1" fmla="*/ 39 h 39"/>
                    <a:gd name="T2" fmla="*/ 59 w 59"/>
                    <a:gd name="T3" fmla="*/ 14 h 39"/>
                    <a:gd name="T4" fmla="*/ 45 w 59"/>
                    <a:gd name="T5" fmla="*/ 0 h 39"/>
                    <a:gd name="T6" fmla="*/ 0 w 59"/>
                    <a:gd name="T7" fmla="*/ 19 h 39"/>
                    <a:gd name="T8" fmla="*/ 0 w 59"/>
                    <a:gd name="T9" fmla="*/ 39 h 39"/>
                  </a:gdLst>
                  <a:ahLst/>
                  <a:cxnLst>
                    <a:cxn ang="0">
                      <a:pos x="T0" y="T1"/>
                    </a:cxn>
                    <a:cxn ang="0">
                      <a:pos x="T2" y="T3"/>
                    </a:cxn>
                    <a:cxn ang="0">
                      <a:pos x="T4" y="T5"/>
                    </a:cxn>
                    <a:cxn ang="0">
                      <a:pos x="T6" y="T7"/>
                    </a:cxn>
                    <a:cxn ang="0">
                      <a:pos x="T8" y="T9"/>
                    </a:cxn>
                  </a:cxnLst>
                  <a:rect l="0" t="0" r="r" b="b"/>
                  <a:pathLst>
                    <a:path w="59" h="39">
                      <a:moveTo>
                        <a:pt x="0" y="39"/>
                      </a:moveTo>
                      <a:cubicBezTo>
                        <a:pt x="23" y="38"/>
                        <a:pt x="43" y="29"/>
                        <a:pt x="59" y="14"/>
                      </a:cubicBezTo>
                      <a:cubicBezTo>
                        <a:pt x="45" y="0"/>
                        <a:pt x="45" y="0"/>
                        <a:pt x="45" y="0"/>
                      </a:cubicBezTo>
                      <a:cubicBezTo>
                        <a:pt x="33" y="11"/>
                        <a:pt x="17" y="18"/>
                        <a:pt x="0" y="19"/>
                      </a:cubicBezTo>
                      <a:lnTo>
                        <a:pt x="0" y="3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129" name="Freeform 161">
                  <a:extLst>
                    <a:ext uri="{FF2B5EF4-FFF2-40B4-BE49-F238E27FC236}">
                      <a16:creationId xmlns:a16="http://schemas.microsoft.com/office/drawing/2014/main" id="{ABD38BA8-E8DD-472E-8833-6D548D4277F0}"/>
                    </a:ext>
                  </a:extLst>
                </p:cNvPr>
                <p:cNvSpPr>
                  <a:spLocks/>
                </p:cNvSpPr>
                <p:nvPr/>
              </p:nvSpPr>
              <p:spPr bwMode="auto">
                <a:xfrm>
                  <a:off x="4712" y="2508"/>
                  <a:ext cx="89" cy="57"/>
                </a:xfrm>
                <a:custGeom>
                  <a:avLst/>
                  <a:gdLst>
                    <a:gd name="T0" fmla="*/ 0 w 59"/>
                    <a:gd name="T1" fmla="*/ 0 h 38"/>
                    <a:gd name="T2" fmla="*/ 0 w 59"/>
                    <a:gd name="T3" fmla="*/ 20 h 38"/>
                    <a:gd name="T4" fmla="*/ 45 w 59"/>
                    <a:gd name="T5" fmla="*/ 38 h 38"/>
                    <a:gd name="T6" fmla="*/ 59 w 59"/>
                    <a:gd name="T7" fmla="*/ 24 h 38"/>
                    <a:gd name="T8" fmla="*/ 0 w 59"/>
                    <a:gd name="T9" fmla="*/ 0 h 38"/>
                  </a:gdLst>
                  <a:ahLst/>
                  <a:cxnLst>
                    <a:cxn ang="0">
                      <a:pos x="T0" y="T1"/>
                    </a:cxn>
                    <a:cxn ang="0">
                      <a:pos x="T2" y="T3"/>
                    </a:cxn>
                    <a:cxn ang="0">
                      <a:pos x="T4" y="T5"/>
                    </a:cxn>
                    <a:cxn ang="0">
                      <a:pos x="T6" y="T7"/>
                    </a:cxn>
                    <a:cxn ang="0">
                      <a:pos x="T8" y="T9"/>
                    </a:cxn>
                  </a:cxnLst>
                  <a:rect l="0" t="0" r="r" b="b"/>
                  <a:pathLst>
                    <a:path w="59" h="38">
                      <a:moveTo>
                        <a:pt x="0" y="0"/>
                      </a:moveTo>
                      <a:cubicBezTo>
                        <a:pt x="0" y="20"/>
                        <a:pt x="0" y="20"/>
                        <a:pt x="0" y="20"/>
                      </a:cubicBezTo>
                      <a:cubicBezTo>
                        <a:pt x="17" y="21"/>
                        <a:pt x="33" y="28"/>
                        <a:pt x="45" y="38"/>
                      </a:cubicBezTo>
                      <a:cubicBezTo>
                        <a:pt x="59" y="24"/>
                        <a:pt x="59" y="24"/>
                        <a:pt x="59" y="24"/>
                      </a:cubicBezTo>
                      <a:cubicBezTo>
                        <a:pt x="43" y="10"/>
                        <a:pt x="23" y="1"/>
                        <a:pt x="0"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130" name="Freeform 162">
                  <a:extLst>
                    <a:ext uri="{FF2B5EF4-FFF2-40B4-BE49-F238E27FC236}">
                      <a16:creationId xmlns:a16="http://schemas.microsoft.com/office/drawing/2014/main" id="{431B45C4-99FF-4C39-B6C2-D0EF186F80E4}"/>
                    </a:ext>
                  </a:extLst>
                </p:cNvPr>
                <p:cNvSpPr>
                  <a:spLocks/>
                </p:cNvSpPr>
                <p:nvPr/>
              </p:nvSpPr>
              <p:spPr bwMode="auto">
                <a:xfrm>
                  <a:off x="4608" y="2508"/>
                  <a:ext cx="89" cy="57"/>
                </a:xfrm>
                <a:custGeom>
                  <a:avLst/>
                  <a:gdLst>
                    <a:gd name="T0" fmla="*/ 59 w 59"/>
                    <a:gd name="T1" fmla="*/ 0 h 38"/>
                    <a:gd name="T2" fmla="*/ 0 w 59"/>
                    <a:gd name="T3" fmla="*/ 24 h 38"/>
                    <a:gd name="T4" fmla="*/ 14 w 59"/>
                    <a:gd name="T5" fmla="*/ 38 h 38"/>
                    <a:gd name="T6" fmla="*/ 59 w 59"/>
                    <a:gd name="T7" fmla="*/ 20 h 38"/>
                    <a:gd name="T8" fmla="*/ 59 w 59"/>
                    <a:gd name="T9" fmla="*/ 0 h 38"/>
                  </a:gdLst>
                  <a:ahLst/>
                  <a:cxnLst>
                    <a:cxn ang="0">
                      <a:pos x="T0" y="T1"/>
                    </a:cxn>
                    <a:cxn ang="0">
                      <a:pos x="T2" y="T3"/>
                    </a:cxn>
                    <a:cxn ang="0">
                      <a:pos x="T4" y="T5"/>
                    </a:cxn>
                    <a:cxn ang="0">
                      <a:pos x="T6" y="T7"/>
                    </a:cxn>
                    <a:cxn ang="0">
                      <a:pos x="T8" y="T9"/>
                    </a:cxn>
                  </a:cxnLst>
                  <a:rect l="0" t="0" r="r" b="b"/>
                  <a:pathLst>
                    <a:path w="59" h="38">
                      <a:moveTo>
                        <a:pt x="59" y="0"/>
                      </a:moveTo>
                      <a:cubicBezTo>
                        <a:pt x="36" y="1"/>
                        <a:pt x="16" y="10"/>
                        <a:pt x="0" y="24"/>
                      </a:cubicBezTo>
                      <a:cubicBezTo>
                        <a:pt x="14" y="38"/>
                        <a:pt x="14" y="38"/>
                        <a:pt x="14" y="38"/>
                      </a:cubicBezTo>
                      <a:cubicBezTo>
                        <a:pt x="27" y="28"/>
                        <a:pt x="42" y="21"/>
                        <a:pt x="59" y="20"/>
                      </a:cubicBezTo>
                      <a:cubicBezTo>
                        <a:pt x="59" y="0"/>
                        <a:pt x="59" y="0"/>
                        <a:pt x="59"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grpSp>
        </p:grpSp>
        <p:sp>
          <p:nvSpPr>
            <p:cNvPr id="131" name="Oval 130">
              <a:extLst>
                <a:ext uri="{FF2B5EF4-FFF2-40B4-BE49-F238E27FC236}">
                  <a16:creationId xmlns:a16="http://schemas.microsoft.com/office/drawing/2014/main" id="{5F4D1E12-E43E-4B34-A2AE-D4C2A58C22F0}"/>
                </a:ext>
              </a:extLst>
            </p:cNvPr>
            <p:cNvSpPr/>
            <p:nvPr/>
          </p:nvSpPr>
          <p:spPr>
            <a:xfrm>
              <a:off x="11037873" y="2934472"/>
              <a:ext cx="830042" cy="8252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32" name="Group 131" descr="test">
              <a:extLst>
                <a:ext uri="{FF2B5EF4-FFF2-40B4-BE49-F238E27FC236}">
                  <a16:creationId xmlns:a16="http://schemas.microsoft.com/office/drawing/2014/main" id="{BFE262A2-376A-4F3F-B387-BF8530E13171}"/>
                </a:ext>
              </a:extLst>
            </p:cNvPr>
            <p:cNvGrpSpPr/>
            <p:nvPr/>
          </p:nvGrpSpPr>
          <p:grpSpPr>
            <a:xfrm>
              <a:off x="11222189" y="3279449"/>
              <a:ext cx="335416" cy="333676"/>
              <a:chOff x="4486289" y="2163470"/>
              <a:chExt cx="406192" cy="406193"/>
            </a:xfrm>
          </p:grpSpPr>
          <p:sp>
            <p:nvSpPr>
              <p:cNvPr id="133" name="Rectangle 251">
                <a:extLst>
                  <a:ext uri="{FF2B5EF4-FFF2-40B4-BE49-F238E27FC236}">
                    <a16:creationId xmlns:a16="http://schemas.microsoft.com/office/drawing/2014/main" id="{2E328399-B44F-46DD-AA7D-A220E0B2FB49}"/>
                  </a:ext>
                </a:extLst>
              </p:cNvPr>
              <p:cNvSpPr>
                <a:spLocks noChangeArrowheads="1"/>
              </p:cNvSpPr>
              <p:nvPr/>
            </p:nvSpPr>
            <p:spPr bwMode="auto">
              <a:xfrm>
                <a:off x="4486289" y="2163470"/>
                <a:ext cx="42020" cy="43576"/>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a:ea typeface="+mn-ea"/>
                  <a:cs typeface="+mn-cs"/>
                </a:endParaRPr>
              </a:p>
            </p:txBody>
          </p:sp>
          <p:sp>
            <p:nvSpPr>
              <p:cNvPr id="134" name="Rectangle 252">
                <a:extLst>
                  <a:ext uri="{FF2B5EF4-FFF2-40B4-BE49-F238E27FC236}">
                    <a16:creationId xmlns:a16="http://schemas.microsoft.com/office/drawing/2014/main" id="{73D54D7E-CE10-4FEF-856E-9F228792BFAB}"/>
                  </a:ext>
                </a:extLst>
              </p:cNvPr>
              <p:cNvSpPr>
                <a:spLocks noChangeArrowheads="1"/>
              </p:cNvSpPr>
              <p:nvPr/>
            </p:nvSpPr>
            <p:spPr bwMode="auto">
              <a:xfrm>
                <a:off x="4486289" y="2224166"/>
                <a:ext cx="42020" cy="4202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a:ea typeface="+mn-ea"/>
                  <a:cs typeface="+mn-cs"/>
                </a:endParaRPr>
              </a:p>
            </p:txBody>
          </p:sp>
          <p:sp>
            <p:nvSpPr>
              <p:cNvPr id="135" name="Rectangle 253">
                <a:extLst>
                  <a:ext uri="{FF2B5EF4-FFF2-40B4-BE49-F238E27FC236}">
                    <a16:creationId xmlns:a16="http://schemas.microsoft.com/office/drawing/2014/main" id="{98BC8C8E-D3E2-43D8-B696-5E0989957A19}"/>
                  </a:ext>
                </a:extLst>
              </p:cNvPr>
              <p:cNvSpPr>
                <a:spLocks noChangeArrowheads="1"/>
              </p:cNvSpPr>
              <p:nvPr/>
            </p:nvSpPr>
            <p:spPr bwMode="auto">
              <a:xfrm>
                <a:off x="4668375" y="2224166"/>
                <a:ext cx="42020" cy="4202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a:ea typeface="+mn-ea"/>
                  <a:cs typeface="+mn-cs"/>
                </a:endParaRPr>
              </a:p>
            </p:txBody>
          </p:sp>
          <p:sp>
            <p:nvSpPr>
              <p:cNvPr id="136" name="Rectangle 254">
                <a:extLst>
                  <a:ext uri="{FF2B5EF4-FFF2-40B4-BE49-F238E27FC236}">
                    <a16:creationId xmlns:a16="http://schemas.microsoft.com/office/drawing/2014/main" id="{BD3CD791-440F-4414-BCAB-E71801F4A344}"/>
                  </a:ext>
                </a:extLst>
              </p:cNvPr>
              <p:cNvSpPr>
                <a:spLocks noChangeArrowheads="1"/>
              </p:cNvSpPr>
              <p:nvPr/>
            </p:nvSpPr>
            <p:spPr bwMode="auto">
              <a:xfrm>
                <a:off x="4729071" y="2224166"/>
                <a:ext cx="42020" cy="4202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a:ea typeface="+mn-ea"/>
                  <a:cs typeface="+mn-cs"/>
                </a:endParaRPr>
              </a:p>
            </p:txBody>
          </p:sp>
          <p:sp>
            <p:nvSpPr>
              <p:cNvPr id="137" name="Rectangle 255">
                <a:extLst>
                  <a:ext uri="{FF2B5EF4-FFF2-40B4-BE49-F238E27FC236}">
                    <a16:creationId xmlns:a16="http://schemas.microsoft.com/office/drawing/2014/main" id="{0F4CA1CA-27A9-4C88-A706-3C2F6F5F2C45}"/>
                  </a:ext>
                </a:extLst>
              </p:cNvPr>
              <p:cNvSpPr>
                <a:spLocks noChangeArrowheads="1"/>
              </p:cNvSpPr>
              <p:nvPr/>
            </p:nvSpPr>
            <p:spPr bwMode="auto">
              <a:xfrm>
                <a:off x="4486289" y="2284861"/>
                <a:ext cx="42020" cy="43576"/>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a:ea typeface="+mn-ea"/>
                  <a:cs typeface="+mn-cs"/>
                </a:endParaRPr>
              </a:p>
            </p:txBody>
          </p:sp>
          <p:sp>
            <p:nvSpPr>
              <p:cNvPr id="138" name="Rectangle 256">
                <a:extLst>
                  <a:ext uri="{FF2B5EF4-FFF2-40B4-BE49-F238E27FC236}">
                    <a16:creationId xmlns:a16="http://schemas.microsoft.com/office/drawing/2014/main" id="{99338317-E015-438C-9E71-F02FDBC03528}"/>
                  </a:ext>
                </a:extLst>
              </p:cNvPr>
              <p:cNvSpPr>
                <a:spLocks noChangeArrowheads="1"/>
              </p:cNvSpPr>
              <p:nvPr/>
            </p:nvSpPr>
            <p:spPr bwMode="auto">
              <a:xfrm>
                <a:off x="4668375" y="2284861"/>
                <a:ext cx="42020" cy="43576"/>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a:ea typeface="+mn-ea"/>
                  <a:cs typeface="+mn-cs"/>
                </a:endParaRPr>
              </a:p>
            </p:txBody>
          </p:sp>
          <p:sp>
            <p:nvSpPr>
              <p:cNvPr id="139" name="Rectangle 257">
                <a:extLst>
                  <a:ext uri="{FF2B5EF4-FFF2-40B4-BE49-F238E27FC236}">
                    <a16:creationId xmlns:a16="http://schemas.microsoft.com/office/drawing/2014/main" id="{C1BECA22-1F82-469B-9198-8198653A08E5}"/>
                  </a:ext>
                </a:extLst>
              </p:cNvPr>
              <p:cNvSpPr>
                <a:spLocks noChangeArrowheads="1"/>
              </p:cNvSpPr>
              <p:nvPr/>
            </p:nvSpPr>
            <p:spPr bwMode="auto">
              <a:xfrm>
                <a:off x="4729071" y="2284861"/>
                <a:ext cx="42020" cy="43576"/>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a:ea typeface="+mn-ea"/>
                  <a:cs typeface="+mn-cs"/>
                </a:endParaRPr>
              </a:p>
            </p:txBody>
          </p:sp>
          <p:sp>
            <p:nvSpPr>
              <p:cNvPr id="140" name="Rectangle 258">
                <a:extLst>
                  <a:ext uri="{FF2B5EF4-FFF2-40B4-BE49-F238E27FC236}">
                    <a16:creationId xmlns:a16="http://schemas.microsoft.com/office/drawing/2014/main" id="{C4E45B8E-48C6-4DCF-8A17-E22D1FBC8AAB}"/>
                  </a:ext>
                </a:extLst>
              </p:cNvPr>
              <p:cNvSpPr>
                <a:spLocks noChangeArrowheads="1"/>
              </p:cNvSpPr>
              <p:nvPr/>
            </p:nvSpPr>
            <p:spPr bwMode="auto">
              <a:xfrm>
                <a:off x="4486289" y="2345557"/>
                <a:ext cx="42020" cy="43576"/>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a:ea typeface="+mn-ea"/>
                  <a:cs typeface="+mn-cs"/>
                </a:endParaRPr>
              </a:p>
            </p:txBody>
          </p:sp>
          <p:sp>
            <p:nvSpPr>
              <p:cNvPr id="141" name="Rectangle 259">
                <a:extLst>
                  <a:ext uri="{FF2B5EF4-FFF2-40B4-BE49-F238E27FC236}">
                    <a16:creationId xmlns:a16="http://schemas.microsoft.com/office/drawing/2014/main" id="{AF1187F0-D03F-40BC-80DB-0F0A97AAD815}"/>
                  </a:ext>
                </a:extLst>
              </p:cNvPr>
              <p:cNvSpPr>
                <a:spLocks noChangeArrowheads="1"/>
              </p:cNvSpPr>
              <p:nvPr/>
            </p:nvSpPr>
            <p:spPr bwMode="auto">
              <a:xfrm>
                <a:off x="4545428" y="2345557"/>
                <a:ext cx="43576" cy="43576"/>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a:ea typeface="+mn-ea"/>
                  <a:cs typeface="+mn-cs"/>
                </a:endParaRPr>
              </a:p>
            </p:txBody>
          </p:sp>
          <p:sp>
            <p:nvSpPr>
              <p:cNvPr id="142" name="Rectangle 260">
                <a:extLst>
                  <a:ext uri="{FF2B5EF4-FFF2-40B4-BE49-F238E27FC236}">
                    <a16:creationId xmlns:a16="http://schemas.microsoft.com/office/drawing/2014/main" id="{573AA398-B303-42B8-971B-4ABB87FF4D8B}"/>
                  </a:ext>
                </a:extLst>
              </p:cNvPr>
              <p:cNvSpPr>
                <a:spLocks noChangeArrowheads="1"/>
              </p:cNvSpPr>
              <p:nvPr/>
            </p:nvSpPr>
            <p:spPr bwMode="auto">
              <a:xfrm>
                <a:off x="4606123" y="2345557"/>
                <a:ext cx="43576" cy="43576"/>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a:ea typeface="+mn-ea"/>
                  <a:cs typeface="+mn-cs"/>
                </a:endParaRPr>
              </a:p>
            </p:txBody>
          </p:sp>
          <p:sp>
            <p:nvSpPr>
              <p:cNvPr id="143" name="Rectangle 261">
                <a:extLst>
                  <a:ext uri="{FF2B5EF4-FFF2-40B4-BE49-F238E27FC236}">
                    <a16:creationId xmlns:a16="http://schemas.microsoft.com/office/drawing/2014/main" id="{82EF8B48-F455-4A75-A6E0-06347420B93D}"/>
                  </a:ext>
                </a:extLst>
              </p:cNvPr>
              <p:cNvSpPr>
                <a:spLocks noChangeArrowheads="1"/>
              </p:cNvSpPr>
              <p:nvPr/>
            </p:nvSpPr>
            <p:spPr bwMode="auto">
              <a:xfrm>
                <a:off x="4668375" y="2345557"/>
                <a:ext cx="42020" cy="43576"/>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a:ea typeface="+mn-ea"/>
                  <a:cs typeface="+mn-cs"/>
                </a:endParaRPr>
              </a:p>
            </p:txBody>
          </p:sp>
          <p:sp>
            <p:nvSpPr>
              <p:cNvPr id="144" name="Rectangle 262">
                <a:extLst>
                  <a:ext uri="{FF2B5EF4-FFF2-40B4-BE49-F238E27FC236}">
                    <a16:creationId xmlns:a16="http://schemas.microsoft.com/office/drawing/2014/main" id="{6EFBCFDB-858F-49E1-A461-9EEC3B705F7C}"/>
                  </a:ext>
                </a:extLst>
              </p:cNvPr>
              <p:cNvSpPr>
                <a:spLocks noChangeArrowheads="1"/>
              </p:cNvSpPr>
              <p:nvPr/>
            </p:nvSpPr>
            <p:spPr bwMode="auto">
              <a:xfrm>
                <a:off x="4729071" y="2345557"/>
                <a:ext cx="42020" cy="43576"/>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a:ea typeface="+mn-ea"/>
                  <a:cs typeface="+mn-cs"/>
                </a:endParaRPr>
              </a:p>
            </p:txBody>
          </p:sp>
          <p:sp>
            <p:nvSpPr>
              <p:cNvPr id="145" name="Rectangle 263">
                <a:extLst>
                  <a:ext uri="{FF2B5EF4-FFF2-40B4-BE49-F238E27FC236}">
                    <a16:creationId xmlns:a16="http://schemas.microsoft.com/office/drawing/2014/main" id="{D6A95F8D-07BC-4469-A15B-EEDC912E0CAA}"/>
                  </a:ext>
                </a:extLst>
              </p:cNvPr>
              <p:cNvSpPr>
                <a:spLocks noChangeArrowheads="1"/>
              </p:cNvSpPr>
              <p:nvPr/>
            </p:nvSpPr>
            <p:spPr bwMode="auto">
              <a:xfrm>
                <a:off x="4486289" y="2406252"/>
                <a:ext cx="42020" cy="4202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a:ea typeface="+mn-ea"/>
                  <a:cs typeface="+mn-cs"/>
                </a:endParaRPr>
              </a:p>
            </p:txBody>
          </p:sp>
          <p:sp>
            <p:nvSpPr>
              <p:cNvPr id="146" name="Rectangle 264">
                <a:extLst>
                  <a:ext uri="{FF2B5EF4-FFF2-40B4-BE49-F238E27FC236}">
                    <a16:creationId xmlns:a16="http://schemas.microsoft.com/office/drawing/2014/main" id="{341F608E-03A8-4C7F-A7EB-44D9B9CE8797}"/>
                  </a:ext>
                </a:extLst>
              </p:cNvPr>
              <p:cNvSpPr>
                <a:spLocks noChangeArrowheads="1"/>
              </p:cNvSpPr>
              <p:nvPr/>
            </p:nvSpPr>
            <p:spPr bwMode="auto">
              <a:xfrm>
                <a:off x="4545428" y="2406252"/>
                <a:ext cx="43576" cy="4202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a:ea typeface="+mn-ea"/>
                  <a:cs typeface="+mn-cs"/>
                </a:endParaRPr>
              </a:p>
            </p:txBody>
          </p:sp>
          <p:sp>
            <p:nvSpPr>
              <p:cNvPr id="147" name="Rectangle 265">
                <a:extLst>
                  <a:ext uri="{FF2B5EF4-FFF2-40B4-BE49-F238E27FC236}">
                    <a16:creationId xmlns:a16="http://schemas.microsoft.com/office/drawing/2014/main" id="{862C58D0-5403-48FE-9F71-CC221C976C89}"/>
                  </a:ext>
                </a:extLst>
              </p:cNvPr>
              <p:cNvSpPr>
                <a:spLocks noChangeArrowheads="1"/>
              </p:cNvSpPr>
              <p:nvPr/>
            </p:nvSpPr>
            <p:spPr bwMode="auto">
              <a:xfrm>
                <a:off x="4606123" y="2406252"/>
                <a:ext cx="43576" cy="4202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a:ea typeface="+mn-ea"/>
                  <a:cs typeface="+mn-cs"/>
                </a:endParaRPr>
              </a:p>
            </p:txBody>
          </p:sp>
          <p:sp>
            <p:nvSpPr>
              <p:cNvPr id="148" name="Rectangle 266">
                <a:extLst>
                  <a:ext uri="{FF2B5EF4-FFF2-40B4-BE49-F238E27FC236}">
                    <a16:creationId xmlns:a16="http://schemas.microsoft.com/office/drawing/2014/main" id="{67D2C7A0-10A4-41C1-B7FE-7B0918472B2A}"/>
                  </a:ext>
                </a:extLst>
              </p:cNvPr>
              <p:cNvSpPr>
                <a:spLocks noChangeArrowheads="1"/>
              </p:cNvSpPr>
              <p:nvPr/>
            </p:nvSpPr>
            <p:spPr bwMode="auto">
              <a:xfrm>
                <a:off x="4668375" y="2406252"/>
                <a:ext cx="42020" cy="4202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a:ea typeface="+mn-ea"/>
                  <a:cs typeface="+mn-cs"/>
                </a:endParaRPr>
              </a:p>
            </p:txBody>
          </p:sp>
          <p:sp>
            <p:nvSpPr>
              <p:cNvPr id="149" name="Rectangle 267">
                <a:extLst>
                  <a:ext uri="{FF2B5EF4-FFF2-40B4-BE49-F238E27FC236}">
                    <a16:creationId xmlns:a16="http://schemas.microsoft.com/office/drawing/2014/main" id="{C80AAB8F-4F36-4D56-B104-D5ED1A480BEB}"/>
                  </a:ext>
                </a:extLst>
              </p:cNvPr>
              <p:cNvSpPr>
                <a:spLocks noChangeArrowheads="1"/>
              </p:cNvSpPr>
              <p:nvPr/>
            </p:nvSpPr>
            <p:spPr bwMode="auto">
              <a:xfrm>
                <a:off x="4729071" y="2406252"/>
                <a:ext cx="42020" cy="4202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a:ea typeface="+mn-ea"/>
                  <a:cs typeface="+mn-cs"/>
                </a:endParaRPr>
              </a:p>
            </p:txBody>
          </p:sp>
          <p:sp>
            <p:nvSpPr>
              <p:cNvPr id="150" name="Rectangle 268">
                <a:extLst>
                  <a:ext uri="{FF2B5EF4-FFF2-40B4-BE49-F238E27FC236}">
                    <a16:creationId xmlns:a16="http://schemas.microsoft.com/office/drawing/2014/main" id="{69CA28B5-4B5F-42E8-B5D9-477156663997}"/>
                  </a:ext>
                </a:extLst>
              </p:cNvPr>
              <p:cNvSpPr>
                <a:spLocks noChangeArrowheads="1"/>
              </p:cNvSpPr>
              <p:nvPr/>
            </p:nvSpPr>
            <p:spPr bwMode="auto">
              <a:xfrm>
                <a:off x="4486289" y="2466948"/>
                <a:ext cx="42020" cy="4202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a:ea typeface="+mn-ea"/>
                  <a:cs typeface="+mn-cs"/>
                </a:endParaRPr>
              </a:p>
            </p:txBody>
          </p:sp>
          <p:sp>
            <p:nvSpPr>
              <p:cNvPr id="151" name="Rectangle 269">
                <a:extLst>
                  <a:ext uri="{FF2B5EF4-FFF2-40B4-BE49-F238E27FC236}">
                    <a16:creationId xmlns:a16="http://schemas.microsoft.com/office/drawing/2014/main" id="{CE050994-ECBA-4AB4-9DF6-1864FD2D7BA8}"/>
                  </a:ext>
                </a:extLst>
              </p:cNvPr>
              <p:cNvSpPr>
                <a:spLocks noChangeArrowheads="1"/>
              </p:cNvSpPr>
              <p:nvPr/>
            </p:nvSpPr>
            <p:spPr bwMode="auto">
              <a:xfrm>
                <a:off x="4545428" y="2466948"/>
                <a:ext cx="43576" cy="4202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a:ea typeface="+mn-ea"/>
                  <a:cs typeface="+mn-cs"/>
                </a:endParaRPr>
              </a:p>
            </p:txBody>
          </p:sp>
          <p:sp>
            <p:nvSpPr>
              <p:cNvPr id="152" name="Rectangle 270">
                <a:extLst>
                  <a:ext uri="{FF2B5EF4-FFF2-40B4-BE49-F238E27FC236}">
                    <a16:creationId xmlns:a16="http://schemas.microsoft.com/office/drawing/2014/main" id="{CDDCBF8A-3953-4D99-ABA2-D217663CABC6}"/>
                  </a:ext>
                </a:extLst>
              </p:cNvPr>
              <p:cNvSpPr>
                <a:spLocks noChangeArrowheads="1"/>
              </p:cNvSpPr>
              <p:nvPr/>
            </p:nvSpPr>
            <p:spPr bwMode="auto">
              <a:xfrm>
                <a:off x="4606123" y="2466948"/>
                <a:ext cx="43576" cy="4202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a:ea typeface="+mn-ea"/>
                  <a:cs typeface="+mn-cs"/>
                </a:endParaRPr>
              </a:p>
            </p:txBody>
          </p:sp>
          <p:sp>
            <p:nvSpPr>
              <p:cNvPr id="153" name="Rectangle 271">
                <a:extLst>
                  <a:ext uri="{FF2B5EF4-FFF2-40B4-BE49-F238E27FC236}">
                    <a16:creationId xmlns:a16="http://schemas.microsoft.com/office/drawing/2014/main" id="{0535F826-4438-48C4-9753-9FEAEEBB8BCC}"/>
                  </a:ext>
                </a:extLst>
              </p:cNvPr>
              <p:cNvSpPr>
                <a:spLocks noChangeArrowheads="1"/>
              </p:cNvSpPr>
              <p:nvPr/>
            </p:nvSpPr>
            <p:spPr bwMode="auto">
              <a:xfrm>
                <a:off x="4668375" y="2466948"/>
                <a:ext cx="42020" cy="4202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a:ea typeface="+mn-ea"/>
                  <a:cs typeface="+mn-cs"/>
                </a:endParaRPr>
              </a:p>
            </p:txBody>
          </p:sp>
          <p:sp>
            <p:nvSpPr>
              <p:cNvPr id="154" name="Rectangle 272">
                <a:extLst>
                  <a:ext uri="{FF2B5EF4-FFF2-40B4-BE49-F238E27FC236}">
                    <a16:creationId xmlns:a16="http://schemas.microsoft.com/office/drawing/2014/main" id="{3F483B96-9682-4588-8B5A-CFD4147B545A}"/>
                  </a:ext>
                </a:extLst>
              </p:cNvPr>
              <p:cNvSpPr>
                <a:spLocks noChangeArrowheads="1"/>
              </p:cNvSpPr>
              <p:nvPr/>
            </p:nvSpPr>
            <p:spPr bwMode="auto">
              <a:xfrm>
                <a:off x="4729071" y="2466948"/>
                <a:ext cx="42020" cy="4202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a:ea typeface="+mn-ea"/>
                  <a:cs typeface="+mn-cs"/>
                </a:endParaRPr>
              </a:p>
            </p:txBody>
          </p:sp>
          <p:sp>
            <p:nvSpPr>
              <p:cNvPr id="155" name="Rectangle 273">
                <a:extLst>
                  <a:ext uri="{FF2B5EF4-FFF2-40B4-BE49-F238E27FC236}">
                    <a16:creationId xmlns:a16="http://schemas.microsoft.com/office/drawing/2014/main" id="{AE0468D6-C09E-4761-A47E-1181CCCDF53D}"/>
                  </a:ext>
                </a:extLst>
              </p:cNvPr>
              <p:cNvSpPr>
                <a:spLocks noChangeArrowheads="1"/>
              </p:cNvSpPr>
              <p:nvPr/>
            </p:nvSpPr>
            <p:spPr bwMode="auto">
              <a:xfrm>
                <a:off x="4789766" y="2466948"/>
                <a:ext cx="42020" cy="4202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a:ea typeface="+mn-ea"/>
                  <a:cs typeface="+mn-cs"/>
                </a:endParaRPr>
              </a:p>
            </p:txBody>
          </p:sp>
          <p:sp>
            <p:nvSpPr>
              <p:cNvPr id="156" name="Rectangle 274">
                <a:extLst>
                  <a:ext uri="{FF2B5EF4-FFF2-40B4-BE49-F238E27FC236}">
                    <a16:creationId xmlns:a16="http://schemas.microsoft.com/office/drawing/2014/main" id="{694E2772-F4E2-474B-8E29-DEF6721CBC6B}"/>
                  </a:ext>
                </a:extLst>
              </p:cNvPr>
              <p:cNvSpPr>
                <a:spLocks noChangeArrowheads="1"/>
              </p:cNvSpPr>
              <p:nvPr/>
            </p:nvSpPr>
            <p:spPr bwMode="auto">
              <a:xfrm>
                <a:off x="4848905" y="2466948"/>
                <a:ext cx="43576" cy="4202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a:ea typeface="+mn-ea"/>
                  <a:cs typeface="+mn-cs"/>
                </a:endParaRPr>
              </a:p>
            </p:txBody>
          </p:sp>
          <p:sp>
            <p:nvSpPr>
              <p:cNvPr id="157" name="Rectangle 275">
                <a:extLst>
                  <a:ext uri="{FF2B5EF4-FFF2-40B4-BE49-F238E27FC236}">
                    <a16:creationId xmlns:a16="http://schemas.microsoft.com/office/drawing/2014/main" id="{9741FA3F-7E00-4998-81D7-97EF4FE5C309}"/>
                  </a:ext>
                </a:extLst>
              </p:cNvPr>
              <p:cNvSpPr>
                <a:spLocks noChangeArrowheads="1"/>
              </p:cNvSpPr>
              <p:nvPr/>
            </p:nvSpPr>
            <p:spPr bwMode="auto">
              <a:xfrm>
                <a:off x="4486289" y="2527643"/>
                <a:ext cx="42020" cy="4202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a:ea typeface="+mn-ea"/>
                  <a:cs typeface="+mn-cs"/>
                </a:endParaRPr>
              </a:p>
            </p:txBody>
          </p:sp>
          <p:sp>
            <p:nvSpPr>
              <p:cNvPr id="158" name="Rectangle 276">
                <a:extLst>
                  <a:ext uri="{FF2B5EF4-FFF2-40B4-BE49-F238E27FC236}">
                    <a16:creationId xmlns:a16="http://schemas.microsoft.com/office/drawing/2014/main" id="{EF90B7B1-75E2-48B6-80FC-EE133741ECEF}"/>
                  </a:ext>
                </a:extLst>
              </p:cNvPr>
              <p:cNvSpPr>
                <a:spLocks noChangeArrowheads="1"/>
              </p:cNvSpPr>
              <p:nvPr/>
            </p:nvSpPr>
            <p:spPr bwMode="auto">
              <a:xfrm>
                <a:off x="4545428" y="2527643"/>
                <a:ext cx="43576" cy="4202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a:ea typeface="+mn-ea"/>
                  <a:cs typeface="+mn-cs"/>
                </a:endParaRPr>
              </a:p>
            </p:txBody>
          </p:sp>
          <p:sp>
            <p:nvSpPr>
              <p:cNvPr id="160" name="Rectangle 277">
                <a:extLst>
                  <a:ext uri="{FF2B5EF4-FFF2-40B4-BE49-F238E27FC236}">
                    <a16:creationId xmlns:a16="http://schemas.microsoft.com/office/drawing/2014/main" id="{3AAD4CC5-F788-423F-9906-6E6E858674ED}"/>
                  </a:ext>
                </a:extLst>
              </p:cNvPr>
              <p:cNvSpPr>
                <a:spLocks noChangeArrowheads="1"/>
              </p:cNvSpPr>
              <p:nvPr/>
            </p:nvSpPr>
            <p:spPr bwMode="auto">
              <a:xfrm>
                <a:off x="4606123" y="2527643"/>
                <a:ext cx="43576" cy="4202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a:ea typeface="+mn-ea"/>
                  <a:cs typeface="+mn-cs"/>
                </a:endParaRPr>
              </a:p>
            </p:txBody>
          </p:sp>
          <p:sp>
            <p:nvSpPr>
              <p:cNvPr id="161" name="Rectangle 278">
                <a:extLst>
                  <a:ext uri="{FF2B5EF4-FFF2-40B4-BE49-F238E27FC236}">
                    <a16:creationId xmlns:a16="http://schemas.microsoft.com/office/drawing/2014/main" id="{615E3A60-9EFD-4E73-9DB1-B258C51981A7}"/>
                  </a:ext>
                </a:extLst>
              </p:cNvPr>
              <p:cNvSpPr>
                <a:spLocks noChangeArrowheads="1"/>
              </p:cNvSpPr>
              <p:nvPr/>
            </p:nvSpPr>
            <p:spPr bwMode="auto">
              <a:xfrm>
                <a:off x="4668375" y="2527643"/>
                <a:ext cx="42020" cy="4202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a:ea typeface="+mn-ea"/>
                  <a:cs typeface="+mn-cs"/>
                </a:endParaRPr>
              </a:p>
            </p:txBody>
          </p:sp>
          <p:sp>
            <p:nvSpPr>
              <p:cNvPr id="162" name="Rectangle 279">
                <a:extLst>
                  <a:ext uri="{FF2B5EF4-FFF2-40B4-BE49-F238E27FC236}">
                    <a16:creationId xmlns:a16="http://schemas.microsoft.com/office/drawing/2014/main" id="{EE21898B-F653-4EFE-8C22-FED44205B685}"/>
                  </a:ext>
                </a:extLst>
              </p:cNvPr>
              <p:cNvSpPr>
                <a:spLocks noChangeArrowheads="1"/>
              </p:cNvSpPr>
              <p:nvPr/>
            </p:nvSpPr>
            <p:spPr bwMode="auto">
              <a:xfrm>
                <a:off x="4729071" y="2527643"/>
                <a:ext cx="42020" cy="4202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a:ea typeface="+mn-ea"/>
                  <a:cs typeface="+mn-cs"/>
                </a:endParaRPr>
              </a:p>
            </p:txBody>
          </p:sp>
          <p:sp>
            <p:nvSpPr>
              <p:cNvPr id="163" name="Rectangle 280">
                <a:extLst>
                  <a:ext uri="{FF2B5EF4-FFF2-40B4-BE49-F238E27FC236}">
                    <a16:creationId xmlns:a16="http://schemas.microsoft.com/office/drawing/2014/main" id="{E74896F4-7B0D-4A10-A29A-E45357858C7D}"/>
                  </a:ext>
                </a:extLst>
              </p:cNvPr>
              <p:cNvSpPr>
                <a:spLocks noChangeArrowheads="1"/>
              </p:cNvSpPr>
              <p:nvPr/>
            </p:nvSpPr>
            <p:spPr bwMode="auto">
              <a:xfrm>
                <a:off x="4789766" y="2527643"/>
                <a:ext cx="42020" cy="4202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a:ea typeface="+mn-ea"/>
                  <a:cs typeface="+mn-cs"/>
                </a:endParaRPr>
              </a:p>
            </p:txBody>
          </p:sp>
          <p:sp>
            <p:nvSpPr>
              <p:cNvPr id="164" name="Rectangle 281">
                <a:extLst>
                  <a:ext uri="{FF2B5EF4-FFF2-40B4-BE49-F238E27FC236}">
                    <a16:creationId xmlns:a16="http://schemas.microsoft.com/office/drawing/2014/main" id="{D30F2618-3C3F-4C33-B349-D7F442F644D8}"/>
                  </a:ext>
                </a:extLst>
              </p:cNvPr>
              <p:cNvSpPr>
                <a:spLocks noChangeArrowheads="1"/>
              </p:cNvSpPr>
              <p:nvPr/>
            </p:nvSpPr>
            <p:spPr bwMode="auto">
              <a:xfrm>
                <a:off x="4848905" y="2527643"/>
                <a:ext cx="43576" cy="4202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a:ea typeface="+mn-ea"/>
                  <a:cs typeface="+mn-cs"/>
                </a:endParaRPr>
              </a:p>
            </p:txBody>
          </p:sp>
        </p:grpSp>
        <p:sp>
          <p:nvSpPr>
            <p:cNvPr id="165" name="TextBox 164">
              <a:extLst>
                <a:ext uri="{FF2B5EF4-FFF2-40B4-BE49-F238E27FC236}">
                  <a16:creationId xmlns:a16="http://schemas.microsoft.com/office/drawing/2014/main" id="{010F7660-3B29-4870-AF98-63A778473519}"/>
                </a:ext>
              </a:extLst>
            </p:cNvPr>
            <p:cNvSpPr txBox="1"/>
            <p:nvPr/>
          </p:nvSpPr>
          <p:spPr>
            <a:xfrm>
              <a:off x="11026973" y="2930974"/>
              <a:ext cx="760546"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0078D4"/>
                  </a:solidFill>
                  <a:effectLst/>
                  <a:uLnTx/>
                  <a:uFillTx/>
                  <a:latin typeface="Segoe UI Semibold"/>
                  <a:ea typeface="+mn-lt"/>
                  <a:cs typeface="Calibri" panose="020F0502020204030204"/>
                </a:rPr>
                <a:t>Manage</a:t>
              </a:r>
            </a:p>
          </p:txBody>
        </p:sp>
        <p:sp>
          <p:nvSpPr>
            <p:cNvPr id="174" name="Oval 173">
              <a:extLst>
                <a:ext uri="{FF2B5EF4-FFF2-40B4-BE49-F238E27FC236}">
                  <a16:creationId xmlns:a16="http://schemas.microsoft.com/office/drawing/2014/main" id="{55185448-DD5B-42A0-A88E-2F62E9500D89}"/>
                </a:ext>
              </a:extLst>
            </p:cNvPr>
            <p:cNvSpPr/>
            <p:nvPr/>
          </p:nvSpPr>
          <p:spPr>
            <a:xfrm>
              <a:off x="6627670" y="2869866"/>
              <a:ext cx="816058" cy="8418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5" name="Freeform 5">
              <a:extLst>
                <a:ext uri="{FF2B5EF4-FFF2-40B4-BE49-F238E27FC236}">
                  <a16:creationId xmlns:a16="http://schemas.microsoft.com/office/drawing/2014/main" id="{D5CAE30E-6CC5-4F76-ADE3-1BDA41AF13CC}"/>
                </a:ext>
              </a:extLst>
            </p:cNvPr>
            <p:cNvSpPr>
              <a:spLocks noEditPoints="1"/>
            </p:cNvSpPr>
            <p:nvPr/>
          </p:nvSpPr>
          <p:spPr bwMode="auto">
            <a:xfrm>
              <a:off x="6937683" y="3268390"/>
              <a:ext cx="345033" cy="346372"/>
            </a:xfrm>
            <a:custGeom>
              <a:avLst/>
              <a:gdLst>
                <a:gd name="T0" fmla="*/ 304 w 347"/>
                <a:gd name="T1" fmla="*/ 207 h 348"/>
                <a:gd name="T2" fmla="*/ 179 w 347"/>
                <a:gd name="T3" fmla="*/ 76 h 348"/>
                <a:gd name="T4" fmla="*/ 179 w 347"/>
                <a:gd name="T5" fmla="*/ 33 h 348"/>
                <a:gd name="T6" fmla="*/ 228 w 347"/>
                <a:gd name="T7" fmla="*/ 33 h 348"/>
                <a:gd name="T8" fmla="*/ 228 w 347"/>
                <a:gd name="T9" fmla="*/ 0 h 348"/>
                <a:gd name="T10" fmla="*/ 179 w 347"/>
                <a:gd name="T11" fmla="*/ 0 h 348"/>
                <a:gd name="T12" fmla="*/ 168 w 347"/>
                <a:gd name="T13" fmla="*/ 0 h 348"/>
                <a:gd name="T14" fmla="*/ 168 w 347"/>
                <a:gd name="T15" fmla="*/ 33 h 348"/>
                <a:gd name="T16" fmla="*/ 168 w 347"/>
                <a:gd name="T17" fmla="*/ 76 h 348"/>
                <a:gd name="T18" fmla="*/ 43 w 347"/>
                <a:gd name="T19" fmla="*/ 207 h 348"/>
                <a:gd name="T20" fmla="*/ 0 w 347"/>
                <a:gd name="T21" fmla="*/ 207 h 348"/>
                <a:gd name="T22" fmla="*/ 0 w 347"/>
                <a:gd name="T23" fmla="*/ 348 h 348"/>
                <a:gd name="T24" fmla="*/ 347 w 347"/>
                <a:gd name="T25" fmla="*/ 348 h 348"/>
                <a:gd name="T26" fmla="*/ 347 w 347"/>
                <a:gd name="T27" fmla="*/ 207 h 348"/>
                <a:gd name="T28" fmla="*/ 304 w 347"/>
                <a:gd name="T29" fmla="*/ 207 h 348"/>
                <a:gd name="T30" fmla="*/ 54 w 347"/>
                <a:gd name="T31" fmla="*/ 326 h 348"/>
                <a:gd name="T32" fmla="*/ 21 w 347"/>
                <a:gd name="T33" fmla="*/ 326 h 348"/>
                <a:gd name="T34" fmla="*/ 21 w 347"/>
                <a:gd name="T35" fmla="*/ 228 h 348"/>
                <a:gd name="T36" fmla="*/ 54 w 347"/>
                <a:gd name="T37" fmla="*/ 228 h 348"/>
                <a:gd name="T38" fmla="*/ 54 w 347"/>
                <a:gd name="T39" fmla="*/ 326 h 348"/>
                <a:gd name="T40" fmla="*/ 108 w 347"/>
                <a:gd name="T41" fmla="*/ 326 h 348"/>
                <a:gd name="T42" fmla="*/ 76 w 347"/>
                <a:gd name="T43" fmla="*/ 326 h 348"/>
                <a:gd name="T44" fmla="*/ 76 w 347"/>
                <a:gd name="T45" fmla="*/ 228 h 348"/>
                <a:gd name="T46" fmla="*/ 108 w 347"/>
                <a:gd name="T47" fmla="*/ 228 h 348"/>
                <a:gd name="T48" fmla="*/ 108 w 347"/>
                <a:gd name="T49" fmla="*/ 326 h 348"/>
                <a:gd name="T50" fmla="*/ 162 w 347"/>
                <a:gd name="T51" fmla="*/ 326 h 348"/>
                <a:gd name="T52" fmla="*/ 130 w 347"/>
                <a:gd name="T53" fmla="*/ 326 h 348"/>
                <a:gd name="T54" fmla="*/ 130 w 347"/>
                <a:gd name="T55" fmla="*/ 228 h 348"/>
                <a:gd name="T56" fmla="*/ 162 w 347"/>
                <a:gd name="T57" fmla="*/ 228 h 348"/>
                <a:gd name="T58" fmla="*/ 162 w 347"/>
                <a:gd name="T59" fmla="*/ 326 h 348"/>
                <a:gd name="T60" fmla="*/ 217 w 347"/>
                <a:gd name="T61" fmla="*/ 326 h 348"/>
                <a:gd name="T62" fmla="*/ 184 w 347"/>
                <a:gd name="T63" fmla="*/ 326 h 348"/>
                <a:gd name="T64" fmla="*/ 184 w 347"/>
                <a:gd name="T65" fmla="*/ 228 h 348"/>
                <a:gd name="T66" fmla="*/ 217 w 347"/>
                <a:gd name="T67" fmla="*/ 228 h 348"/>
                <a:gd name="T68" fmla="*/ 217 w 347"/>
                <a:gd name="T69" fmla="*/ 326 h 348"/>
                <a:gd name="T70" fmla="*/ 271 w 347"/>
                <a:gd name="T71" fmla="*/ 326 h 348"/>
                <a:gd name="T72" fmla="*/ 238 w 347"/>
                <a:gd name="T73" fmla="*/ 326 h 348"/>
                <a:gd name="T74" fmla="*/ 238 w 347"/>
                <a:gd name="T75" fmla="*/ 228 h 348"/>
                <a:gd name="T76" fmla="*/ 271 w 347"/>
                <a:gd name="T77" fmla="*/ 228 h 348"/>
                <a:gd name="T78" fmla="*/ 271 w 347"/>
                <a:gd name="T79" fmla="*/ 326 h 348"/>
                <a:gd name="T80" fmla="*/ 325 w 347"/>
                <a:gd name="T81" fmla="*/ 326 h 348"/>
                <a:gd name="T82" fmla="*/ 293 w 347"/>
                <a:gd name="T83" fmla="*/ 326 h 348"/>
                <a:gd name="T84" fmla="*/ 293 w 347"/>
                <a:gd name="T85" fmla="*/ 228 h 348"/>
                <a:gd name="T86" fmla="*/ 325 w 347"/>
                <a:gd name="T87" fmla="*/ 228 h 348"/>
                <a:gd name="T88" fmla="*/ 325 w 347"/>
                <a:gd name="T89" fmla="*/ 32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7" h="348">
                  <a:moveTo>
                    <a:pt x="304" y="207"/>
                  </a:moveTo>
                  <a:cubicBezTo>
                    <a:pt x="304" y="136"/>
                    <a:pt x="248" y="79"/>
                    <a:pt x="179" y="76"/>
                  </a:cubicBezTo>
                  <a:cubicBezTo>
                    <a:pt x="179" y="33"/>
                    <a:pt x="179" y="33"/>
                    <a:pt x="179" y="33"/>
                  </a:cubicBezTo>
                  <a:cubicBezTo>
                    <a:pt x="228" y="33"/>
                    <a:pt x="228" y="33"/>
                    <a:pt x="228" y="33"/>
                  </a:cubicBezTo>
                  <a:cubicBezTo>
                    <a:pt x="228" y="0"/>
                    <a:pt x="228" y="0"/>
                    <a:pt x="228" y="0"/>
                  </a:cubicBezTo>
                  <a:cubicBezTo>
                    <a:pt x="179" y="0"/>
                    <a:pt x="179" y="0"/>
                    <a:pt x="179" y="0"/>
                  </a:cubicBezTo>
                  <a:cubicBezTo>
                    <a:pt x="168" y="0"/>
                    <a:pt x="168" y="0"/>
                    <a:pt x="168" y="0"/>
                  </a:cubicBezTo>
                  <a:cubicBezTo>
                    <a:pt x="168" y="33"/>
                    <a:pt x="168" y="33"/>
                    <a:pt x="168" y="33"/>
                  </a:cubicBezTo>
                  <a:cubicBezTo>
                    <a:pt x="168" y="76"/>
                    <a:pt x="168" y="76"/>
                    <a:pt x="168" y="76"/>
                  </a:cubicBezTo>
                  <a:cubicBezTo>
                    <a:pt x="98" y="79"/>
                    <a:pt x="43" y="137"/>
                    <a:pt x="43" y="207"/>
                  </a:cubicBezTo>
                  <a:cubicBezTo>
                    <a:pt x="0" y="207"/>
                    <a:pt x="0" y="207"/>
                    <a:pt x="0" y="207"/>
                  </a:cubicBezTo>
                  <a:cubicBezTo>
                    <a:pt x="0" y="348"/>
                    <a:pt x="0" y="348"/>
                    <a:pt x="0" y="348"/>
                  </a:cubicBezTo>
                  <a:cubicBezTo>
                    <a:pt x="347" y="348"/>
                    <a:pt x="347" y="348"/>
                    <a:pt x="347" y="348"/>
                  </a:cubicBezTo>
                  <a:cubicBezTo>
                    <a:pt x="347" y="207"/>
                    <a:pt x="347" y="207"/>
                    <a:pt x="347" y="207"/>
                  </a:cubicBezTo>
                  <a:lnTo>
                    <a:pt x="304" y="207"/>
                  </a:lnTo>
                  <a:close/>
                  <a:moveTo>
                    <a:pt x="54" y="326"/>
                  </a:moveTo>
                  <a:cubicBezTo>
                    <a:pt x="21" y="326"/>
                    <a:pt x="21" y="326"/>
                    <a:pt x="21" y="326"/>
                  </a:cubicBezTo>
                  <a:cubicBezTo>
                    <a:pt x="21" y="228"/>
                    <a:pt x="21" y="228"/>
                    <a:pt x="21" y="228"/>
                  </a:cubicBezTo>
                  <a:cubicBezTo>
                    <a:pt x="54" y="228"/>
                    <a:pt x="54" y="228"/>
                    <a:pt x="54" y="228"/>
                  </a:cubicBezTo>
                  <a:cubicBezTo>
                    <a:pt x="54" y="326"/>
                    <a:pt x="54" y="326"/>
                    <a:pt x="54" y="326"/>
                  </a:cubicBezTo>
                  <a:close/>
                  <a:moveTo>
                    <a:pt x="108" y="326"/>
                  </a:moveTo>
                  <a:cubicBezTo>
                    <a:pt x="76" y="326"/>
                    <a:pt x="76" y="326"/>
                    <a:pt x="76" y="326"/>
                  </a:cubicBezTo>
                  <a:cubicBezTo>
                    <a:pt x="76" y="228"/>
                    <a:pt x="76" y="228"/>
                    <a:pt x="76" y="228"/>
                  </a:cubicBezTo>
                  <a:cubicBezTo>
                    <a:pt x="108" y="228"/>
                    <a:pt x="108" y="228"/>
                    <a:pt x="108" y="228"/>
                  </a:cubicBezTo>
                  <a:lnTo>
                    <a:pt x="108" y="326"/>
                  </a:lnTo>
                  <a:close/>
                  <a:moveTo>
                    <a:pt x="162" y="326"/>
                  </a:moveTo>
                  <a:cubicBezTo>
                    <a:pt x="130" y="326"/>
                    <a:pt x="130" y="326"/>
                    <a:pt x="130" y="326"/>
                  </a:cubicBezTo>
                  <a:cubicBezTo>
                    <a:pt x="130" y="228"/>
                    <a:pt x="130" y="228"/>
                    <a:pt x="130" y="228"/>
                  </a:cubicBezTo>
                  <a:cubicBezTo>
                    <a:pt x="162" y="228"/>
                    <a:pt x="162" y="228"/>
                    <a:pt x="162" y="228"/>
                  </a:cubicBezTo>
                  <a:lnTo>
                    <a:pt x="162" y="326"/>
                  </a:lnTo>
                  <a:close/>
                  <a:moveTo>
                    <a:pt x="217" y="326"/>
                  </a:moveTo>
                  <a:cubicBezTo>
                    <a:pt x="184" y="326"/>
                    <a:pt x="184" y="326"/>
                    <a:pt x="184" y="326"/>
                  </a:cubicBezTo>
                  <a:cubicBezTo>
                    <a:pt x="184" y="228"/>
                    <a:pt x="184" y="228"/>
                    <a:pt x="184" y="228"/>
                  </a:cubicBezTo>
                  <a:cubicBezTo>
                    <a:pt x="217" y="228"/>
                    <a:pt x="217" y="228"/>
                    <a:pt x="217" y="228"/>
                  </a:cubicBezTo>
                  <a:lnTo>
                    <a:pt x="217" y="326"/>
                  </a:lnTo>
                  <a:close/>
                  <a:moveTo>
                    <a:pt x="271" y="326"/>
                  </a:moveTo>
                  <a:cubicBezTo>
                    <a:pt x="238" y="326"/>
                    <a:pt x="238" y="326"/>
                    <a:pt x="238" y="326"/>
                  </a:cubicBezTo>
                  <a:cubicBezTo>
                    <a:pt x="238" y="228"/>
                    <a:pt x="238" y="228"/>
                    <a:pt x="238" y="228"/>
                  </a:cubicBezTo>
                  <a:cubicBezTo>
                    <a:pt x="271" y="228"/>
                    <a:pt x="271" y="228"/>
                    <a:pt x="271" y="228"/>
                  </a:cubicBezTo>
                  <a:lnTo>
                    <a:pt x="271" y="326"/>
                  </a:lnTo>
                  <a:close/>
                  <a:moveTo>
                    <a:pt x="325" y="326"/>
                  </a:moveTo>
                  <a:cubicBezTo>
                    <a:pt x="293" y="326"/>
                    <a:pt x="293" y="326"/>
                    <a:pt x="293" y="326"/>
                  </a:cubicBezTo>
                  <a:cubicBezTo>
                    <a:pt x="293" y="228"/>
                    <a:pt x="293" y="228"/>
                    <a:pt x="293" y="228"/>
                  </a:cubicBezTo>
                  <a:cubicBezTo>
                    <a:pt x="325" y="228"/>
                    <a:pt x="325" y="228"/>
                    <a:pt x="325" y="228"/>
                  </a:cubicBezTo>
                  <a:lnTo>
                    <a:pt x="325" y="326"/>
                  </a:lnTo>
                  <a:close/>
                </a:path>
              </a:pathLst>
            </a:custGeom>
            <a:solidFill>
              <a:srgbClr val="0078D4"/>
            </a:solidFill>
            <a:ln>
              <a:noFill/>
            </a:ln>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a:ea typeface="+mn-ea"/>
                <a:cs typeface="+mn-cs"/>
              </a:endParaRPr>
            </a:p>
          </p:txBody>
        </p:sp>
        <p:sp>
          <p:nvSpPr>
            <p:cNvPr id="176" name="TextBox 175">
              <a:extLst>
                <a:ext uri="{FF2B5EF4-FFF2-40B4-BE49-F238E27FC236}">
                  <a16:creationId xmlns:a16="http://schemas.microsoft.com/office/drawing/2014/main" id="{E08DB4AC-BF5A-496D-BE2D-C9A9023983FB}"/>
                </a:ext>
              </a:extLst>
            </p:cNvPr>
            <p:cNvSpPr txBox="1"/>
            <p:nvPr/>
          </p:nvSpPr>
          <p:spPr>
            <a:xfrm>
              <a:off x="6837001" y="2916968"/>
              <a:ext cx="675147" cy="246221"/>
            </a:xfrm>
            <a:prstGeom prst="rect">
              <a:avLst/>
            </a:prstGeom>
            <a:noFill/>
          </p:spPr>
          <p:txBody>
            <a:bodyPr wrap="non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0078D4"/>
                  </a:solidFill>
                  <a:effectLst/>
                  <a:uLnTx/>
                  <a:uFillTx/>
                  <a:latin typeface="Segoe UI Semibold"/>
                  <a:ea typeface="+mn-lt"/>
                  <a:cs typeface="Calibri" panose="020F0502020204030204"/>
                </a:rPr>
                <a:t>Govern</a:t>
              </a:r>
            </a:p>
          </p:txBody>
        </p:sp>
      </p:grpSp>
    </p:spTree>
    <p:extLst>
      <p:ext uri="{BB962C8B-B14F-4D97-AF65-F5344CB8AC3E}">
        <p14:creationId xmlns:p14="http://schemas.microsoft.com/office/powerpoint/2010/main" val="1186184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Arrow Connector 44">
            <a:extLst>
              <a:ext uri="{FF2B5EF4-FFF2-40B4-BE49-F238E27FC236}">
                <a16:creationId xmlns:a16="http://schemas.microsoft.com/office/drawing/2014/main" id="{01251BC2-BBE6-4D6F-A0FB-7B15EBD24C40}"/>
              </a:ext>
              <a:ext uri="{C183D7F6-B498-43B3-948B-1728B52AA6E4}">
                <adec:decorative xmlns:adec="http://schemas.microsoft.com/office/drawing/2017/decorative" val="1"/>
              </a:ext>
            </a:extLst>
          </p:cNvPr>
          <p:cNvCxnSpPr>
            <a:cxnSpLocks/>
          </p:cNvCxnSpPr>
          <p:nvPr/>
        </p:nvCxnSpPr>
        <p:spPr>
          <a:xfrm>
            <a:off x="2698284" y="5723977"/>
            <a:ext cx="8161433" cy="0"/>
          </a:xfrm>
          <a:prstGeom prst="straightConnector1">
            <a:avLst/>
          </a:prstGeom>
          <a:ln w="28575">
            <a:solidFill>
              <a:schemeClr val="accent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442846" y="671616"/>
            <a:ext cx="11306308" cy="402674"/>
          </a:xfrm>
        </p:spPr>
        <p:txBody>
          <a:bodyPr/>
          <a:lstStyle/>
          <a:p>
            <a:r>
              <a:rPr lang="en-US" sz="3600"/>
              <a:t>Microsoft Cloud Adoption Framework for Azure</a:t>
            </a:r>
            <a:endParaRPr lang="en-IN">
              <a:solidFill>
                <a:schemeClr val="tx2"/>
              </a:solidFill>
            </a:endParaRPr>
          </a:p>
        </p:txBody>
      </p:sp>
      <p:sp>
        <p:nvSpPr>
          <p:cNvPr id="56" name="Rectangle: Rounded Corners 82">
            <a:extLst>
              <a:ext uri="{FF2B5EF4-FFF2-40B4-BE49-F238E27FC236}">
                <a16:creationId xmlns:a16="http://schemas.microsoft.com/office/drawing/2014/main" id="{86DC19F6-B012-4D2A-8C37-363BBBC54494}"/>
              </a:ext>
              <a:ext uri="{C183D7F6-B498-43B3-948B-1728B52AA6E4}">
                <adec:decorative xmlns:adec="http://schemas.microsoft.com/office/drawing/2017/decorative" val="0"/>
              </a:ext>
            </a:extLst>
          </p:cNvPr>
          <p:cNvSpPr/>
          <p:nvPr/>
        </p:nvSpPr>
        <p:spPr>
          <a:xfrm>
            <a:off x="391354" y="1891413"/>
            <a:ext cx="2280123" cy="2465088"/>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182878" tIns="548632" rIns="182878" bIns="182878" rtlCol="0" anchor="t"/>
          <a:lstStyle/>
          <a:p>
            <a:pPr marL="0" marR="0" lvl="0" indent="0" algn="l" defTabSz="914374" rtl="0" eaLnBrk="1" fontAlgn="auto" latinLnBrk="0" hangingPunct="1">
              <a:lnSpc>
                <a:spcPct val="100000"/>
              </a:lnSpc>
              <a:spcBef>
                <a:spcPts val="0"/>
              </a:spcBef>
              <a:spcAft>
                <a:spcPts val="500"/>
              </a:spcAft>
              <a:buClrTx/>
              <a:buSzTx/>
              <a:buFontTx/>
              <a:buNone/>
              <a:tabLst/>
              <a:defRPr/>
            </a:pPr>
            <a:r>
              <a:rPr kumimoji="0" lang="en-US" sz="1400" b="1" i="0" u="none" strike="noStrike" kern="1200" cap="none" spc="0" normalizeH="0" baseline="0" noProof="0">
                <a:ln>
                  <a:noFill/>
                </a:ln>
                <a:solidFill>
                  <a:srgbClr val="0078D3"/>
                </a:solidFill>
                <a:effectLst/>
                <a:uLnTx/>
                <a:uFillTx/>
                <a:latin typeface="Segoe UI Semibold" panose="020B0702040204020203" pitchFamily="34" charset="0"/>
                <a:ea typeface="+mn-lt"/>
                <a:cs typeface="Segoe UI Semibold" panose="020B0702040204020203" pitchFamily="34" charset="0"/>
              </a:rPr>
              <a:t>Define strategy</a:t>
            </a:r>
          </a:p>
          <a:p>
            <a:pPr marL="0" marR="0" lvl="0" indent="0" algn="l" defTabSz="914374" rtl="0" eaLnBrk="1" fontAlgn="auto" latinLnBrk="0" hangingPunct="1">
              <a:lnSpc>
                <a:spcPct val="100000"/>
              </a:lnSpc>
              <a:spcBef>
                <a:spcPts val="0"/>
              </a:spcBef>
              <a:spcAft>
                <a:spcPts val="50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Understand motivations</a:t>
            </a:r>
          </a:p>
          <a:p>
            <a:pPr marL="0" marR="0" lvl="0" indent="0" algn="l" defTabSz="914374" rtl="0" eaLnBrk="1" fontAlgn="auto" latinLnBrk="0" hangingPunct="1">
              <a:lnSpc>
                <a:spcPct val="100000"/>
              </a:lnSpc>
              <a:spcBef>
                <a:spcPts val="0"/>
              </a:spcBef>
              <a:spcAft>
                <a:spcPts val="50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Financial considerations</a:t>
            </a:r>
          </a:p>
          <a:p>
            <a:pPr marL="0" marR="0" lvl="0" indent="0" algn="l" defTabSz="914374" rtl="0" eaLnBrk="1" fontAlgn="auto" latinLnBrk="0" hangingPunct="1">
              <a:lnSpc>
                <a:spcPct val="100000"/>
              </a:lnSpc>
              <a:spcBef>
                <a:spcPts val="0"/>
              </a:spcBef>
              <a:spcAft>
                <a:spcPts val="50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Technical considerations</a:t>
            </a:r>
          </a:p>
          <a:p>
            <a:pPr marL="0" marR="0" lvl="0" indent="0" algn="l" defTabSz="914374" rtl="0" eaLnBrk="1" fontAlgn="auto" latinLnBrk="0" hangingPunct="1">
              <a:lnSpc>
                <a:spcPct val="100000"/>
              </a:lnSpc>
              <a:spcBef>
                <a:spcPts val="0"/>
              </a:spcBef>
              <a:spcAft>
                <a:spcPts val="50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Create a business case</a:t>
            </a: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49" name="Rectangle: Rounded Corners 75">
            <a:extLst>
              <a:ext uri="{FF2B5EF4-FFF2-40B4-BE49-F238E27FC236}">
                <a16:creationId xmlns:a16="http://schemas.microsoft.com/office/drawing/2014/main" id="{7A641BB3-13AF-4560-85A0-6138BAC29024}"/>
              </a:ext>
              <a:ext uri="{C183D7F6-B498-43B3-948B-1728B52AA6E4}">
                <adec:decorative xmlns:adec="http://schemas.microsoft.com/office/drawing/2017/decorative" val="0"/>
              </a:ext>
            </a:extLst>
          </p:cNvPr>
          <p:cNvSpPr/>
          <p:nvPr/>
        </p:nvSpPr>
        <p:spPr>
          <a:xfrm>
            <a:off x="3155573" y="1891413"/>
            <a:ext cx="2280123" cy="2465089"/>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182878" tIns="548632" rIns="182878" bIns="182878" rtlCol="0" anchor="t"/>
          <a:lstStyle/>
          <a:p>
            <a:pPr marL="0" marR="0" lvl="0" indent="0" algn="l" defTabSz="914374" rtl="0" eaLnBrk="1" fontAlgn="auto" latinLnBrk="0" hangingPunct="1">
              <a:lnSpc>
                <a:spcPct val="100000"/>
              </a:lnSpc>
              <a:spcBef>
                <a:spcPts val="0"/>
              </a:spcBef>
              <a:spcAft>
                <a:spcPts val="500"/>
              </a:spcAft>
              <a:buClrTx/>
              <a:buSzTx/>
              <a:buFontTx/>
              <a:buNone/>
              <a:tabLst/>
              <a:defRPr/>
            </a:pPr>
            <a:r>
              <a:rPr kumimoji="0" lang="en-US" sz="1400" b="1" i="0" u="none" strike="noStrike" kern="1200" cap="none" spc="0" normalizeH="0" baseline="0" noProof="0">
                <a:ln>
                  <a:noFill/>
                </a:ln>
                <a:solidFill>
                  <a:srgbClr val="0078D3"/>
                </a:solidFill>
                <a:effectLst/>
                <a:uLnTx/>
                <a:uFillTx/>
                <a:latin typeface="Segoe UI Semibold" panose="020B0702040204020203" pitchFamily="34" charset="0"/>
                <a:ea typeface="+mn-lt"/>
                <a:cs typeface="Segoe UI Semibold" panose="020B0702040204020203" pitchFamily="34" charset="0"/>
              </a:rPr>
              <a:t>Plan</a:t>
            </a:r>
          </a:p>
          <a:p>
            <a:pPr marL="0" marR="0" lvl="0" indent="0" algn="l" defTabSz="914374" rtl="0" eaLnBrk="1" fontAlgn="auto" latinLnBrk="0" hangingPunct="1">
              <a:lnSpc>
                <a:spcPct val="100000"/>
              </a:lnSpc>
              <a:spcBef>
                <a:spcPts val="0"/>
              </a:spcBef>
              <a:spcAft>
                <a:spcPts val="50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Digital estate</a:t>
            </a:r>
          </a:p>
          <a:p>
            <a:pPr marL="0" marR="0" lvl="0" indent="0" algn="l" defTabSz="914374" rtl="0" eaLnBrk="1" fontAlgn="auto" latinLnBrk="0" hangingPunct="1">
              <a:lnSpc>
                <a:spcPct val="100000"/>
              </a:lnSpc>
              <a:spcBef>
                <a:spcPts val="0"/>
              </a:spcBef>
              <a:spcAft>
                <a:spcPts val="50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Initial organization alignment</a:t>
            </a:r>
          </a:p>
          <a:p>
            <a:pPr marL="0" marR="0" lvl="0" indent="0" algn="l" defTabSz="914374" rtl="0" eaLnBrk="1" fontAlgn="auto" latinLnBrk="0" hangingPunct="1">
              <a:lnSpc>
                <a:spcPct val="100000"/>
              </a:lnSpc>
              <a:spcBef>
                <a:spcPts val="0"/>
              </a:spcBef>
              <a:spcAft>
                <a:spcPts val="50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Skills readiness plan</a:t>
            </a:r>
          </a:p>
          <a:p>
            <a:pPr marL="0" marR="0" lvl="0" indent="0" algn="l" defTabSz="914374" rtl="0" eaLnBrk="1" fontAlgn="auto" latinLnBrk="0" hangingPunct="1">
              <a:lnSpc>
                <a:spcPct val="100000"/>
              </a:lnSpc>
              <a:spcBef>
                <a:spcPts val="0"/>
              </a:spcBef>
              <a:spcAft>
                <a:spcPts val="50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Cloud adoption plan</a:t>
            </a:r>
          </a:p>
        </p:txBody>
      </p:sp>
      <p:sp>
        <p:nvSpPr>
          <p:cNvPr id="47" name="Rectangle: Rounded Corners 73">
            <a:extLst>
              <a:ext uri="{FF2B5EF4-FFF2-40B4-BE49-F238E27FC236}">
                <a16:creationId xmlns:a16="http://schemas.microsoft.com/office/drawing/2014/main" id="{9052B9A6-F550-4FD4-B4B1-3D5F1617A22A}"/>
              </a:ext>
              <a:ext uri="{C183D7F6-B498-43B3-948B-1728B52AA6E4}">
                <adec:decorative xmlns:adec="http://schemas.microsoft.com/office/drawing/2017/decorative" val="0"/>
              </a:ext>
            </a:extLst>
          </p:cNvPr>
          <p:cNvSpPr/>
          <p:nvPr/>
        </p:nvSpPr>
        <p:spPr>
          <a:xfrm>
            <a:off x="5898064" y="1891413"/>
            <a:ext cx="2280123" cy="2465089"/>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182878" tIns="548632" rIns="182878" bIns="182878" rtlCol="0" anchor="t"/>
          <a:lstStyle/>
          <a:p>
            <a:pPr marL="0" marR="0" lvl="0" indent="0" algn="l" defTabSz="914374" rtl="0" eaLnBrk="1" fontAlgn="auto" latinLnBrk="0" hangingPunct="1">
              <a:lnSpc>
                <a:spcPct val="100000"/>
              </a:lnSpc>
              <a:spcBef>
                <a:spcPts val="0"/>
              </a:spcBef>
              <a:spcAft>
                <a:spcPts val="500"/>
              </a:spcAft>
              <a:buClrTx/>
              <a:buSzTx/>
              <a:buFontTx/>
              <a:buNone/>
              <a:tabLst/>
              <a:defRPr/>
            </a:pPr>
            <a:r>
              <a:rPr kumimoji="0" lang="en-US" sz="1400" b="1" i="0" u="none" strike="noStrike" kern="1200" cap="none" spc="0" normalizeH="0" baseline="0" noProof="0">
                <a:ln>
                  <a:noFill/>
                </a:ln>
                <a:solidFill>
                  <a:srgbClr val="0078D3"/>
                </a:solidFill>
                <a:effectLst/>
                <a:uLnTx/>
                <a:uFillTx/>
                <a:latin typeface="Segoe UI Semibold" panose="020B0702040204020203" pitchFamily="34" charset="0"/>
                <a:ea typeface="+mn-lt"/>
                <a:cs typeface="Segoe UI Semibold" panose="020B0702040204020203" pitchFamily="34" charset="0"/>
              </a:rPr>
              <a:t>Ready</a:t>
            </a:r>
          </a:p>
          <a:p>
            <a:pPr marL="0" marR="0" lvl="0" indent="0" algn="l" defTabSz="914374" rtl="0" eaLnBrk="1" fontAlgn="auto" latinLnBrk="0" hangingPunct="1">
              <a:lnSpc>
                <a:spcPct val="100000"/>
              </a:lnSpc>
              <a:spcBef>
                <a:spcPts val="0"/>
              </a:spcBef>
              <a:spcAft>
                <a:spcPts val="50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Azure setup guide</a:t>
            </a:r>
          </a:p>
          <a:p>
            <a:pPr marL="0" marR="0" lvl="0" indent="0" algn="l" defTabSz="914374" rtl="0" eaLnBrk="1" fontAlgn="auto" latinLnBrk="0" hangingPunct="1">
              <a:lnSpc>
                <a:spcPct val="100000"/>
              </a:lnSpc>
              <a:spcBef>
                <a:spcPts val="0"/>
              </a:spcBef>
              <a:spcAft>
                <a:spcPts val="50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First landing zone</a:t>
            </a:r>
          </a:p>
          <a:p>
            <a:pPr marL="0" marR="0" lvl="0" indent="0" algn="l" defTabSz="914374" rtl="0" eaLnBrk="1" fontAlgn="auto" latinLnBrk="0" hangingPunct="1">
              <a:lnSpc>
                <a:spcPct val="100000"/>
              </a:lnSpc>
              <a:spcBef>
                <a:spcPts val="0"/>
              </a:spcBef>
              <a:spcAft>
                <a:spcPts val="50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Expand the landing zone</a:t>
            </a:r>
          </a:p>
          <a:p>
            <a:pPr marL="0" marR="0" lvl="0" indent="0" algn="l" defTabSz="914374" rtl="0" eaLnBrk="1" fontAlgn="auto" latinLnBrk="0" hangingPunct="1">
              <a:lnSpc>
                <a:spcPct val="100000"/>
              </a:lnSpc>
              <a:spcBef>
                <a:spcPts val="0"/>
              </a:spcBef>
              <a:spcAft>
                <a:spcPts val="50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Best practice validation</a:t>
            </a:r>
          </a:p>
        </p:txBody>
      </p:sp>
      <p:sp>
        <p:nvSpPr>
          <p:cNvPr id="46" name="Rectangle: Rounded Corners 72">
            <a:extLst>
              <a:ext uri="{FF2B5EF4-FFF2-40B4-BE49-F238E27FC236}">
                <a16:creationId xmlns:a16="http://schemas.microsoft.com/office/drawing/2014/main" id="{75FF3E05-0E6D-4B96-B89B-1AF133C23C40}"/>
              </a:ext>
              <a:ext uri="{C183D7F6-B498-43B3-948B-1728B52AA6E4}">
                <adec:decorative xmlns:adec="http://schemas.microsoft.com/office/drawing/2017/decorative" val="0"/>
              </a:ext>
            </a:extLst>
          </p:cNvPr>
          <p:cNvSpPr/>
          <p:nvPr/>
        </p:nvSpPr>
        <p:spPr>
          <a:xfrm>
            <a:off x="8634113" y="1891413"/>
            <a:ext cx="2280123" cy="2465089"/>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182878" tIns="182878" rIns="182878" bIns="182878" rtlCol="0" anchor="ctr"/>
          <a:lstStyle/>
          <a:p>
            <a:pPr marL="0" marR="0" lvl="0" indent="0" algn="l" defTabSz="914374" rtl="0" eaLnBrk="1" fontAlgn="auto" latinLnBrk="0" hangingPunct="1">
              <a:lnSpc>
                <a:spcPct val="100000"/>
              </a:lnSpc>
              <a:spcBef>
                <a:spcPts val="0"/>
              </a:spcBef>
              <a:spcAft>
                <a:spcPts val="500"/>
              </a:spcAft>
              <a:buClrTx/>
              <a:buSzTx/>
              <a:buFontTx/>
              <a:buNone/>
              <a:tabLst/>
              <a:defRPr/>
            </a:pPr>
            <a:r>
              <a:rPr kumimoji="0" lang="en-US" sz="1400" b="1" i="0" u="none" strike="noStrike" kern="1200" cap="none" spc="0" normalizeH="0" baseline="0" noProof="0">
                <a:ln>
                  <a:noFill/>
                </a:ln>
                <a:solidFill>
                  <a:srgbClr val="0078D3"/>
                </a:solidFill>
                <a:effectLst/>
                <a:uLnTx/>
                <a:uFillTx/>
                <a:latin typeface="Segoe UI Semibold" panose="020B0702040204020203" pitchFamily="34" charset="0"/>
                <a:ea typeface="+mn-lt"/>
                <a:cs typeface="Segoe UI Semibold" panose="020B0702040204020203" pitchFamily="34" charset="0"/>
              </a:rPr>
              <a:t>Adopt</a:t>
            </a:r>
          </a:p>
          <a:p>
            <a:pPr marL="0" marR="0" lvl="0" indent="0" algn="l" defTabSz="914374" rtl="0" eaLnBrk="1" fontAlgn="auto" latinLnBrk="0" hangingPunct="1">
              <a:lnSpc>
                <a:spcPct val="100000"/>
              </a:lnSpc>
              <a:spcBef>
                <a:spcPts val="0"/>
              </a:spcBef>
              <a:spcAft>
                <a:spcPts val="500"/>
              </a:spcAft>
              <a:buClrTx/>
              <a:buSzTx/>
              <a:buFontTx/>
              <a:buNone/>
              <a:tabLst/>
              <a:defRPr/>
            </a:pPr>
            <a:r>
              <a:rPr kumimoji="0" lang="en-US" sz="1100" b="1" i="0" u="none" strike="noStrike" kern="1200" cap="none" spc="0" normalizeH="0" baseline="0" noProof="0">
                <a:ln>
                  <a:noFill/>
                </a:ln>
                <a:solidFill>
                  <a:srgbClr val="000000"/>
                </a:solidFill>
                <a:effectLst/>
                <a:uLnTx/>
                <a:uFillTx/>
                <a:latin typeface="Segoe UI Semibold" panose="020B0702040204020203" pitchFamily="34" charset="0"/>
                <a:ea typeface="+mn-lt"/>
                <a:cs typeface="Segoe UI Semibold" panose="020B0702040204020203" pitchFamily="34" charset="0"/>
              </a:rPr>
              <a:t>Migrate</a:t>
            </a:r>
            <a:br>
              <a:rPr kumimoji="0" lang="en-US" sz="1200" b="1" i="0" u="none" strike="noStrike" kern="1200" cap="none" spc="0" normalizeH="0" baseline="0" noProof="0">
                <a:ln>
                  <a:noFill/>
                </a:ln>
                <a:solidFill>
                  <a:srgbClr val="000000"/>
                </a:solidFill>
                <a:effectLst/>
                <a:uLnTx/>
                <a:uFillTx/>
                <a:latin typeface="Segoe UI Semibold" panose="020B0702040204020203" pitchFamily="34" charset="0"/>
                <a:ea typeface="+mn-lt"/>
                <a:cs typeface="Segoe UI Semibold" panose="020B0702040204020203" pitchFamily="34" charset="0"/>
              </a:rPr>
            </a:b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First workload migration</a:t>
            </a:r>
            <a:b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b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Expanded scenarios</a:t>
            </a:r>
            <a:b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b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Best practice validation</a:t>
            </a:r>
            <a:b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b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Process improvements</a:t>
            </a:r>
          </a:p>
          <a:p>
            <a:pPr marL="0" marR="0" lvl="0" indent="0" algn="l" defTabSz="914374" rtl="0" eaLnBrk="1" fontAlgn="auto" latinLnBrk="0" hangingPunct="1">
              <a:lnSpc>
                <a:spcPct val="100000"/>
              </a:lnSpc>
              <a:spcBef>
                <a:spcPts val="0"/>
              </a:spcBef>
              <a:spcAft>
                <a:spcPts val="500"/>
              </a:spcAft>
              <a:buClrTx/>
              <a:buSzTx/>
              <a:buFontTx/>
              <a:buNone/>
              <a:tabLst/>
              <a:defRPr/>
            </a:pPr>
            <a:r>
              <a:rPr kumimoji="0" lang="en-US" sz="1100" b="1" i="0" u="none" strike="noStrike" kern="1200" cap="none" spc="0" normalizeH="0" baseline="0" noProof="0">
                <a:ln>
                  <a:noFill/>
                </a:ln>
                <a:solidFill>
                  <a:srgbClr val="000000"/>
                </a:solidFill>
                <a:effectLst/>
                <a:uLnTx/>
                <a:uFillTx/>
                <a:latin typeface="Segoe UI Semibold" panose="020B0702040204020203" pitchFamily="34" charset="0"/>
                <a:ea typeface="+mn-lt"/>
                <a:cs typeface="Segoe UI Semibold" panose="020B0702040204020203" pitchFamily="34" charset="0"/>
              </a:rPr>
              <a:t>Innovate</a:t>
            </a:r>
            <a:br>
              <a:rPr kumimoji="0" lang="en-US" sz="1100" b="1" i="0" u="none" strike="noStrike" kern="1200" cap="none" spc="0" normalizeH="0" baseline="0" noProof="0">
                <a:ln>
                  <a:noFill/>
                </a:ln>
                <a:solidFill>
                  <a:srgbClr val="000000"/>
                </a:solidFill>
                <a:effectLst/>
                <a:uLnTx/>
                <a:uFillTx/>
                <a:latin typeface="Segoe UI Semibold" panose="020B0702040204020203" pitchFamily="34" charset="0"/>
                <a:ea typeface="+mn-lt"/>
                <a:cs typeface="Segoe UI Semibold" panose="020B0702040204020203" pitchFamily="34" charset="0"/>
              </a:rPr>
            </a:b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Innovation guide</a:t>
            </a:r>
            <a:b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b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Expanded scenarios</a:t>
            </a:r>
            <a:b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b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Best practice validation</a:t>
            </a:r>
            <a:b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b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Process improvements</a:t>
            </a:r>
          </a:p>
        </p:txBody>
      </p:sp>
      <p:sp>
        <p:nvSpPr>
          <p:cNvPr id="63" name="Rectangle: Rounded Corners 89">
            <a:extLst>
              <a:ext uri="{FF2B5EF4-FFF2-40B4-BE49-F238E27FC236}">
                <a16:creationId xmlns:a16="http://schemas.microsoft.com/office/drawing/2014/main" id="{EA773F6A-46ED-4788-9B25-722D327F3D60}"/>
              </a:ext>
              <a:ext uri="{C183D7F6-B498-43B3-948B-1728B52AA6E4}">
                <adec:decorative xmlns:adec="http://schemas.microsoft.com/office/drawing/2017/decorative" val="0"/>
              </a:ext>
            </a:extLst>
          </p:cNvPr>
          <p:cNvSpPr/>
          <p:nvPr/>
        </p:nvSpPr>
        <p:spPr>
          <a:xfrm>
            <a:off x="4592790" y="5037056"/>
            <a:ext cx="2280123" cy="1425384"/>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182878" tIns="182878" rIns="182878" bIns="182878" rtlCol="0" anchor="ctr"/>
          <a:lstStyle/>
          <a:p>
            <a:pPr marL="0" marR="0" lvl="0" indent="0" algn="l" defTabSz="914374" rtl="0" eaLnBrk="1" fontAlgn="auto" latinLnBrk="0" hangingPunct="1">
              <a:lnSpc>
                <a:spcPct val="90000"/>
              </a:lnSpc>
              <a:spcBef>
                <a:spcPts val="0"/>
              </a:spcBef>
              <a:spcAft>
                <a:spcPts val="500"/>
              </a:spcAft>
              <a:buClrTx/>
              <a:buSzTx/>
              <a:buFontTx/>
              <a:buNone/>
              <a:tabLst/>
              <a:defRPr/>
            </a:pPr>
            <a:r>
              <a:rPr kumimoji="0" lang="en-US" sz="1400" b="1" i="0" u="none" strike="noStrike" kern="1200" cap="none" spc="0" normalizeH="0" baseline="0" noProof="0">
                <a:ln>
                  <a:noFill/>
                </a:ln>
                <a:solidFill>
                  <a:srgbClr val="0078D3"/>
                </a:solidFill>
                <a:effectLst/>
                <a:uLnTx/>
                <a:uFillTx/>
                <a:latin typeface="Segoe UI Semibold" panose="020B0702040204020203" pitchFamily="34" charset="0"/>
                <a:ea typeface="+mn-lt"/>
                <a:cs typeface="Segoe UI Semibold" panose="020B0702040204020203" pitchFamily="34" charset="0"/>
              </a:rPr>
              <a:t>Govern</a:t>
            </a:r>
          </a:p>
          <a:p>
            <a:pPr marL="0" marR="0" lvl="0" indent="0" algn="l" defTabSz="914374" rtl="0" eaLnBrk="1" fontAlgn="auto" latinLnBrk="0" hangingPunct="1">
              <a:lnSpc>
                <a:spcPct val="90000"/>
              </a:lnSpc>
              <a:spcBef>
                <a:spcPts val="0"/>
              </a:spcBef>
              <a:spcAft>
                <a:spcPts val="500"/>
              </a:spcAft>
              <a:buClrTx/>
              <a:buSzTx/>
              <a:buFontTx/>
              <a:buNone/>
              <a:tabLst/>
              <a:defRPr/>
            </a:pP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Methodology</a:t>
            </a:r>
          </a:p>
          <a:p>
            <a:pPr marL="0" marR="0" lvl="0" indent="0" algn="l" defTabSz="914374" rtl="0" eaLnBrk="1" fontAlgn="auto" latinLnBrk="0" hangingPunct="1">
              <a:lnSpc>
                <a:spcPct val="90000"/>
              </a:lnSpc>
              <a:spcBef>
                <a:spcPts val="0"/>
              </a:spcBef>
              <a:spcAft>
                <a:spcPts val="500"/>
              </a:spcAft>
              <a:buClrTx/>
              <a:buSzTx/>
              <a:buFontTx/>
              <a:buNone/>
              <a:tabLst/>
              <a:defRPr/>
            </a:pP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Benchmark initial best practice</a:t>
            </a:r>
          </a:p>
          <a:p>
            <a:pPr marL="0" marR="0" lvl="0" indent="0" algn="l" defTabSz="914374" rtl="0" eaLnBrk="1" fontAlgn="auto" latinLnBrk="0" hangingPunct="1">
              <a:lnSpc>
                <a:spcPct val="90000"/>
              </a:lnSpc>
              <a:spcBef>
                <a:spcPts val="0"/>
              </a:spcBef>
              <a:spcAft>
                <a:spcPts val="500"/>
              </a:spcAft>
              <a:buClrTx/>
              <a:buSzTx/>
              <a:buFontTx/>
              <a:buNone/>
              <a:tabLst/>
              <a:defRPr/>
            </a:pP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Governance maturity</a:t>
            </a:r>
          </a:p>
        </p:txBody>
      </p:sp>
      <p:sp>
        <p:nvSpPr>
          <p:cNvPr id="74" name="Rectangle: Rounded Corners 31">
            <a:extLst>
              <a:ext uri="{FF2B5EF4-FFF2-40B4-BE49-F238E27FC236}">
                <a16:creationId xmlns:a16="http://schemas.microsoft.com/office/drawing/2014/main" id="{27B4F357-5C8B-4DD4-834C-F7C87E034D6B}"/>
              </a:ext>
              <a:ext uri="{C183D7F6-B498-43B3-948B-1728B52AA6E4}">
                <adec:decorative xmlns:adec="http://schemas.microsoft.com/office/drawing/2017/decorative" val="0"/>
              </a:ext>
            </a:extLst>
          </p:cNvPr>
          <p:cNvSpPr/>
          <p:nvPr/>
        </p:nvSpPr>
        <p:spPr>
          <a:xfrm>
            <a:off x="7211099" y="5052619"/>
            <a:ext cx="2280123" cy="1425384"/>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182878" tIns="182878" rIns="182878" bIns="182878" rtlCol="0" anchor="ctr"/>
          <a:lstStyle/>
          <a:p>
            <a:pPr marL="0" marR="0" lvl="0" indent="0" algn="l" defTabSz="914374" rtl="0" eaLnBrk="1" fontAlgn="auto" latinLnBrk="0" hangingPunct="1">
              <a:lnSpc>
                <a:spcPct val="100000"/>
              </a:lnSpc>
              <a:spcBef>
                <a:spcPts val="0"/>
              </a:spcBef>
              <a:spcAft>
                <a:spcPts val="500"/>
              </a:spcAft>
              <a:buClrTx/>
              <a:buSzTx/>
              <a:buFontTx/>
              <a:buNone/>
              <a:tabLst/>
              <a:defRPr/>
            </a:pPr>
            <a:r>
              <a:rPr kumimoji="0" lang="en-US" sz="1400" b="1" i="0" u="none" strike="noStrike" kern="1200" cap="none" spc="0" normalizeH="0" baseline="0" noProof="0">
                <a:ln>
                  <a:noFill/>
                </a:ln>
                <a:solidFill>
                  <a:srgbClr val="0078D3"/>
                </a:solidFill>
                <a:effectLst/>
                <a:uLnTx/>
                <a:uFillTx/>
                <a:latin typeface="Segoe UI Semibold" panose="020B0702040204020203" pitchFamily="34" charset="0"/>
                <a:ea typeface="+mn-lt"/>
                <a:cs typeface="Segoe UI Semibold" panose="020B0702040204020203" pitchFamily="34" charset="0"/>
              </a:rPr>
              <a:t>Manage</a:t>
            </a:r>
          </a:p>
          <a:p>
            <a:pPr marL="0" marR="0" lvl="0" indent="0" algn="l" defTabSz="914342" rtl="0" eaLnBrk="1" fontAlgn="auto" latinLnBrk="0" hangingPunct="1">
              <a:lnSpc>
                <a:spcPct val="90000"/>
              </a:lnSpc>
              <a:spcBef>
                <a:spcPts val="0"/>
              </a:spcBef>
              <a:spcAft>
                <a:spcPts val="500"/>
              </a:spcAft>
              <a:buClrTx/>
              <a:buSzTx/>
              <a:buFontTx/>
              <a:buNone/>
              <a:tabLst/>
              <a:defRPr/>
            </a:pP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Business commitments</a:t>
            </a:r>
          </a:p>
          <a:p>
            <a:pPr marL="0" marR="0" lvl="0" indent="0" algn="l" defTabSz="914342" rtl="0" eaLnBrk="1" fontAlgn="auto" latinLnBrk="0" hangingPunct="1">
              <a:lnSpc>
                <a:spcPct val="90000"/>
              </a:lnSpc>
              <a:spcBef>
                <a:spcPts val="0"/>
              </a:spcBef>
              <a:spcAft>
                <a:spcPts val="500"/>
              </a:spcAft>
              <a:buClrTx/>
              <a:buSzTx/>
              <a:buFontTx/>
              <a:buNone/>
              <a:tabLst/>
              <a:defRPr/>
            </a:pP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Operations baseline</a:t>
            </a:r>
          </a:p>
          <a:p>
            <a:pPr marL="0" marR="0" lvl="0" indent="0" algn="l" defTabSz="914342" rtl="0" eaLnBrk="1" fontAlgn="auto" latinLnBrk="0" hangingPunct="1">
              <a:lnSpc>
                <a:spcPct val="90000"/>
              </a:lnSpc>
              <a:spcBef>
                <a:spcPts val="0"/>
              </a:spcBef>
              <a:spcAft>
                <a:spcPts val="500"/>
              </a:spcAft>
              <a:buClrTx/>
              <a:buSzTx/>
              <a:buFontTx/>
              <a:buNone/>
              <a:tabLst/>
              <a:defRPr/>
            </a:pP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Operations maturity</a:t>
            </a:r>
          </a:p>
        </p:txBody>
      </p:sp>
      <p:sp>
        <p:nvSpPr>
          <p:cNvPr id="51" name="Rectangle: Rounded Corners 77">
            <a:extLst>
              <a:ext uri="{FF2B5EF4-FFF2-40B4-BE49-F238E27FC236}">
                <a16:creationId xmlns:a16="http://schemas.microsoft.com/office/drawing/2014/main" id="{6DD4BA8C-8035-4085-B9FC-C433E77117DA}"/>
              </a:ext>
              <a:ext uri="{C183D7F6-B498-43B3-948B-1728B52AA6E4}">
                <adec:decorative xmlns:adec="http://schemas.microsoft.com/office/drawing/2017/decorative" val="1"/>
              </a:ext>
            </a:extLst>
          </p:cNvPr>
          <p:cNvSpPr/>
          <p:nvPr/>
        </p:nvSpPr>
        <p:spPr>
          <a:xfrm>
            <a:off x="2899082" y="1528561"/>
            <a:ext cx="8328089" cy="3128892"/>
          </a:xfrm>
          <a:prstGeom prst="roundRect">
            <a:avLst>
              <a:gd name="adj" fmla="val 0"/>
            </a:avLst>
          </a:prstGeom>
          <a:noFill/>
          <a:ln w="25400" cap="rnd">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59" name="Rectangle: Rounded Corners 85">
            <a:extLst>
              <a:ext uri="{FF2B5EF4-FFF2-40B4-BE49-F238E27FC236}">
                <a16:creationId xmlns:a16="http://schemas.microsoft.com/office/drawing/2014/main" id="{52F4BCC8-4517-42D2-B481-CD21E37B6D05}"/>
              </a:ext>
              <a:ext uri="{C183D7F6-B498-43B3-948B-1728B52AA6E4}">
                <adec:decorative xmlns:adec="http://schemas.microsoft.com/office/drawing/2017/decorative" val="1"/>
              </a:ext>
            </a:extLst>
          </p:cNvPr>
          <p:cNvSpPr/>
          <p:nvPr/>
        </p:nvSpPr>
        <p:spPr>
          <a:xfrm>
            <a:off x="4341439" y="4780453"/>
            <a:ext cx="5430664" cy="1898596"/>
          </a:xfrm>
          <a:prstGeom prst="roundRect">
            <a:avLst>
              <a:gd name="adj" fmla="val 0"/>
            </a:avLst>
          </a:prstGeom>
          <a:noFill/>
          <a:ln w="25400" cap="rnd">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cxnSp>
        <p:nvCxnSpPr>
          <p:cNvPr id="71" name="Straight Arrow Connector 70">
            <a:extLst>
              <a:ext uri="{FF2B5EF4-FFF2-40B4-BE49-F238E27FC236}">
                <a16:creationId xmlns:a16="http://schemas.microsoft.com/office/drawing/2014/main" id="{9C2BA960-7738-4DAF-925D-445F96314D80}"/>
              </a:ext>
              <a:ext uri="{C183D7F6-B498-43B3-948B-1728B52AA6E4}">
                <adec:decorative xmlns:adec="http://schemas.microsoft.com/office/drawing/2017/decorative" val="1"/>
              </a:ext>
            </a:extLst>
          </p:cNvPr>
          <p:cNvCxnSpPr>
            <a:cxnSpLocks/>
          </p:cNvCxnSpPr>
          <p:nvPr/>
        </p:nvCxnSpPr>
        <p:spPr>
          <a:xfrm>
            <a:off x="5435695" y="3123956"/>
            <a:ext cx="468838" cy="0"/>
          </a:xfrm>
          <a:prstGeom prst="straightConnector1">
            <a:avLst/>
          </a:prstGeom>
          <a:ln w="28575">
            <a:solidFill>
              <a:schemeClr val="accent2"/>
            </a:solidFill>
            <a:headEnd type="none" w="lg"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1306C960-4EE9-4AF3-9D93-B16C8F0CB351}"/>
              </a:ext>
              <a:ext uri="{C183D7F6-B498-43B3-948B-1728B52AA6E4}">
                <adec:decorative xmlns:adec="http://schemas.microsoft.com/office/drawing/2017/decorative" val="1"/>
              </a:ext>
            </a:extLst>
          </p:cNvPr>
          <p:cNvCxnSpPr>
            <a:cxnSpLocks/>
          </p:cNvCxnSpPr>
          <p:nvPr/>
        </p:nvCxnSpPr>
        <p:spPr>
          <a:xfrm flipV="1">
            <a:off x="8178187" y="2921238"/>
            <a:ext cx="505404" cy="202719"/>
          </a:xfrm>
          <a:prstGeom prst="straightConnector1">
            <a:avLst/>
          </a:prstGeom>
          <a:ln w="28575" cap="sq">
            <a:solidFill>
              <a:schemeClr val="accent2"/>
            </a:solidFill>
            <a:headEnd type="none" w="lg"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AFD17AE-D9CF-489D-A98F-732CFDD37A47}"/>
              </a:ext>
              <a:ext uri="{C183D7F6-B498-43B3-948B-1728B52AA6E4}">
                <adec:decorative xmlns:adec="http://schemas.microsoft.com/office/drawing/2017/decorative" val="1"/>
              </a:ext>
            </a:extLst>
          </p:cNvPr>
          <p:cNvCxnSpPr>
            <a:cxnSpLocks/>
          </p:cNvCxnSpPr>
          <p:nvPr/>
        </p:nvCxnSpPr>
        <p:spPr>
          <a:xfrm>
            <a:off x="8178187" y="3123958"/>
            <a:ext cx="505404" cy="295780"/>
          </a:xfrm>
          <a:prstGeom prst="straightConnector1">
            <a:avLst/>
          </a:prstGeom>
          <a:ln w="28575" cap="sq">
            <a:solidFill>
              <a:schemeClr val="accent2"/>
            </a:solidFill>
            <a:headEnd type="none" w="lg" len="med"/>
            <a:tailEnd type="arrow" w="med" len="med"/>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D7A7C53D-C368-4B07-89AE-B42AE0896C79}"/>
              </a:ext>
              <a:ext uri="{C183D7F6-B498-43B3-948B-1728B52AA6E4}">
                <adec:decorative xmlns:adec="http://schemas.microsoft.com/office/drawing/2017/decorative" val="1"/>
              </a:ext>
            </a:extLst>
          </p:cNvPr>
          <p:cNvSpPr/>
          <p:nvPr/>
        </p:nvSpPr>
        <p:spPr bwMode="auto">
          <a:xfrm>
            <a:off x="2009979" y="1689782"/>
            <a:ext cx="796783" cy="796783"/>
          </a:xfrm>
          <a:prstGeom prst="ellipse">
            <a:avLst/>
          </a:prstGeom>
          <a:solidFill>
            <a:schemeClr val="accent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46"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24" name="Group 123">
            <a:extLst>
              <a:ext uri="{FF2B5EF4-FFF2-40B4-BE49-F238E27FC236}">
                <a16:creationId xmlns:a16="http://schemas.microsoft.com/office/drawing/2014/main" id="{73C3AF98-3C5A-452B-A475-8B8DCE04C639}"/>
              </a:ext>
              <a:ext uri="{C183D7F6-B498-43B3-948B-1728B52AA6E4}">
                <adec:decorative xmlns:adec="http://schemas.microsoft.com/office/drawing/2017/decorative" val="1"/>
              </a:ext>
            </a:extLst>
          </p:cNvPr>
          <p:cNvGrpSpPr/>
          <p:nvPr/>
        </p:nvGrpSpPr>
        <p:grpSpPr>
          <a:xfrm>
            <a:off x="2102298" y="1910044"/>
            <a:ext cx="539468" cy="378352"/>
            <a:chOff x="14373741" y="5761210"/>
            <a:chExt cx="463775" cy="325266"/>
          </a:xfrm>
        </p:grpSpPr>
        <p:sp>
          <p:nvSpPr>
            <p:cNvPr id="125" name="Rectangle 932">
              <a:extLst>
                <a:ext uri="{FF2B5EF4-FFF2-40B4-BE49-F238E27FC236}">
                  <a16:creationId xmlns:a16="http://schemas.microsoft.com/office/drawing/2014/main" id="{D4969E8C-2783-49C8-A600-5CF706B395A7}"/>
                </a:ext>
              </a:extLst>
            </p:cNvPr>
            <p:cNvSpPr>
              <a:spLocks noChangeArrowheads="1"/>
            </p:cNvSpPr>
            <p:nvPr/>
          </p:nvSpPr>
          <p:spPr bwMode="auto">
            <a:xfrm>
              <a:off x="14605629" y="6035118"/>
              <a:ext cx="115166" cy="12450"/>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solidFill>
                  <a:srgbClr val="505050"/>
                </a:solidFill>
                <a:effectLst/>
                <a:uLnTx/>
                <a:uFillTx/>
                <a:latin typeface="Segoe UI"/>
                <a:ea typeface="+mn-ea"/>
                <a:cs typeface="+mn-cs"/>
              </a:endParaRPr>
            </a:p>
          </p:txBody>
        </p:sp>
        <p:sp>
          <p:nvSpPr>
            <p:cNvPr id="126" name="Freeform 933">
              <a:extLst>
                <a:ext uri="{FF2B5EF4-FFF2-40B4-BE49-F238E27FC236}">
                  <a16:creationId xmlns:a16="http://schemas.microsoft.com/office/drawing/2014/main" id="{2CA3EBED-534F-404E-A705-FAE1B0B6929C}"/>
                </a:ext>
              </a:extLst>
            </p:cNvPr>
            <p:cNvSpPr>
              <a:spLocks/>
            </p:cNvSpPr>
            <p:nvPr/>
          </p:nvSpPr>
          <p:spPr bwMode="auto">
            <a:xfrm>
              <a:off x="14716125" y="6017998"/>
              <a:ext cx="23344" cy="45133"/>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solidFill>
                  <a:srgbClr val="505050"/>
                </a:solidFill>
                <a:effectLst/>
                <a:uLnTx/>
                <a:uFillTx/>
                <a:latin typeface="Segoe UI"/>
                <a:ea typeface="+mn-ea"/>
                <a:cs typeface="+mn-cs"/>
              </a:endParaRPr>
            </a:p>
          </p:txBody>
        </p:sp>
        <p:sp>
          <p:nvSpPr>
            <p:cNvPr id="127" name="Freeform 934">
              <a:extLst>
                <a:ext uri="{FF2B5EF4-FFF2-40B4-BE49-F238E27FC236}">
                  <a16:creationId xmlns:a16="http://schemas.microsoft.com/office/drawing/2014/main" id="{FFC1F8D5-5860-4AF3-B4A1-7C81AB0B2D1E}"/>
                </a:ext>
              </a:extLst>
            </p:cNvPr>
            <p:cNvSpPr>
              <a:spLocks/>
            </p:cNvSpPr>
            <p:nvPr/>
          </p:nvSpPr>
          <p:spPr bwMode="auto">
            <a:xfrm>
              <a:off x="14600960" y="5803229"/>
              <a:ext cx="119834" cy="224106"/>
            </a:xfrm>
            <a:custGeom>
              <a:avLst/>
              <a:gdLst>
                <a:gd name="T0" fmla="*/ 7 w 77"/>
                <a:gd name="T1" fmla="*/ 144 h 144"/>
                <a:gd name="T2" fmla="*/ 0 w 77"/>
                <a:gd name="T3" fmla="*/ 144 h 144"/>
                <a:gd name="T4" fmla="*/ 0 w 77"/>
                <a:gd name="T5" fmla="*/ 0 h 144"/>
                <a:gd name="T6" fmla="*/ 77 w 77"/>
                <a:gd name="T7" fmla="*/ 0 h 144"/>
                <a:gd name="T8" fmla="*/ 77 w 77"/>
                <a:gd name="T9" fmla="*/ 7 h 144"/>
                <a:gd name="T10" fmla="*/ 7 w 77"/>
                <a:gd name="T11" fmla="*/ 7 h 144"/>
                <a:gd name="T12" fmla="*/ 7 w 77"/>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77" h="144">
                  <a:moveTo>
                    <a:pt x="7" y="144"/>
                  </a:moveTo>
                  <a:lnTo>
                    <a:pt x="0" y="144"/>
                  </a:lnTo>
                  <a:lnTo>
                    <a:pt x="0" y="0"/>
                  </a:lnTo>
                  <a:lnTo>
                    <a:pt x="77" y="0"/>
                  </a:lnTo>
                  <a:lnTo>
                    <a:pt x="77" y="7"/>
                  </a:lnTo>
                  <a:lnTo>
                    <a:pt x="7" y="7"/>
                  </a:lnTo>
                  <a:lnTo>
                    <a:pt x="7" y="144"/>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solidFill>
                  <a:srgbClr val="505050"/>
                </a:solidFill>
                <a:effectLst/>
                <a:uLnTx/>
                <a:uFillTx/>
                <a:latin typeface="Segoe UI"/>
                <a:ea typeface="+mn-ea"/>
                <a:cs typeface="+mn-cs"/>
              </a:endParaRPr>
            </a:p>
          </p:txBody>
        </p:sp>
        <p:sp>
          <p:nvSpPr>
            <p:cNvPr id="128" name="Rectangle 935">
              <a:extLst>
                <a:ext uri="{FF2B5EF4-FFF2-40B4-BE49-F238E27FC236}">
                  <a16:creationId xmlns:a16="http://schemas.microsoft.com/office/drawing/2014/main" id="{B52CBD84-3D06-496C-A1D2-B8C6481D28BB}"/>
                </a:ext>
              </a:extLst>
            </p:cNvPr>
            <p:cNvSpPr>
              <a:spLocks noChangeArrowheads="1"/>
            </p:cNvSpPr>
            <p:nvPr/>
          </p:nvSpPr>
          <p:spPr bwMode="auto">
            <a:xfrm>
              <a:off x="14783046" y="5809455"/>
              <a:ext cx="12450" cy="249007"/>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solidFill>
                  <a:srgbClr val="505050"/>
                </a:solidFill>
                <a:effectLst/>
                <a:uLnTx/>
                <a:uFillTx/>
                <a:latin typeface="Segoe UI"/>
                <a:ea typeface="+mn-ea"/>
                <a:cs typeface="+mn-cs"/>
              </a:endParaRPr>
            </a:p>
          </p:txBody>
        </p:sp>
        <p:sp>
          <p:nvSpPr>
            <p:cNvPr id="129" name="Rectangle 936">
              <a:extLst>
                <a:ext uri="{FF2B5EF4-FFF2-40B4-BE49-F238E27FC236}">
                  <a16:creationId xmlns:a16="http://schemas.microsoft.com/office/drawing/2014/main" id="{DCD8038D-25CD-4B05-BB3D-DDEF5ACD596A}"/>
                </a:ext>
              </a:extLst>
            </p:cNvPr>
            <p:cNvSpPr>
              <a:spLocks noChangeArrowheads="1"/>
            </p:cNvSpPr>
            <p:nvPr/>
          </p:nvSpPr>
          <p:spPr bwMode="auto">
            <a:xfrm>
              <a:off x="14624304" y="5919952"/>
              <a:ext cx="99603" cy="10895"/>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solidFill>
                  <a:srgbClr val="505050"/>
                </a:solidFill>
                <a:effectLst/>
                <a:uLnTx/>
                <a:uFillTx/>
                <a:latin typeface="Segoe UI"/>
                <a:ea typeface="+mn-ea"/>
                <a:cs typeface="+mn-cs"/>
              </a:endParaRPr>
            </a:p>
          </p:txBody>
        </p:sp>
        <p:sp>
          <p:nvSpPr>
            <p:cNvPr id="130" name="Rectangle 937">
              <a:extLst>
                <a:ext uri="{FF2B5EF4-FFF2-40B4-BE49-F238E27FC236}">
                  <a16:creationId xmlns:a16="http://schemas.microsoft.com/office/drawing/2014/main" id="{EBF9195A-DF30-459E-A4E7-475AD59060A2}"/>
                </a:ext>
              </a:extLst>
            </p:cNvPr>
            <p:cNvSpPr>
              <a:spLocks noChangeArrowheads="1"/>
            </p:cNvSpPr>
            <p:nvPr/>
          </p:nvSpPr>
          <p:spPr bwMode="auto">
            <a:xfrm>
              <a:off x="14431324" y="5919952"/>
              <a:ext cx="102715" cy="10895"/>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solidFill>
                  <a:srgbClr val="505050"/>
                </a:solidFill>
                <a:effectLst/>
                <a:uLnTx/>
                <a:uFillTx/>
                <a:latin typeface="Segoe UI"/>
                <a:ea typeface="+mn-ea"/>
                <a:cs typeface="+mn-cs"/>
              </a:endParaRPr>
            </a:p>
          </p:txBody>
        </p:sp>
        <p:sp>
          <p:nvSpPr>
            <p:cNvPr id="131" name="Oval 938">
              <a:extLst>
                <a:ext uri="{FF2B5EF4-FFF2-40B4-BE49-F238E27FC236}">
                  <a16:creationId xmlns:a16="http://schemas.microsoft.com/office/drawing/2014/main" id="{BD51D752-6DA4-42A7-9AD6-196A2251A918}"/>
                </a:ext>
              </a:extLst>
            </p:cNvPr>
            <p:cNvSpPr>
              <a:spLocks noChangeArrowheads="1"/>
            </p:cNvSpPr>
            <p:nvPr/>
          </p:nvSpPr>
          <p:spPr bwMode="auto">
            <a:xfrm>
              <a:off x="14741026" y="5761210"/>
              <a:ext cx="96490" cy="91822"/>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solidFill>
                  <a:srgbClr val="505050"/>
                </a:solidFill>
                <a:effectLst/>
                <a:uLnTx/>
                <a:uFillTx/>
                <a:latin typeface="Segoe UI"/>
                <a:ea typeface="+mn-ea"/>
                <a:cs typeface="+mn-cs"/>
              </a:endParaRPr>
            </a:p>
          </p:txBody>
        </p:sp>
        <p:sp>
          <p:nvSpPr>
            <p:cNvPr id="132" name="Rectangle 939">
              <a:extLst>
                <a:ext uri="{FF2B5EF4-FFF2-40B4-BE49-F238E27FC236}">
                  <a16:creationId xmlns:a16="http://schemas.microsoft.com/office/drawing/2014/main" id="{AC499B71-C4CA-4DFE-B209-8CE636EE42FB}"/>
                </a:ext>
              </a:extLst>
            </p:cNvPr>
            <p:cNvSpPr>
              <a:spLocks noChangeArrowheads="1"/>
            </p:cNvSpPr>
            <p:nvPr/>
          </p:nvSpPr>
          <p:spPr bwMode="auto">
            <a:xfrm>
              <a:off x="14741026" y="5877932"/>
              <a:ext cx="96490" cy="9337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solidFill>
                  <a:srgbClr val="505050"/>
                </a:solidFill>
                <a:effectLst/>
                <a:uLnTx/>
                <a:uFillTx/>
                <a:latin typeface="Segoe UI"/>
                <a:ea typeface="+mn-ea"/>
                <a:cs typeface="+mn-cs"/>
              </a:endParaRPr>
            </a:p>
          </p:txBody>
        </p:sp>
        <p:sp>
          <p:nvSpPr>
            <p:cNvPr id="133" name="Oval 940">
              <a:extLst>
                <a:ext uri="{FF2B5EF4-FFF2-40B4-BE49-F238E27FC236}">
                  <a16:creationId xmlns:a16="http://schemas.microsoft.com/office/drawing/2014/main" id="{86BABC6B-51B6-49ED-8386-62F489D3C70B}"/>
                </a:ext>
              </a:extLst>
            </p:cNvPr>
            <p:cNvSpPr>
              <a:spLocks noChangeArrowheads="1"/>
            </p:cNvSpPr>
            <p:nvPr/>
          </p:nvSpPr>
          <p:spPr bwMode="auto">
            <a:xfrm>
              <a:off x="14741026" y="5994654"/>
              <a:ext cx="96490" cy="91822"/>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solidFill>
                  <a:srgbClr val="505050"/>
                </a:solidFill>
                <a:effectLst/>
                <a:uLnTx/>
                <a:uFillTx/>
                <a:latin typeface="Segoe UI"/>
                <a:ea typeface="+mn-ea"/>
                <a:cs typeface="+mn-cs"/>
              </a:endParaRPr>
            </a:p>
          </p:txBody>
        </p:sp>
        <p:sp>
          <p:nvSpPr>
            <p:cNvPr id="134" name="Oval 941">
              <a:extLst>
                <a:ext uri="{FF2B5EF4-FFF2-40B4-BE49-F238E27FC236}">
                  <a16:creationId xmlns:a16="http://schemas.microsoft.com/office/drawing/2014/main" id="{3ABD8375-EAEB-40D9-AB0B-735ED5325368}"/>
                </a:ext>
              </a:extLst>
            </p:cNvPr>
            <p:cNvSpPr>
              <a:spLocks noChangeArrowheads="1"/>
            </p:cNvSpPr>
            <p:nvPr/>
          </p:nvSpPr>
          <p:spPr bwMode="auto">
            <a:xfrm>
              <a:off x="14373741" y="5877932"/>
              <a:ext cx="98046" cy="93378"/>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solidFill>
                  <a:srgbClr val="505050"/>
                </a:solidFill>
                <a:effectLst/>
                <a:uLnTx/>
                <a:uFillTx/>
                <a:latin typeface="Segoe UI"/>
                <a:ea typeface="+mn-ea"/>
                <a:cs typeface="+mn-cs"/>
              </a:endParaRPr>
            </a:p>
          </p:txBody>
        </p:sp>
        <p:sp>
          <p:nvSpPr>
            <p:cNvPr id="135" name="Oval 942">
              <a:extLst>
                <a:ext uri="{FF2B5EF4-FFF2-40B4-BE49-F238E27FC236}">
                  <a16:creationId xmlns:a16="http://schemas.microsoft.com/office/drawing/2014/main" id="{05B2F849-E1D5-4F6B-BA1E-9017A5F438F9}"/>
                </a:ext>
              </a:extLst>
            </p:cNvPr>
            <p:cNvSpPr>
              <a:spLocks noChangeArrowheads="1"/>
            </p:cNvSpPr>
            <p:nvPr/>
          </p:nvSpPr>
          <p:spPr bwMode="auto">
            <a:xfrm>
              <a:off x="14557383" y="5877932"/>
              <a:ext cx="96490" cy="93378"/>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solidFill>
                  <a:srgbClr val="505050"/>
                </a:solidFill>
                <a:effectLst/>
                <a:uLnTx/>
                <a:uFillTx/>
                <a:latin typeface="Segoe UI"/>
                <a:ea typeface="+mn-ea"/>
                <a:cs typeface="+mn-cs"/>
              </a:endParaRPr>
            </a:p>
          </p:txBody>
        </p:sp>
        <p:sp>
          <p:nvSpPr>
            <p:cNvPr id="136" name="Rectangle 943">
              <a:extLst>
                <a:ext uri="{FF2B5EF4-FFF2-40B4-BE49-F238E27FC236}">
                  <a16:creationId xmlns:a16="http://schemas.microsoft.com/office/drawing/2014/main" id="{2BBD3A9A-141D-4FF3-B299-14089E98A927}"/>
                </a:ext>
              </a:extLst>
            </p:cNvPr>
            <p:cNvSpPr>
              <a:spLocks noChangeArrowheads="1"/>
            </p:cNvSpPr>
            <p:nvPr/>
          </p:nvSpPr>
          <p:spPr bwMode="auto">
            <a:xfrm>
              <a:off x="14557383" y="5761210"/>
              <a:ext cx="96490" cy="91822"/>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solidFill>
                  <a:srgbClr val="505050"/>
                </a:solidFill>
                <a:effectLst/>
                <a:uLnTx/>
                <a:uFillTx/>
                <a:latin typeface="Segoe UI"/>
                <a:ea typeface="+mn-ea"/>
                <a:cs typeface="+mn-cs"/>
              </a:endParaRPr>
            </a:p>
          </p:txBody>
        </p:sp>
        <p:sp>
          <p:nvSpPr>
            <p:cNvPr id="137" name="Rectangle 944" descr="component solutions">
              <a:extLst>
                <a:ext uri="{FF2B5EF4-FFF2-40B4-BE49-F238E27FC236}">
                  <a16:creationId xmlns:a16="http://schemas.microsoft.com/office/drawing/2014/main" id="{AA0758CC-D727-4C6A-8621-2968D3E794E3}"/>
                </a:ext>
              </a:extLst>
            </p:cNvPr>
            <p:cNvSpPr>
              <a:spLocks noChangeArrowheads="1"/>
            </p:cNvSpPr>
            <p:nvPr/>
          </p:nvSpPr>
          <p:spPr bwMode="auto">
            <a:xfrm>
              <a:off x="14557383" y="5994654"/>
              <a:ext cx="96490" cy="91822"/>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solidFill>
                  <a:srgbClr val="505050"/>
                </a:solidFill>
                <a:effectLst/>
                <a:uLnTx/>
                <a:uFillTx/>
                <a:latin typeface="Segoe UI"/>
                <a:ea typeface="+mn-ea"/>
                <a:cs typeface="+mn-cs"/>
              </a:endParaRPr>
            </a:p>
          </p:txBody>
        </p:sp>
        <p:sp>
          <p:nvSpPr>
            <p:cNvPr id="138" name="Freeform 945">
              <a:extLst>
                <a:ext uri="{FF2B5EF4-FFF2-40B4-BE49-F238E27FC236}">
                  <a16:creationId xmlns:a16="http://schemas.microsoft.com/office/drawing/2014/main" id="{279DB8EA-6EA8-490A-B122-7021F672940D}"/>
                </a:ext>
              </a:extLst>
            </p:cNvPr>
            <p:cNvSpPr>
              <a:spLocks/>
            </p:cNvSpPr>
            <p:nvPr/>
          </p:nvSpPr>
          <p:spPr bwMode="auto">
            <a:xfrm>
              <a:off x="14716125" y="5902832"/>
              <a:ext cx="24901" cy="45133"/>
            </a:xfrm>
            <a:custGeom>
              <a:avLst/>
              <a:gdLst>
                <a:gd name="T0" fmla="*/ 0 w 16"/>
                <a:gd name="T1" fmla="*/ 0 h 29"/>
                <a:gd name="T2" fmla="*/ 16 w 16"/>
                <a:gd name="T3" fmla="*/ 14 h 29"/>
                <a:gd name="T4" fmla="*/ 0 w 16"/>
                <a:gd name="T5" fmla="*/ 29 h 29"/>
                <a:gd name="T6" fmla="*/ 0 w 16"/>
                <a:gd name="T7" fmla="*/ 0 h 29"/>
              </a:gdLst>
              <a:ahLst/>
              <a:cxnLst>
                <a:cxn ang="0">
                  <a:pos x="T0" y="T1"/>
                </a:cxn>
                <a:cxn ang="0">
                  <a:pos x="T2" y="T3"/>
                </a:cxn>
                <a:cxn ang="0">
                  <a:pos x="T4" y="T5"/>
                </a:cxn>
                <a:cxn ang="0">
                  <a:pos x="T6" y="T7"/>
                </a:cxn>
              </a:cxnLst>
              <a:rect l="0" t="0" r="r" b="b"/>
              <a:pathLst>
                <a:path w="16" h="29">
                  <a:moveTo>
                    <a:pt x="0" y="0"/>
                  </a:moveTo>
                  <a:lnTo>
                    <a:pt x="16" y="14"/>
                  </a:lnTo>
                  <a:lnTo>
                    <a:pt x="0" y="29"/>
                  </a:lnTo>
                  <a:lnTo>
                    <a:pt x="0"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solidFill>
                  <a:srgbClr val="505050"/>
                </a:solidFill>
                <a:effectLst/>
                <a:uLnTx/>
                <a:uFillTx/>
                <a:latin typeface="Segoe UI"/>
                <a:ea typeface="+mn-ea"/>
                <a:cs typeface="+mn-cs"/>
              </a:endParaRPr>
            </a:p>
          </p:txBody>
        </p:sp>
        <p:sp>
          <p:nvSpPr>
            <p:cNvPr id="139" name="Freeform 946">
              <a:extLst>
                <a:ext uri="{FF2B5EF4-FFF2-40B4-BE49-F238E27FC236}">
                  <a16:creationId xmlns:a16="http://schemas.microsoft.com/office/drawing/2014/main" id="{D3AE8E94-9B5B-4AEA-B9FC-9F9BC623AD9A}"/>
                </a:ext>
              </a:extLst>
            </p:cNvPr>
            <p:cNvSpPr>
              <a:spLocks/>
            </p:cNvSpPr>
            <p:nvPr/>
          </p:nvSpPr>
          <p:spPr bwMode="auto">
            <a:xfrm>
              <a:off x="14716125" y="5786111"/>
              <a:ext cx="23344" cy="45133"/>
            </a:xfrm>
            <a:custGeom>
              <a:avLst/>
              <a:gdLst>
                <a:gd name="T0" fmla="*/ 0 w 15"/>
                <a:gd name="T1" fmla="*/ 0 h 29"/>
                <a:gd name="T2" fmla="*/ 15 w 15"/>
                <a:gd name="T3" fmla="*/ 15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5"/>
                  </a:lnTo>
                  <a:lnTo>
                    <a:pt x="0" y="29"/>
                  </a:lnTo>
                  <a:lnTo>
                    <a:pt x="0"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solidFill>
                  <a:srgbClr val="505050"/>
                </a:solidFill>
                <a:effectLst/>
                <a:uLnTx/>
                <a:uFillTx/>
                <a:latin typeface="Segoe UI"/>
                <a:ea typeface="+mn-ea"/>
                <a:cs typeface="+mn-cs"/>
              </a:endParaRPr>
            </a:p>
          </p:txBody>
        </p:sp>
        <p:sp>
          <p:nvSpPr>
            <p:cNvPr id="140" name="Freeform 947">
              <a:extLst>
                <a:ext uri="{FF2B5EF4-FFF2-40B4-BE49-F238E27FC236}">
                  <a16:creationId xmlns:a16="http://schemas.microsoft.com/office/drawing/2014/main" id="{1AF6780C-D341-46AA-8D61-12B62AEF3F0F}"/>
                </a:ext>
              </a:extLst>
            </p:cNvPr>
            <p:cNvSpPr>
              <a:spLocks/>
            </p:cNvSpPr>
            <p:nvPr/>
          </p:nvSpPr>
          <p:spPr bwMode="auto">
            <a:xfrm>
              <a:off x="14527814" y="5902832"/>
              <a:ext cx="23344" cy="45133"/>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solidFill>
                  <a:srgbClr val="505050"/>
                </a:solidFill>
                <a:effectLst/>
                <a:uLnTx/>
                <a:uFillTx/>
                <a:latin typeface="Segoe UI"/>
                <a:ea typeface="+mn-ea"/>
                <a:cs typeface="+mn-cs"/>
              </a:endParaRPr>
            </a:p>
          </p:txBody>
        </p:sp>
      </p:grpSp>
      <p:sp>
        <p:nvSpPr>
          <p:cNvPr id="141" name="Oval 140">
            <a:extLst>
              <a:ext uri="{FF2B5EF4-FFF2-40B4-BE49-F238E27FC236}">
                <a16:creationId xmlns:a16="http://schemas.microsoft.com/office/drawing/2014/main" id="{B41EC16D-477F-443B-B5FC-AC27FF96BC60}"/>
              </a:ext>
              <a:ext uri="{C183D7F6-B498-43B3-948B-1728B52AA6E4}">
                <adec:decorative xmlns:adec="http://schemas.microsoft.com/office/drawing/2017/decorative" val="1"/>
              </a:ext>
            </a:extLst>
          </p:cNvPr>
          <p:cNvSpPr/>
          <p:nvPr/>
        </p:nvSpPr>
        <p:spPr bwMode="auto">
          <a:xfrm>
            <a:off x="4771693" y="1689782"/>
            <a:ext cx="796783" cy="796783"/>
          </a:xfrm>
          <a:prstGeom prst="ellipse">
            <a:avLst/>
          </a:prstGeom>
          <a:solidFill>
            <a:schemeClr val="accent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46"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03" name="Group 102">
            <a:extLst>
              <a:ext uri="{FF2B5EF4-FFF2-40B4-BE49-F238E27FC236}">
                <a16:creationId xmlns:a16="http://schemas.microsoft.com/office/drawing/2014/main" id="{B9614753-A669-41BF-A6D1-6114E19BC598}"/>
              </a:ext>
              <a:ext uri="{C183D7F6-B498-43B3-948B-1728B52AA6E4}">
                <adec:decorative xmlns:adec="http://schemas.microsoft.com/office/drawing/2017/decorative" val="1"/>
              </a:ext>
            </a:extLst>
          </p:cNvPr>
          <p:cNvGrpSpPr/>
          <p:nvPr/>
        </p:nvGrpSpPr>
        <p:grpSpPr>
          <a:xfrm>
            <a:off x="4970178" y="1886703"/>
            <a:ext cx="337930" cy="418845"/>
            <a:chOff x="8018464" y="4649789"/>
            <a:chExt cx="225425" cy="279400"/>
          </a:xfrm>
        </p:grpSpPr>
        <p:sp>
          <p:nvSpPr>
            <p:cNvPr id="104" name="Freeform 88">
              <a:extLst>
                <a:ext uri="{FF2B5EF4-FFF2-40B4-BE49-F238E27FC236}">
                  <a16:creationId xmlns:a16="http://schemas.microsoft.com/office/drawing/2014/main" id="{E7FBAC20-AF99-4A0F-B3B3-39D7ABF837A3}"/>
                </a:ext>
              </a:extLst>
            </p:cNvPr>
            <p:cNvSpPr>
              <a:spLocks/>
            </p:cNvSpPr>
            <p:nvPr/>
          </p:nvSpPr>
          <p:spPr bwMode="auto">
            <a:xfrm>
              <a:off x="8018464" y="4649789"/>
              <a:ext cx="225425" cy="279400"/>
            </a:xfrm>
            <a:custGeom>
              <a:avLst/>
              <a:gdLst>
                <a:gd name="T0" fmla="*/ 52 w 142"/>
                <a:gd name="T1" fmla="*/ 0 h 176"/>
                <a:gd name="T2" fmla="*/ 0 w 142"/>
                <a:gd name="T3" fmla="*/ 52 h 176"/>
                <a:gd name="T4" fmla="*/ 0 w 142"/>
                <a:gd name="T5" fmla="*/ 176 h 176"/>
                <a:gd name="T6" fmla="*/ 142 w 142"/>
                <a:gd name="T7" fmla="*/ 176 h 176"/>
                <a:gd name="T8" fmla="*/ 142 w 142"/>
                <a:gd name="T9" fmla="*/ 0 h 176"/>
                <a:gd name="T10" fmla="*/ 52 w 142"/>
                <a:gd name="T11" fmla="*/ 0 h 176"/>
              </a:gdLst>
              <a:ahLst/>
              <a:cxnLst>
                <a:cxn ang="0">
                  <a:pos x="T0" y="T1"/>
                </a:cxn>
                <a:cxn ang="0">
                  <a:pos x="T2" y="T3"/>
                </a:cxn>
                <a:cxn ang="0">
                  <a:pos x="T4" y="T5"/>
                </a:cxn>
                <a:cxn ang="0">
                  <a:pos x="T6" y="T7"/>
                </a:cxn>
                <a:cxn ang="0">
                  <a:pos x="T8" y="T9"/>
                </a:cxn>
                <a:cxn ang="0">
                  <a:pos x="T10" y="T11"/>
                </a:cxn>
              </a:cxnLst>
              <a:rect l="0" t="0" r="r" b="b"/>
              <a:pathLst>
                <a:path w="142" h="176">
                  <a:moveTo>
                    <a:pt x="52" y="0"/>
                  </a:moveTo>
                  <a:lnTo>
                    <a:pt x="0" y="52"/>
                  </a:lnTo>
                  <a:lnTo>
                    <a:pt x="0" y="176"/>
                  </a:lnTo>
                  <a:lnTo>
                    <a:pt x="142" y="176"/>
                  </a:lnTo>
                  <a:lnTo>
                    <a:pt x="142" y="0"/>
                  </a:lnTo>
                  <a:lnTo>
                    <a:pt x="52"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105" name="Freeform 89">
              <a:extLst>
                <a:ext uri="{FF2B5EF4-FFF2-40B4-BE49-F238E27FC236}">
                  <a16:creationId xmlns:a16="http://schemas.microsoft.com/office/drawing/2014/main" id="{EF327CF6-E67E-4429-8154-B460FCF178FB}"/>
                </a:ext>
              </a:extLst>
            </p:cNvPr>
            <p:cNvSpPr>
              <a:spLocks/>
            </p:cNvSpPr>
            <p:nvPr/>
          </p:nvSpPr>
          <p:spPr bwMode="auto">
            <a:xfrm>
              <a:off x="8018464" y="4649789"/>
              <a:ext cx="82550" cy="82550"/>
            </a:xfrm>
            <a:custGeom>
              <a:avLst/>
              <a:gdLst>
                <a:gd name="T0" fmla="*/ 52 w 52"/>
                <a:gd name="T1" fmla="*/ 52 h 52"/>
                <a:gd name="T2" fmla="*/ 0 w 52"/>
                <a:gd name="T3" fmla="*/ 52 h 52"/>
                <a:gd name="T4" fmla="*/ 52 w 52"/>
                <a:gd name="T5" fmla="*/ 0 h 52"/>
                <a:gd name="T6" fmla="*/ 52 w 52"/>
                <a:gd name="T7" fmla="*/ 0 h 52"/>
                <a:gd name="T8" fmla="*/ 52 w 52"/>
                <a:gd name="T9" fmla="*/ 52 h 52"/>
              </a:gdLst>
              <a:ahLst/>
              <a:cxnLst>
                <a:cxn ang="0">
                  <a:pos x="T0" y="T1"/>
                </a:cxn>
                <a:cxn ang="0">
                  <a:pos x="T2" y="T3"/>
                </a:cxn>
                <a:cxn ang="0">
                  <a:pos x="T4" y="T5"/>
                </a:cxn>
                <a:cxn ang="0">
                  <a:pos x="T6" y="T7"/>
                </a:cxn>
                <a:cxn ang="0">
                  <a:pos x="T8" y="T9"/>
                </a:cxn>
              </a:cxnLst>
              <a:rect l="0" t="0" r="r" b="b"/>
              <a:pathLst>
                <a:path w="52" h="52">
                  <a:moveTo>
                    <a:pt x="52" y="52"/>
                  </a:moveTo>
                  <a:lnTo>
                    <a:pt x="0" y="52"/>
                  </a:lnTo>
                  <a:lnTo>
                    <a:pt x="52" y="0"/>
                  </a:lnTo>
                  <a:lnTo>
                    <a:pt x="52" y="0"/>
                  </a:lnTo>
                  <a:lnTo>
                    <a:pt x="52" y="52"/>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106" name="Line 90">
              <a:extLst>
                <a:ext uri="{FF2B5EF4-FFF2-40B4-BE49-F238E27FC236}">
                  <a16:creationId xmlns:a16="http://schemas.microsoft.com/office/drawing/2014/main" id="{28946733-D168-48AC-8197-9774AD5E65FF}"/>
                </a:ext>
              </a:extLst>
            </p:cNvPr>
            <p:cNvSpPr>
              <a:spLocks noChangeShapeType="1"/>
            </p:cNvSpPr>
            <p:nvPr/>
          </p:nvSpPr>
          <p:spPr bwMode="auto">
            <a:xfrm>
              <a:off x="8077201" y="4795839"/>
              <a:ext cx="106363" cy="0"/>
            </a:xfrm>
            <a:prstGeom prst="line">
              <a:avLst/>
            </a:prstGeom>
            <a:noFill/>
            <a:ln w="1746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107" name="Line 91">
              <a:extLst>
                <a:ext uri="{FF2B5EF4-FFF2-40B4-BE49-F238E27FC236}">
                  <a16:creationId xmlns:a16="http://schemas.microsoft.com/office/drawing/2014/main" id="{7210F7F9-A798-40CB-886D-A4E0BE6E48A2}"/>
                </a:ext>
              </a:extLst>
            </p:cNvPr>
            <p:cNvSpPr>
              <a:spLocks noChangeShapeType="1"/>
            </p:cNvSpPr>
            <p:nvPr/>
          </p:nvSpPr>
          <p:spPr bwMode="auto">
            <a:xfrm>
              <a:off x="8077201" y="4849814"/>
              <a:ext cx="106363" cy="0"/>
            </a:xfrm>
            <a:prstGeom prst="line">
              <a:avLst/>
            </a:prstGeom>
            <a:noFill/>
            <a:ln w="1746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142" name="Oval 141">
            <a:extLst>
              <a:ext uri="{FF2B5EF4-FFF2-40B4-BE49-F238E27FC236}">
                <a16:creationId xmlns:a16="http://schemas.microsoft.com/office/drawing/2014/main" id="{D9E4728F-6FAE-4257-82F5-E283B9B3D532}"/>
              </a:ext>
              <a:ext uri="{C183D7F6-B498-43B3-948B-1728B52AA6E4}">
                <adec:decorative xmlns:adec="http://schemas.microsoft.com/office/drawing/2017/decorative" val="1"/>
              </a:ext>
            </a:extLst>
          </p:cNvPr>
          <p:cNvSpPr/>
          <p:nvPr/>
        </p:nvSpPr>
        <p:spPr bwMode="auto">
          <a:xfrm>
            <a:off x="7533405" y="1689782"/>
            <a:ext cx="796783" cy="796783"/>
          </a:xfrm>
          <a:prstGeom prst="ellipse">
            <a:avLst/>
          </a:prstGeom>
          <a:solidFill>
            <a:schemeClr val="accent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46"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08" name="Group 152">
            <a:extLst>
              <a:ext uri="{FF2B5EF4-FFF2-40B4-BE49-F238E27FC236}">
                <a16:creationId xmlns:a16="http://schemas.microsoft.com/office/drawing/2014/main" id="{7D0ED906-0635-4AD9-9B4C-2E964C664696}"/>
              </a:ext>
              <a:ext uri="{C183D7F6-B498-43B3-948B-1728B52AA6E4}">
                <adec:decorative xmlns:adec="http://schemas.microsoft.com/office/drawing/2017/decorative" val="1"/>
              </a:ext>
            </a:extLst>
          </p:cNvPr>
          <p:cNvGrpSpPr>
            <a:grpSpLocks noChangeAspect="1"/>
          </p:cNvGrpSpPr>
          <p:nvPr/>
        </p:nvGrpSpPr>
        <p:grpSpPr bwMode="auto">
          <a:xfrm>
            <a:off x="7655201" y="1815631"/>
            <a:ext cx="568724" cy="566754"/>
            <a:chOff x="4560" y="2506"/>
            <a:chExt cx="289" cy="288"/>
          </a:xfrm>
        </p:grpSpPr>
        <p:sp>
          <p:nvSpPr>
            <p:cNvPr id="109" name="AutoShape 151">
              <a:extLst>
                <a:ext uri="{FF2B5EF4-FFF2-40B4-BE49-F238E27FC236}">
                  <a16:creationId xmlns:a16="http://schemas.microsoft.com/office/drawing/2014/main" id="{119C01C1-3934-4B20-8A56-9DC5E5BAAAE7}"/>
                </a:ext>
              </a:extLst>
            </p:cNvPr>
            <p:cNvSpPr>
              <a:spLocks noChangeAspect="1" noChangeArrowheads="1" noTextEdit="1"/>
            </p:cNvSpPr>
            <p:nvPr/>
          </p:nvSpPr>
          <p:spPr bwMode="auto">
            <a:xfrm>
              <a:off x="4560" y="2506"/>
              <a:ext cx="2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6" tIns="45712" rIns="91426" bIns="45712" numCol="1" anchor="t" anchorCtr="0" compatLnSpc="1">
              <a:prstTxWarp prst="textNoShape">
                <a:avLst/>
              </a:prstTxWarp>
            </a:bodyPr>
            <a:lstStyle/>
            <a:p>
              <a:pPr marL="0" marR="0" lvl="0" indent="0" algn="l" defTabSz="914199"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110" name="Oval 153">
              <a:extLst>
                <a:ext uri="{FF2B5EF4-FFF2-40B4-BE49-F238E27FC236}">
                  <a16:creationId xmlns:a16="http://schemas.microsoft.com/office/drawing/2014/main" id="{E8FC8EA9-4090-4A24-8B4F-2082BA82AC63}"/>
                </a:ext>
              </a:extLst>
            </p:cNvPr>
            <p:cNvSpPr>
              <a:spLocks noChangeArrowheads="1"/>
            </p:cNvSpPr>
            <p:nvPr/>
          </p:nvSpPr>
          <p:spPr bwMode="auto">
            <a:xfrm>
              <a:off x="4613" y="2557"/>
              <a:ext cx="185" cy="185"/>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2" rIns="91426" bIns="45712" numCol="1" anchor="t" anchorCtr="0" compatLnSpc="1">
              <a:prstTxWarp prst="textNoShape">
                <a:avLst/>
              </a:prstTxWarp>
            </a:bodyPr>
            <a:lstStyle/>
            <a:p>
              <a:pPr marL="0" marR="0" lvl="0" indent="0" algn="l" defTabSz="914199"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111" name="Freeform 154">
              <a:extLst>
                <a:ext uri="{FF2B5EF4-FFF2-40B4-BE49-F238E27FC236}">
                  <a16:creationId xmlns:a16="http://schemas.microsoft.com/office/drawing/2014/main" id="{2D93A3E5-0FD0-4C78-9B47-23DB99EC8471}"/>
                </a:ext>
              </a:extLst>
            </p:cNvPr>
            <p:cNvSpPr>
              <a:spLocks/>
            </p:cNvSpPr>
            <p:nvPr/>
          </p:nvSpPr>
          <p:spPr bwMode="auto">
            <a:xfrm>
              <a:off x="4647" y="2605"/>
              <a:ext cx="110" cy="90"/>
            </a:xfrm>
            <a:custGeom>
              <a:avLst/>
              <a:gdLst>
                <a:gd name="T0" fmla="*/ 110 w 110"/>
                <a:gd name="T1" fmla="*/ 12 h 90"/>
                <a:gd name="T2" fmla="*/ 98 w 110"/>
                <a:gd name="T3" fmla="*/ 0 h 90"/>
                <a:gd name="T4" fmla="*/ 33 w 110"/>
                <a:gd name="T5" fmla="*/ 65 h 90"/>
                <a:gd name="T6" fmla="*/ 14 w 110"/>
                <a:gd name="T7" fmla="*/ 45 h 90"/>
                <a:gd name="T8" fmla="*/ 0 w 110"/>
                <a:gd name="T9" fmla="*/ 57 h 90"/>
                <a:gd name="T10" fmla="*/ 33 w 110"/>
                <a:gd name="T11" fmla="*/ 90 h 90"/>
                <a:gd name="T12" fmla="*/ 110 w 110"/>
                <a:gd name="T13" fmla="*/ 12 h 90"/>
              </a:gdLst>
              <a:ahLst/>
              <a:cxnLst>
                <a:cxn ang="0">
                  <a:pos x="T0" y="T1"/>
                </a:cxn>
                <a:cxn ang="0">
                  <a:pos x="T2" y="T3"/>
                </a:cxn>
                <a:cxn ang="0">
                  <a:pos x="T4" y="T5"/>
                </a:cxn>
                <a:cxn ang="0">
                  <a:pos x="T6" y="T7"/>
                </a:cxn>
                <a:cxn ang="0">
                  <a:pos x="T8" y="T9"/>
                </a:cxn>
                <a:cxn ang="0">
                  <a:pos x="T10" y="T11"/>
                </a:cxn>
                <a:cxn ang="0">
                  <a:pos x="T12" y="T13"/>
                </a:cxn>
              </a:cxnLst>
              <a:rect l="0" t="0" r="r" b="b"/>
              <a:pathLst>
                <a:path w="110" h="90">
                  <a:moveTo>
                    <a:pt x="110" y="12"/>
                  </a:moveTo>
                  <a:lnTo>
                    <a:pt x="98" y="0"/>
                  </a:lnTo>
                  <a:lnTo>
                    <a:pt x="33" y="65"/>
                  </a:lnTo>
                  <a:lnTo>
                    <a:pt x="14" y="45"/>
                  </a:lnTo>
                  <a:lnTo>
                    <a:pt x="0" y="57"/>
                  </a:lnTo>
                  <a:lnTo>
                    <a:pt x="33" y="90"/>
                  </a:lnTo>
                  <a:lnTo>
                    <a:pt x="110" y="12"/>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2" rIns="91426" bIns="45712" numCol="1" anchor="t" anchorCtr="0" compatLnSpc="1">
              <a:prstTxWarp prst="textNoShape">
                <a:avLst/>
              </a:prstTxWarp>
            </a:bodyPr>
            <a:lstStyle/>
            <a:p>
              <a:pPr marL="0" marR="0" lvl="0" indent="0" algn="l" defTabSz="914199"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112" name="Freeform 155">
              <a:extLst>
                <a:ext uri="{FF2B5EF4-FFF2-40B4-BE49-F238E27FC236}">
                  <a16:creationId xmlns:a16="http://schemas.microsoft.com/office/drawing/2014/main" id="{E6A31A5E-E6B3-417D-814A-42BBA0D739EF}"/>
                </a:ext>
              </a:extLst>
            </p:cNvPr>
            <p:cNvSpPr>
              <a:spLocks/>
            </p:cNvSpPr>
            <p:nvPr/>
          </p:nvSpPr>
          <p:spPr bwMode="auto">
            <a:xfrm>
              <a:off x="4790" y="2658"/>
              <a:ext cx="59" cy="88"/>
            </a:xfrm>
            <a:custGeom>
              <a:avLst/>
              <a:gdLst>
                <a:gd name="T0" fmla="*/ 14 w 39"/>
                <a:gd name="T1" fmla="*/ 59 h 59"/>
                <a:gd name="T2" fmla="*/ 39 w 39"/>
                <a:gd name="T3" fmla="*/ 0 h 59"/>
                <a:gd name="T4" fmla="*/ 19 w 39"/>
                <a:gd name="T5" fmla="*/ 0 h 59"/>
                <a:gd name="T6" fmla="*/ 0 w 39"/>
                <a:gd name="T7" fmla="*/ 45 h 59"/>
                <a:gd name="T8" fmla="*/ 14 w 39"/>
                <a:gd name="T9" fmla="*/ 59 h 59"/>
              </a:gdLst>
              <a:ahLst/>
              <a:cxnLst>
                <a:cxn ang="0">
                  <a:pos x="T0" y="T1"/>
                </a:cxn>
                <a:cxn ang="0">
                  <a:pos x="T2" y="T3"/>
                </a:cxn>
                <a:cxn ang="0">
                  <a:pos x="T4" y="T5"/>
                </a:cxn>
                <a:cxn ang="0">
                  <a:pos x="T6" y="T7"/>
                </a:cxn>
                <a:cxn ang="0">
                  <a:pos x="T8" y="T9"/>
                </a:cxn>
              </a:cxnLst>
              <a:rect l="0" t="0" r="r" b="b"/>
              <a:pathLst>
                <a:path w="39" h="59">
                  <a:moveTo>
                    <a:pt x="14" y="59"/>
                  </a:moveTo>
                  <a:cubicBezTo>
                    <a:pt x="28" y="43"/>
                    <a:pt x="37" y="23"/>
                    <a:pt x="39" y="0"/>
                  </a:cubicBezTo>
                  <a:cubicBezTo>
                    <a:pt x="19" y="0"/>
                    <a:pt x="19" y="0"/>
                    <a:pt x="19" y="0"/>
                  </a:cubicBezTo>
                  <a:cubicBezTo>
                    <a:pt x="18" y="17"/>
                    <a:pt x="11" y="33"/>
                    <a:pt x="0" y="45"/>
                  </a:cubicBezTo>
                  <a:lnTo>
                    <a:pt x="14" y="5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2" rIns="91426" bIns="45712" numCol="1" anchor="t" anchorCtr="0" compatLnSpc="1">
              <a:prstTxWarp prst="textNoShape">
                <a:avLst/>
              </a:prstTxWarp>
            </a:bodyPr>
            <a:lstStyle/>
            <a:p>
              <a:pPr marL="0" marR="0" lvl="0" indent="0" algn="l" defTabSz="914199"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113" name="Freeform 156">
              <a:extLst>
                <a:ext uri="{FF2B5EF4-FFF2-40B4-BE49-F238E27FC236}">
                  <a16:creationId xmlns:a16="http://schemas.microsoft.com/office/drawing/2014/main" id="{D9102453-93C9-46DE-85A0-5B34883B7856}"/>
                </a:ext>
              </a:extLst>
            </p:cNvPr>
            <p:cNvSpPr>
              <a:spLocks/>
            </p:cNvSpPr>
            <p:nvPr/>
          </p:nvSpPr>
          <p:spPr bwMode="auto">
            <a:xfrm>
              <a:off x="4560" y="2554"/>
              <a:ext cx="59" cy="89"/>
            </a:xfrm>
            <a:custGeom>
              <a:avLst/>
              <a:gdLst>
                <a:gd name="T0" fmla="*/ 25 w 39"/>
                <a:gd name="T1" fmla="*/ 0 h 59"/>
                <a:gd name="T2" fmla="*/ 0 w 39"/>
                <a:gd name="T3" fmla="*/ 59 h 59"/>
                <a:gd name="T4" fmla="*/ 21 w 39"/>
                <a:gd name="T5" fmla="*/ 59 h 59"/>
                <a:gd name="T6" fmla="*/ 39 w 39"/>
                <a:gd name="T7" fmla="*/ 14 h 59"/>
                <a:gd name="T8" fmla="*/ 25 w 39"/>
                <a:gd name="T9" fmla="*/ 0 h 59"/>
              </a:gdLst>
              <a:ahLst/>
              <a:cxnLst>
                <a:cxn ang="0">
                  <a:pos x="T0" y="T1"/>
                </a:cxn>
                <a:cxn ang="0">
                  <a:pos x="T2" y="T3"/>
                </a:cxn>
                <a:cxn ang="0">
                  <a:pos x="T4" y="T5"/>
                </a:cxn>
                <a:cxn ang="0">
                  <a:pos x="T6" y="T7"/>
                </a:cxn>
                <a:cxn ang="0">
                  <a:pos x="T8" y="T9"/>
                </a:cxn>
              </a:cxnLst>
              <a:rect l="0" t="0" r="r" b="b"/>
              <a:pathLst>
                <a:path w="39" h="59">
                  <a:moveTo>
                    <a:pt x="25" y="0"/>
                  </a:moveTo>
                  <a:cubicBezTo>
                    <a:pt x="10" y="16"/>
                    <a:pt x="1" y="36"/>
                    <a:pt x="0" y="59"/>
                  </a:cubicBezTo>
                  <a:cubicBezTo>
                    <a:pt x="21" y="59"/>
                    <a:pt x="21" y="59"/>
                    <a:pt x="21" y="59"/>
                  </a:cubicBezTo>
                  <a:cubicBezTo>
                    <a:pt x="22" y="42"/>
                    <a:pt x="29" y="27"/>
                    <a:pt x="39" y="14"/>
                  </a:cubicBezTo>
                  <a:lnTo>
                    <a:pt x="25"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2" rIns="91426" bIns="45712" numCol="1" anchor="t" anchorCtr="0" compatLnSpc="1">
              <a:prstTxWarp prst="textNoShape">
                <a:avLst/>
              </a:prstTxWarp>
            </a:bodyPr>
            <a:lstStyle/>
            <a:p>
              <a:pPr marL="0" marR="0" lvl="0" indent="0" algn="l" defTabSz="914199"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114" name="Freeform 157">
              <a:extLst>
                <a:ext uri="{FF2B5EF4-FFF2-40B4-BE49-F238E27FC236}">
                  <a16:creationId xmlns:a16="http://schemas.microsoft.com/office/drawing/2014/main" id="{508CA318-370D-4972-9DA7-3CB25FEE69F1}"/>
                </a:ext>
              </a:extLst>
            </p:cNvPr>
            <p:cNvSpPr>
              <a:spLocks/>
            </p:cNvSpPr>
            <p:nvPr/>
          </p:nvSpPr>
          <p:spPr bwMode="auto">
            <a:xfrm>
              <a:off x="4608" y="2736"/>
              <a:ext cx="89" cy="58"/>
            </a:xfrm>
            <a:custGeom>
              <a:avLst/>
              <a:gdLst>
                <a:gd name="T0" fmla="*/ 0 w 59"/>
                <a:gd name="T1" fmla="*/ 15 h 39"/>
                <a:gd name="T2" fmla="*/ 59 w 59"/>
                <a:gd name="T3" fmla="*/ 39 h 39"/>
                <a:gd name="T4" fmla="*/ 59 w 59"/>
                <a:gd name="T5" fmla="*/ 19 h 39"/>
                <a:gd name="T6" fmla="*/ 14 w 59"/>
                <a:gd name="T7" fmla="*/ 0 h 39"/>
                <a:gd name="T8" fmla="*/ 0 w 59"/>
                <a:gd name="T9" fmla="*/ 15 h 39"/>
              </a:gdLst>
              <a:ahLst/>
              <a:cxnLst>
                <a:cxn ang="0">
                  <a:pos x="T0" y="T1"/>
                </a:cxn>
                <a:cxn ang="0">
                  <a:pos x="T2" y="T3"/>
                </a:cxn>
                <a:cxn ang="0">
                  <a:pos x="T4" y="T5"/>
                </a:cxn>
                <a:cxn ang="0">
                  <a:pos x="T6" y="T7"/>
                </a:cxn>
                <a:cxn ang="0">
                  <a:pos x="T8" y="T9"/>
                </a:cxn>
              </a:cxnLst>
              <a:rect l="0" t="0" r="r" b="b"/>
              <a:pathLst>
                <a:path w="59" h="39">
                  <a:moveTo>
                    <a:pt x="0" y="15"/>
                  </a:moveTo>
                  <a:cubicBezTo>
                    <a:pt x="16" y="29"/>
                    <a:pt x="36" y="38"/>
                    <a:pt x="59" y="39"/>
                  </a:cubicBezTo>
                  <a:cubicBezTo>
                    <a:pt x="59" y="19"/>
                    <a:pt x="59" y="19"/>
                    <a:pt x="59" y="19"/>
                  </a:cubicBezTo>
                  <a:cubicBezTo>
                    <a:pt x="42" y="18"/>
                    <a:pt x="26" y="11"/>
                    <a:pt x="14" y="0"/>
                  </a:cubicBezTo>
                  <a:lnTo>
                    <a:pt x="0"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2" rIns="91426" bIns="45712" numCol="1" anchor="t" anchorCtr="0" compatLnSpc="1">
              <a:prstTxWarp prst="textNoShape">
                <a:avLst/>
              </a:prstTxWarp>
            </a:bodyPr>
            <a:lstStyle/>
            <a:p>
              <a:pPr marL="0" marR="0" lvl="0" indent="0" algn="l" defTabSz="914199"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115" name="Freeform 158">
              <a:extLst>
                <a:ext uri="{FF2B5EF4-FFF2-40B4-BE49-F238E27FC236}">
                  <a16:creationId xmlns:a16="http://schemas.microsoft.com/office/drawing/2014/main" id="{096047E3-950F-4638-AF6D-BD5E0C586369}"/>
                </a:ext>
              </a:extLst>
            </p:cNvPr>
            <p:cNvSpPr>
              <a:spLocks/>
            </p:cNvSpPr>
            <p:nvPr/>
          </p:nvSpPr>
          <p:spPr bwMode="auto">
            <a:xfrm>
              <a:off x="4560" y="2658"/>
              <a:ext cx="59" cy="88"/>
            </a:xfrm>
            <a:custGeom>
              <a:avLst/>
              <a:gdLst>
                <a:gd name="T0" fmla="*/ 0 w 39"/>
                <a:gd name="T1" fmla="*/ 0 h 59"/>
                <a:gd name="T2" fmla="*/ 25 w 39"/>
                <a:gd name="T3" fmla="*/ 59 h 59"/>
                <a:gd name="T4" fmla="*/ 39 w 39"/>
                <a:gd name="T5" fmla="*/ 45 h 59"/>
                <a:gd name="T6" fmla="*/ 21 w 39"/>
                <a:gd name="T7" fmla="*/ 0 h 59"/>
                <a:gd name="T8" fmla="*/ 0 w 39"/>
                <a:gd name="T9" fmla="*/ 0 h 59"/>
              </a:gdLst>
              <a:ahLst/>
              <a:cxnLst>
                <a:cxn ang="0">
                  <a:pos x="T0" y="T1"/>
                </a:cxn>
                <a:cxn ang="0">
                  <a:pos x="T2" y="T3"/>
                </a:cxn>
                <a:cxn ang="0">
                  <a:pos x="T4" y="T5"/>
                </a:cxn>
                <a:cxn ang="0">
                  <a:pos x="T6" y="T7"/>
                </a:cxn>
                <a:cxn ang="0">
                  <a:pos x="T8" y="T9"/>
                </a:cxn>
              </a:cxnLst>
              <a:rect l="0" t="0" r="r" b="b"/>
              <a:pathLst>
                <a:path w="39" h="59">
                  <a:moveTo>
                    <a:pt x="0" y="0"/>
                  </a:moveTo>
                  <a:cubicBezTo>
                    <a:pt x="1" y="23"/>
                    <a:pt x="10" y="44"/>
                    <a:pt x="25" y="59"/>
                  </a:cubicBezTo>
                  <a:cubicBezTo>
                    <a:pt x="39" y="45"/>
                    <a:pt x="39" y="45"/>
                    <a:pt x="39" y="45"/>
                  </a:cubicBezTo>
                  <a:cubicBezTo>
                    <a:pt x="28" y="33"/>
                    <a:pt x="22" y="17"/>
                    <a:pt x="21" y="0"/>
                  </a:cubicBezTo>
                  <a:lnTo>
                    <a:pt x="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2" rIns="91426" bIns="45712" numCol="1" anchor="t" anchorCtr="0" compatLnSpc="1">
              <a:prstTxWarp prst="textNoShape">
                <a:avLst/>
              </a:prstTxWarp>
            </a:bodyPr>
            <a:lstStyle/>
            <a:p>
              <a:pPr marL="0" marR="0" lvl="0" indent="0" algn="l" defTabSz="914199"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116" name="Freeform 159">
              <a:extLst>
                <a:ext uri="{FF2B5EF4-FFF2-40B4-BE49-F238E27FC236}">
                  <a16:creationId xmlns:a16="http://schemas.microsoft.com/office/drawing/2014/main" id="{D1BC866D-9297-467F-9135-59C69C41D8A0}"/>
                </a:ext>
              </a:extLst>
            </p:cNvPr>
            <p:cNvSpPr>
              <a:spLocks/>
            </p:cNvSpPr>
            <p:nvPr/>
          </p:nvSpPr>
          <p:spPr bwMode="auto">
            <a:xfrm>
              <a:off x="4790" y="2554"/>
              <a:ext cx="59" cy="89"/>
            </a:xfrm>
            <a:custGeom>
              <a:avLst/>
              <a:gdLst>
                <a:gd name="T0" fmla="*/ 14 w 39"/>
                <a:gd name="T1" fmla="*/ 0 h 59"/>
                <a:gd name="T2" fmla="*/ 0 w 39"/>
                <a:gd name="T3" fmla="*/ 14 h 59"/>
                <a:gd name="T4" fmla="*/ 19 w 39"/>
                <a:gd name="T5" fmla="*/ 59 h 59"/>
                <a:gd name="T6" fmla="*/ 39 w 39"/>
                <a:gd name="T7" fmla="*/ 59 h 59"/>
                <a:gd name="T8" fmla="*/ 14 w 39"/>
                <a:gd name="T9" fmla="*/ 0 h 59"/>
              </a:gdLst>
              <a:ahLst/>
              <a:cxnLst>
                <a:cxn ang="0">
                  <a:pos x="T0" y="T1"/>
                </a:cxn>
                <a:cxn ang="0">
                  <a:pos x="T2" y="T3"/>
                </a:cxn>
                <a:cxn ang="0">
                  <a:pos x="T4" y="T5"/>
                </a:cxn>
                <a:cxn ang="0">
                  <a:pos x="T6" y="T7"/>
                </a:cxn>
                <a:cxn ang="0">
                  <a:pos x="T8" y="T9"/>
                </a:cxn>
              </a:cxnLst>
              <a:rect l="0" t="0" r="r" b="b"/>
              <a:pathLst>
                <a:path w="39" h="59">
                  <a:moveTo>
                    <a:pt x="14" y="0"/>
                  </a:moveTo>
                  <a:cubicBezTo>
                    <a:pt x="0" y="14"/>
                    <a:pt x="0" y="14"/>
                    <a:pt x="0" y="14"/>
                  </a:cubicBezTo>
                  <a:cubicBezTo>
                    <a:pt x="11" y="26"/>
                    <a:pt x="18" y="42"/>
                    <a:pt x="19" y="59"/>
                  </a:cubicBezTo>
                  <a:cubicBezTo>
                    <a:pt x="39" y="59"/>
                    <a:pt x="39" y="59"/>
                    <a:pt x="39" y="59"/>
                  </a:cubicBezTo>
                  <a:cubicBezTo>
                    <a:pt x="37" y="37"/>
                    <a:pt x="28" y="16"/>
                    <a:pt x="14" y="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2" rIns="91426" bIns="45712" numCol="1" anchor="t" anchorCtr="0" compatLnSpc="1">
              <a:prstTxWarp prst="textNoShape">
                <a:avLst/>
              </a:prstTxWarp>
            </a:bodyPr>
            <a:lstStyle/>
            <a:p>
              <a:pPr marL="0" marR="0" lvl="0" indent="0" algn="l" defTabSz="914199"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117" name="Freeform 160">
              <a:extLst>
                <a:ext uri="{FF2B5EF4-FFF2-40B4-BE49-F238E27FC236}">
                  <a16:creationId xmlns:a16="http://schemas.microsoft.com/office/drawing/2014/main" id="{2D6EE010-0A0B-4828-9921-ADD4AFE7A1BE}"/>
                </a:ext>
              </a:extLst>
            </p:cNvPr>
            <p:cNvSpPr>
              <a:spLocks/>
            </p:cNvSpPr>
            <p:nvPr/>
          </p:nvSpPr>
          <p:spPr bwMode="auto">
            <a:xfrm>
              <a:off x="4712" y="2736"/>
              <a:ext cx="89" cy="58"/>
            </a:xfrm>
            <a:custGeom>
              <a:avLst/>
              <a:gdLst>
                <a:gd name="T0" fmla="*/ 0 w 59"/>
                <a:gd name="T1" fmla="*/ 39 h 39"/>
                <a:gd name="T2" fmla="*/ 59 w 59"/>
                <a:gd name="T3" fmla="*/ 14 h 39"/>
                <a:gd name="T4" fmla="*/ 45 w 59"/>
                <a:gd name="T5" fmla="*/ 0 h 39"/>
                <a:gd name="T6" fmla="*/ 0 w 59"/>
                <a:gd name="T7" fmla="*/ 19 h 39"/>
                <a:gd name="T8" fmla="*/ 0 w 59"/>
                <a:gd name="T9" fmla="*/ 39 h 39"/>
              </a:gdLst>
              <a:ahLst/>
              <a:cxnLst>
                <a:cxn ang="0">
                  <a:pos x="T0" y="T1"/>
                </a:cxn>
                <a:cxn ang="0">
                  <a:pos x="T2" y="T3"/>
                </a:cxn>
                <a:cxn ang="0">
                  <a:pos x="T4" y="T5"/>
                </a:cxn>
                <a:cxn ang="0">
                  <a:pos x="T6" y="T7"/>
                </a:cxn>
                <a:cxn ang="0">
                  <a:pos x="T8" y="T9"/>
                </a:cxn>
              </a:cxnLst>
              <a:rect l="0" t="0" r="r" b="b"/>
              <a:pathLst>
                <a:path w="59" h="39">
                  <a:moveTo>
                    <a:pt x="0" y="39"/>
                  </a:moveTo>
                  <a:cubicBezTo>
                    <a:pt x="23" y="38"/>
                    <a:pt x="43" y="29"/>
                    <a:pt x="59" y="14"/>
                  </a:cubicBezTo>
                  <a:cubicBezTo>
                    <a:pt x="45" y="0"/>
                    <a:pt x="45" y="0"/>
                    <a:pt x="45" y="0"/>
                  </a:cubicBezTo>
                  <a:cubicBezTo>
                    <a:pt x="33" y="11"/>
                    <a:pt x="17" y="18"/>
                    <a:pt x="0" y="19"/>
                  </a:cubicBezTo>
                  <a:lnTo>
                    <a:pt x="0" y="3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2" rIns="91426" bIns="45712" numCol="1" anchor="t" anchorCtr="0" compatLnSpc="1">
              <a:prstTxWarp prst="textNoShape">
                <a:avLst/>
              </a:prstTxWarp>
            </a:bodyPr>
            <a:lstStyle/>
            <a:p>
              <a:pPr marL="0" marR="0" lvl="0" indent="0" algn="l" defTabSz="914199"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118" name="Freeform 161">
              <a:extLst>
                <a:ext uri="{FF2B5EF4-FFF2-40B4-BE49-F238E27FC236}">
                  <a16:creationId xmlns:a16="http://schemas.microsoft.com/office/drawing/2014/main" id="{D28A72B6-DD6B-4BF5-9CC5-008B0F234BC8}"/>
                </a:ext>
              </a:extLst>
            </p:cNvPr>
            <p:cNvSpPr>
              <a:spLocks/>
            </p:cNvSpPr>
            <p:nvPr/>
          </p:nvSpPr>
          <p:spPr bwMode="auto">
            <a:xfrm>
              <a:off x="4712" y="2508"/>
              <a:ext cx="89" cy="57"/>
            </a:xfrm>
            <a:custGeom>
              <a:avLst/>
              <a:gdLst>
                <a:gd name="T0" fmla="*/ 0 w 59"/>
                <a:gd name="T1" fmla="*/ 0 h 38"/>
                <a:gd name="T2" fmla="*/ 0 w 59"/>
                <a:gd name="T3" fmla="*/ 20 h 38"/>
                <a:gd name="T4" fmla="*/ 45 w 59"/>
                <a:gd name="T5" fmla="*/ 38 h 38"/>
                <a:gd name="T6" fmla="*/ 59 w 59"/>
                <a:gd name="T7" fmla="*/ 24 h 38"/>
                <a:gd name="T8" fmla="*/ 0 w 59"/>
                <a:gd name="T9" fmla="*/ 0 h 38"/>
              </a:gdLst>
              <a:ahLst/>
              <a:cxnLst>
                <a:cxn ang="0">
                  <a:pos x="T0" y="T1"/>
                </a:cxn>
                <a:cxn ang="0">
                  <a:pos x="T2" y="T3"/>
                </a:cxn>
                <a:cxn ang="0">
                  <a:pos x="T4" y="T5"/>
                </a:cxn>
                <a:cxn ang="0">
                  <a:pos x="T6" y="T7"/>
                </a:cxn>
                <a:cxn ang="0">
                  <a:pos x="T8" y="T9"/>
                </a:cxn>
              </a:cxnLst>
              <a:rect l="0" t="0" r="r" b="b"/>
              <a:pathLst>
                <a:path w="59" h="38">
                  <a:moveTo>
                    <a:pt x="0" y="0"/>
                  </a:moveTo>
                  <a:cubicBezTo>
                    <a:pt x="0" y="20"/>
                    <a:pt x="0" y="20"/>
                    <a:pt x="0" y="20"/>
                  </a:cubicBezTo>
                  <a:cubicBezTo>
                    <a:pt x="17" y="21"/>
                    <a:pt x="33" y="28"/>
                    <a:pt x="45" y="38"/>
                  </a:cubicBezTo>
                  <a:cubicBezTo>
                    <a:pt x="59" y="24"/>
                    <a:pt x="59" y="24"/>
                    <a:pt x="59" y="24"/>
                  </a:cubicBezTo>
                  <a:cubicBezTo>
                    <a:pt x="43" y="10"/>
                    <a:pt x="23" y="1"/>
                    <a:pt x="0" y="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2" rIns="91426" bIns="45712" numCol="1" anchor="t" anchorCtr="0" compatLnSpc="1">
              <a:prstTxWarp prst="textNoShape">
                <a:avLst/>
              </a:prstTxWarp>
            </a:bodyPr>
            <a:lstStyle/>
            <a:p>
              <a:pPr marL="0" marR="0" lvl="0" indent="0" algn="l" defTabSz="914199"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119" name="Freeform 162">
              <a:extLst>
                <a:ext uri="{FF2B5EF4-FFF2-40B4-BE49-F238E27FC236}">
                  <a16:creationId xmlns:a16="http://schemas.microsoft.com/office/drawing/2014/main" id="{75E89724-1657-4DF0-9BAF-F1355CD95806}"/>
                </a:ext>
              </a:extLst>
            </p:cNvPr>
            <p:cNvSpPr>
              <a:spLocks/>
            </p:cNvSpPr>
            <p:nvPr/>
          </p:nvSpPr>
          <p:spPr bwMode="auto">
            <a:xfrm>
              <a:off x="4608" y="2508"/>
              <a:ext cx="89" cy="57"/>
            </a:xfrm>
            <a:custGeom>
              <a:avLst/>
              <a:gdLst>
                <a:gd name="T0" fmla="*/ 59 w 59"/>
                <a:gd name="T1" fmla="*/ 0 h 38"/>
                <a:gd name="T2" fmla="*/ 0 w 59"/>
                <a:gd name="T3" fmla="*/ 24 h 38"/>
                <a:gd name="T4" fmla="*/ 14 w 59"/>
                <a:gd name="T5" fmla="*/ 38 h 38"/>
                <a:gd name="T6" fmla="*/ 59 w 59"/>
                <a:gd name="T7" fmla="*/ 20 h 38"/>
                <a:gd name="T8" fmla="*/ 59 w 59"/>
                <a:gd name="T9" fmla="*/ 0 h 38"/>
              </a:gdLst>
              <a:ahLst/>
              <a:cxnLst>
                <a:cxn ang="0">
                  <a:pos x="T0" y="T1"/>
                </a:cxn>
                <a:cxn ang="0">
                  <a:pos x="T2" y="T3"/>
                </a:cxn>
                <a:cxn ang="0">
                  <a:pos x="T4" y="T5"/>
                </a:cxn>
                <a:cxn ang="0">
                  <a:pos x="T6" y="T7"/>
                </a:cxn>
                <a:cxn ang="0">
                  <a:pos x="T8" y="T9"/>
                </a:cxn>
              </a:cxnLst>
              <a:rect l="0" t="0" r="r" b="b"/>
              <a:pathLst>
                <a:path w="59" h="38">
                  <a:moveTo>
                    <a:pt x="59" y="0"/>
                  </a:moveTo>
                  <a:cubicBezTo>
                    <a:pt x="36" y="1"/>
                    <a:pt x="16" y="10"/>
                    <a:pt x="0" y="24"/>
                  </a:cubicBezTo>
                  <a:cubicBezTo>
                    <a:pt x="14" y="38"/>
                    <a:pt x="14" y="38"/>
                    <a:pt x="14" y="38"/>
                  </a:cubicBezTo>
                  <a:cubicBezTo>
                    <a:pt x="27" y="28"/>
                    <a:pt x="42" y="21"/>
                    <a:pt x="59" y="20"/>
                  </a:cubicBezTo>
                  <a:cubicBezTo>
                    <a:pt x="59" y="0"/>
                    <a:pt x="59" y="0"/>
                    <a:pt x="59" y="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2" rIns="91426" bIns="45712" numCol="1" anchor="t" anchorCtr="0" compatLnSpc="1">
              <a:prstTxWarp prst="textNoShape">
                <a:avLst/>
              </a:prstTxWarp>
            </a:bodyPr>
            <a:lstStyle/>
            <a:p>
              <a:pPr marL="0" marR="0" lvl="0" indent="0" algn="l" defTabSz="914199"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143" name="Oval 142">
            <a:extLst>
              <a:ext uri="{FF2B5EF4-FFF2-40B4-BE49-F238E27FC236}">
                <a16:creationId xmlns:a16="http://schemas.microsoft.com/office/drawing/2014/main" id="{DA257EC2-3B34-4971-9214-8F696CBCC620}"/>
              </a:ext>
              <a:ext uri="{C183D7F6-B498-43B3-948B-1728B52AA6E4}">
                <adec:decorative xmlns:adec="http://schemas.microsoft.com/office/drawing/2017/decorative" val="1"/>
              </a:ext>
            </a:extLst>
          </p:cNvPr>
          <p:cNvSpPr/>
          <p:nvPr/>
        </p:nvSpPr>
        <p:spPr bwMode="auto">
          <a:xfrm>
            <a:off x="10295119" y="1689782"/>
            <a:ext cx="796783" cy="796783"/>
          </a:xfrm>
          <a:prstGeom prst="ellipse">
            <a:avLst/>
          </a:prstGeom>
          <a:solidFill>
            <a:schemeClr val="accent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46"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20" name="Graphic 397">
            <a:extLst>
              <a:ext uri="{FF2B5EF4-FFF2-40B4-BE49-F238E27FC236}">
                <a16:creationId xmlns:a16="http://schemas.microsoft.com/office/drawing/2014/main" id="{339CB6D6-8B65-4E27-977D-D715E5375C79}"/>
              </a:ext>
              <a:ext uri="{C183D7F6-B498-43B3-948B-1728B52AA6E4}">
                <adec:decorative xmlns:adec="http://schemas.microsoft.com/office/drawing/2017/decorative" val="1"/>
              </a:ext>
            </a:extLst>
          </p:cNvPr>
          <p:cNvGrpSpPr/>
          <p:nvPr/>
        </p:nvGrpSpPr>
        <p:grpSpPr>
          <a:xfrm>
            <a:off x="10507151" y="1880757"/>
            <a:ext cx="406575" cy="424790"/>
            <a:chOff x="1698211" y="3041569"/>
            <a:chExt cx="417847" cy="418136"/>
          </a:xfrm>
        </p:grpSpPr>
        <p:sp>
          <p:nvSpPr>
            <p:cNvPr id="121" name="Freeform: Shape 120">
              <a:extLst>
                <a:ext uri="{FF2B5EF4-FFF2-40B4-BE49-F238E27FC236}">
                  <a16:creationId xmlns:a16="http://schemas.microsoft.com/office/drawing/2014/main" id="{AF4C8A5D-D416-413E-B0FB-3AC01EF9C39B}"/>
                </a:ext>
              </a:extLst>
            </p:cNvPr>
            <p:cNvSpPr/>
            <p:nvPr/>
          </p:nvSpPr>
          <p:spPr>
            <a:xfrm>
              <a:off x="1765022" y="3109407"/>
              <a:ext cx="287270" cy="287270"/>
            </a:xfrm>
            <a:custGeom>
              <a:avLst/>
              <a:gdLst>
                <a:gd name="connsiteX0" fmla="*/ 286511 w 287270"/>
                <a:gd name="connsiteY0" fmla="*/ 1481 h 287270"/>
                <a:gd name="connsiteX1" fmla="*/ 1481 w 287270"/>
                <a:gd name="connsiteY1" fmla="*/ 1481 h 287270"/>
                <a:gd name="connsiteX2" fmla="*/ 1481 w 287270"/>
                <a:gd name="connsiteY2" fmla="*/ 286511 h 287270"/>
                <a:gd name="connsiteX3" fmla="*/ 286511 w 287270"/>
                <a:gd name="connsiteY3" fmla="*/ 286511 h 287270"/>
                <a:gd name="connsiteX4" fmla="*/ 286511 w 287270"/>
                <a:gd name="connsiteY4" fmla="*/ 1481 h 287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270" h="287270">
                  <a:moveTo>
                    <a:pt x="286511" y="1481"/>
                  </a:moveTo>
                  <a:lnTo>
                    <a:pt x="1481" y="1481"/>
                  </a:lnTo>
                  <a:lnTo>
                    <a:pt x="1481" y="286511"/>
                  </a:lnTo>
                  <a:lnTo>
                    <a:pt x="286511" y="286511"/>
                  </a:lnTo>
                  <a:lnTo>
                    <a:pt x="286511" y="1481"/>
                  </a:lnTo>
                  <a:close/>
                </a:path>
              </a:pathLst>
            </a:custGeom>
            <a:solidFill>
              <a:schemeClr val="accent5"/>
            </a:solidFill>
            <a:ln w="4321" cap="flat">
              <a:noFill/>
              <a:prstDash val="solid"/>
              <a:miter/>
            </a:ln>
          </p:spPr>
          <p:txBody>
            <a:bodyPr rtlCol="0" anchor="ctr"/>
            <a:lstStyle/>
            <a:p>
              <a:pPr marL="0" marR="0" lvl="0" indent="0" algn="l" defTabSz="914199"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122" name="Freeform: Shape 121">
              <a:extLst>
                <a:ext uri="{FF2B5EF4-FFF2-40B4-BE49-F238E27FC236}">
                  <a16:creationId xmlns:a16="http://schemas.microsoft.com/office/drawing/2014/main" id="{DB8B463E-5838-4496-A8D7-0D2B51CC51E3}"/>
                </a:ext>
              </a:extLst>
            </p:cNvPr>
            <p:cNvSpPr/>
            <p:nvPr/>
          </p:nvSpPr>
          <p:spPr>
            <a:xfrm>
              <a:off x="1698211" y="3041858"/>
              <a:ext cx="417847" cy="417847"/>
            </a:xfrm>
            <a:custGeom>
              <a:avLst/>
              <a:gdLst>
                <a:gd name="connsiteX0" fmla="*/ 374471 w 417847"/>
                <a:gd name="connsiteY0" fmla="*/ 199136 h 417847"/>
                <a:gd name="connsiteX1" fmla="*/ 374471 w 417847"/>
                <a:gd name="connsiteY1" fmla="*/ 374690 h 417847"/>
                <a:gd name="connsiteX2" fmla="*/ 45095 w 417847"/>
                <a:gd name="connsiteY2" fmla="*/ 374690 h 417847"/>
                <a:gd name="connsiteX3" fmla="*/ 45095 w 417847"/>
                <a:gd name="connsiteY3" fmla="*/ 45242 h 417847"/>
                <a:gd name="connsiteX4" fmla="*/ 155155 w 417847"/>
                <a:gd name="connsiteY4" fmla="*/ 45242 h 417847"/>
                <a:gd name="connsiteX5" fmla="*/ 155155 w 417847"/>
                <a:gd name="connsiteY5" fmla="*/ 1481 h 417847"/>
                <a:gd name="connsiteX6" fmla="*/ 1554 w 417847"/>
                <a:gd name="connsiteY6" fmla="*/ 1773 h 417847"/>
                <a:gd name="connsiteX7" fmla="*/ 1481 w 417847"/>
                <a:gd name="connsiteY7" fmla="*/ 419037 h 417847"/>
                <a:gd name="connsiteX8" fmla="*/ 418451 w 417847"/>
                <a:gd name="connsiteY8" fmla="*/ 418744 h 417847"/>
                <a:gd name="connsiteX9" fmla="*/ 418451 w 417847"/>
                <a:gd name="connsiteY9" fmla="*/ 199136 h 417847"/>
                <a:gd name="connsiteX10" fmla="*/ 374471 w 417847"/>
                <a:gd name="connsiteY10" fmla="*/ 199136 h 41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7847" h="417847">
                  <a:moveTo>
                    <a:pt x="374471" y="199136"/>
                  </a:moveTo>
                  <a:lnTo>
                    <a:pt x="374471" y="374690"/>
                  </a:lnTo>
                  <a:lnTo>
                    <a:pt x="45095" y="374690"/>
                  </a:lnTo>
                  <a:lnTo>
                    <a:pt x="45095" y="45242"/>
                  </a:lnTo>
                  <a:lnTo>
                    <a:pt x="155155" y="45242"/>
                  </a:lnTo>
                  <a:lnTo>
                    <a:pt x="155155" y="1481"/>
                  </a:lnTo>
                  <a:lnTo>
                    <a:pt x="1554" y="1773"/>
                  </a:lnTo>
                  <a:lnTo>
                    <a:pt x="1481" y="419037"/>
                  </a:lnTo>
                  <a:lnTo>
                    <a:pt x="418451" y="418744"/>
                  </a:lnTo>
                  <a:lnTo>
                    <a:pt x="418451" y="199136"/>
                  </a:lnTo>
                  <a:lnTo>
                    <a:pt x="374471" y="199136"/>
                  </a:lnTo>
                  <a:close/>
                </a:path>
              </a:pathLst>
            </a:custGeom>
            <a:solidFill>
              <a:srgbClr val="0078D7"/>
            </a:solidFill>
            <a:ln w="4321" cap="flat">
              <a:noFill/>
              <a:prstDash val="solid"/>
              <a:miter/>
            </a:ln>
          </p:spPr>
          <p:txBody>
            <a:bodyPr rtlCol="0" anchor="ctr"/>
            <a:lstStyle/>
            <a:p>
              <a:pPr marL="0" marR="0" lvl="0" indent="0" algn="l" defTabSz="914199"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123" name="Freeform: Shape 122">
              <a:extLst>
                <a:ext uri="{FF2B5EF4-FFF2-40B4-BE49-F238E27FC236}">
                  <a16:creationId xmlns:a16="http://schemas.microsoft.com/office/drawing/2014/main" id="{88144E74-F69E-4AC1-8A7D-3F206B280413}"/>
                </a:ext>
              </a:extLst>
            </p:cNvPr>
            <p:cNvSpPr/>
            <p:nvPr/>
          </p:nvSpPr>
          <p:spPr>
            <a:xfrm>
              <a:off x="1837247" y="3041569"/>
              <a:ext cx="278565" cy="248097"/>
            </a:xfrm>
            <a:custGeom>
              <a:avLst/>
              <a:gdLst>
                <a:gd name="connsiteX0" fmla="*/ 279851 w 278564"/>
                <a:gd name="connsiteY0" fmla="*/ 1481 h 248096"/>
                <a:gd name="connsiteX1" fmla="*/ 267411 w 278564"/>
                <a:gd name="connsiteY1" fmla="*/ 1773 h 248096"/>
                <a:gd name="connsiteX2" fmla="*/ 60974 w 278564"/>
                <a:gd name="connsiteY2" fmla="*/ 132177 h 248096"/>
                <a:gd name="connsiteX3" fmla="*/ 1481 w 278564"/>
                <a:gd name="connsiteY3" fmla="*/ 103638 h 248096"/>
                <a:gd name="connsiteX4" fmla="*/ 52852 w 278564"/>
                <a:gd name="connsiteY4" fmla="*/ 248677 h 248096"/>
                <a:gd name="connsiteX5" fmla="*/ 197233 w 278564"/>
                <a:gd name="connsiteY5" fmla="*/ 197599 h 248096"/>
                <a:gd name="connsiteX6" fmla="*/ 133055 w 278564"/>
                <a:gd name="connsiteY6" fmla="*/ 166791 h 248096"/>
                <a:gd name="connsiteX7" fmla="*/ 279851 w 278564"/>
                <a:gd name="connsiteY7" fmla="*/ 1481 h 2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564" h="248096">
                  <a:moveTo>
                    <a:pt x="279851" y="1481"/>
                  </a:moveTo>
                  <a:cubicBezTo>
                    <a:pt x="275314" y="1481"/>
                    <a:pt x="271509" y="1554"/>
                    <a:pt x="267411" y="1773"/>
                  </a:cubicBezTo>
                  <a:cubicBezTo>
                    <a:pt x="138178" y="8286"/>
                    <a:pt x="71220" y="114614"/>
                    <a:pt x="60974" y="132177"/>
                  </a:cubicBezTo>
                  <a:lnTo>
                    <a:pt x="1481" y="103638"/>
                  </a:lnTo>
                  <a:lnTo>
                    <a:pt x="52852" y="248677"/>
                  </a:lnTo>
                  <a:lnTo>
                    <a:pt x="197233" y="197599"/>
                  </a:lnTo>
                  <a:lnTo>
                    <a:pt x="133055" y="166791"/>
                  </a:lnTo>
                  <a:cubicBezTo>
                    <a:pt x="155960" y="119591"/>
                    <a:pt x="203526" y="40558"/>
                    <a:pt x="279851" y="1481"/>
                  </a:cubicBezTo>
                  <a:close/>
                </a:path>
              </a:pathLst>
            </a:custGeom>
            <a:solidFill>
              <a:srgbClr val="0078D7"/>
            </a:solidFill>
            <a:ln w="4321" cap="flat">
              <a:noFill/>
              <a:prstDash val="solid"/>
              <a:miter/>
            </a:ln>
          </p:spPr>
          <p:txBody>
            <a:bodyPr rtlCol="0" anchor="ctr"/>
            <a:lstStyle/>
            <a:p>
              <a:pPr marL="0" marR="0" lvl="0" indent="0" algn="l" defTabSz="914199"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144" name="Oval 143">
            <a:extLst>
              <a:ext uri="{FF2B5EF4-FFF2-40B4-BE49-F238E27FC236}">
                <a16:creationId xmlns:a16="http://schemas.microsoft.com/office/drawing/2014/main" id="{3CE9D0C8-400C-4E4B-BC67-6D012FFC0ECD}"/>
              </a:ext>
              <a:ext uri="{C183D7F6-B498-43B3-948B-1728B52AA6E4}">
                <adec:decorative xmlns:adec="http://schemas.microsoft.com/office/drawing/2017/decorative" val="1"/>
              </a:ext>
            </a:extLst>
          </p:cNvPr>
          <p:cNvSpPr/>
          <p:nvPr/>
        </p:nvSpPr>
        <p:spPr bwMode="auto">
          <a:xfrm>
            <a:off x="8887195" y="4853824"/>
            <a:ext cx="796783" cy="796783"/>
          </a:xfrm>
          <a:prstGeom prst="ellipse">
            <a:avLst/>
          </a:prstGeom>
          <a:solidFill>
            <a:schemeClr val="accent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46"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6" name="Group 65">
            <a:extLst>
              <a:ext uri="{FF2B5EF4-FFF2-40B4-BE49-F238E27FC236}">
                <a16:creationId xmlns:a16="http://schemas.microsoft.com/office/drawing/2014/main" id="{FFFBD697-7F6A-4F87-8D99-96B900ADD003}"/>
              </a:ext>
              <a:ext uri="{C183D7F6-B498-43B3-948B-1728B52AA6E4}">
                <adec:decorative xmlns:adec="http://schemas.microsoft.com/office/drawing/2017/decorative" val="1"/>
              </a:ext>
            </a:extLst>
          </p:cNvPr>
          <p:cNvGrpSpPr/>
          <p:nvPr/>
        </p:nvGrpSpPr>
        <p:grpSpPr>
          <a:xfrm>
            <a:off x="9112001" y="5068263"/>
            <a:ext cx="388857" cy="388849"/>
            <a:chOff x="4486289" y="2163470"/>
            <a:chExt cx="406192" cy="406193"/>
          </a:xfrm>
        </p:grpSpPr>
        <p:sp>
          <p:nvSpPr>
            <p:cNvPr id="67" name="Rectangle 251">
              <a:extLst>
                <a:ext uri="{FF2B5EF4-FFF2-40B4-BE49-F238E27FC236}">
                  <a16:creationId xmlns:a16="http://schemas.microsoft.com/office/drawing/2014/main" id="{537ED1AC-A734-483F-BDD1-EFBA568CB3FE}"/>
                </a:ext>
              </a:extLst>
            </p:cNvPr>
            <p:cNvSpPr>
              <a:spLocks noChangeArrowheads="1"/>
            </p:cNvSpPr>
            <p:nvPr/>
          </p:nvSpPr>
          <p:spPr bwMode="auto">
            <a:xfrm>
              <a:off x="4486289" y="2163470"/>
              <a:ext cx="42020" cy="43576"/>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68" name="Rectangle 252">
              <a:extLst>
                <a:ext uri="{FF2B5EF4-FFF2-40B4-BE49-F238E27FC236}">
                  <a16:creationId xmlns:a16="http://schemas.microsoft.com/office/drawing/2014/main" id="{6236A03F-BD84-4759-B490-A60D3BD7A682}"/>
                </a:ext>
              </a:extLst>
            </p:cNvPr>
            <p:cNvSpPr>
              <a:spLocks noChangeArrowheads="1"/>
            </p:cNvSpPr>
            <p:nvPr/>
          </p:nvSpPr>
          <p:spPr bwMode="auto">
            <a:xfrm>
              <a:off x="4486289" y="2224166"/>
              <a:ext cx="42020" cy="42020"/>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69" name="Rectangle 253">
              <a:extLst>
                <a:ext uri="{FF2B5EF4-FFF2-40B4-BE49-F238E27FC236}">
                  <a16:creationId xmlns:a16="http://schemas.microsoft.com/office/drawing/2014/main" id="{54A1003D-F067-4398-91A1-2D3C041E8172}"/>
                </a:ext>
              </a:extLst>
            </p:cNvPr>
            <p:cNvSpPr>
              <a:spLocks noChangeArrowheads="1"/>
            </p:cNvSpPr>
            <p:nvPr/>
          </p:nvSpPr>
          <p:spPr bwMode="auto">
            <a:xfrm>
              <a:off x="4668375" y="2224166"/>
              <a:ext cx="42020" cy="4202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75" name="Rectangle 254">
              <a:extLst>
                <a:ext uri="{FF2B5EF4-FFF2-40B4-BE49-F238E27FC236}">
                  <a16:creationId xmlns:a16="http://schemas.microsoft.com/office/drawing/2014/main" id="{6D1FF3DA-1614-4485-87B6-96E166668B10}"/>
                </a:ext>
              </a:extLst>
            </p:cNvPr>
            <p:cNvSpPr>
              <a:spLocks noChangeArrowheads="1"/>
            </p:cNvSpPr>
            <p:nvPr/>
          </p:nvSpPr>
          <p:spPr bwMode="auto">
            <a:xfrm>
              <a:off x="4729071" y="2224166"/>
              <a:ext cx="42020" cy="42020"/>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76" name="Rectangle 255">
              <a:extLst>
                <a:ext uri="{FF2B5EF4-FFF2-40B4-BE49-F238E27FC236}">
                  <a16:creationId xmlns:a16="http://schemas.microsoft.com/office/drawing/2014/main" id="{0728C436-2536-4171-B418-10F272891842}"/>
                </a:ext>
              </a:extLst>
            </p:cNvPr>
            <p:cNvSpPr>
              <a:spLocks noChangeArrowheads="1"/>
            </p:cNvSpPr>
            <p:nvPr/>
          </p:nvSpPr>
          <p:spPr bwMode="auto">
            <a:xfrm>
              <a:off x="4486289" y="2284861"/>
              <a:ext cx="42020" cy="43576"/>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77" name="Rectangle 256">
              <a:extLst>
                <a:ext uri="{FF2B5EF4-FFF2-40B4-BE49-F238E27FC236}">
                  <a16:creationId xmlns:a16="http://schemas.microsoft.com/office/drawing/2014/main" id="{0F71E510-4A42-4119-A07D-36197E147D08}"/>
                </a:ext>
              </a:extLst>
            </p:cNvPr>
            <p:cNvSpPr>
              <a:spLocks noChangeArrowheads="1"/>
            </p:cNvSpPr>
            <p:nvPr/>
          </p:nvSpPr>
          <p:spPr bwMode="auto">
            <a:xfrm>
              <a:off x="4668375" y="2284861"/>
              <a:ext cx="42020" cy="43576"/>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78" name="Rectangle 257">
              <a:extLst>
                <a:ext uri="{FF2B5EF4-FFF2-40B4-BE49-F238E27FC236}">
                  <a16:creationId xmlns:a16="http://schemas.microsoft.com/office/drawing/2014/main" id="{6E16658C-4691-4F11-8BBC-C86A59FA6D33}"/>
                </a:ext>
              </a:extLst>
            </p:cNvPr>
            <p:cNvSpPr>
              <a:spLocks noChangeArrowheads="1"/>
            </p:cNvSpPr>
            <p:nvPr/>
          </p:nvSpPr>
          <p:spPr bwMode="auto">
            <a:xfrm>
              <a:off x="4729071" y="2284861"/>
              <a:ext cx="42020" cy="43576"/>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79" name="Rectangle 258">
              <a:extLst>
                <a:ext uri="{FF2B5EF4-FFF2-40B4-BE49-F238E27FC236}">
                  <a16:creationId xmlns:a16="http://schemas.microsoft.com/office/drawing/2014/main" id="{3A2F2919-C236-45E2-8967-227E4DFBF330}"/>
                </a:ext>
              </a:extLst>
            </p:cNvPr>
            <p:cNvSpPr>
              <a:spLocks noChangeArrowheads="1"/>
            </p:cNvSpPr>
            <p:nvPr/>
          </p:nvSpPr>
          <p:spPr bwMode="auto">
            <a:xfrm>
              <a:off x="4486289" y="2345557"/>
              <a:ext cx="42020" cy="43576"/>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80" name="Rectangle 259">
              <a:extLst>
                <a:ext uri="{FF2B5EF4-FFF2-40B4-BE49-F238E27FC236}">
                  <a16:creationId xmlns:a16="http://schemas.microsoft.com/office/drawing/2014/main" id="{0C136DF8-BEF1-4EC6-80B3-F049B97508EE}"/>
                </a:ext>
              </a:extLst>
            </p:cNvPr>
            <p:cNvSpPr>
              <a:spLocks noChangeArrowheads="1"/>
            </p:cNvSpPr>
            <p:nvPr/>
          </p:nvSpPr>
          <p:spPr bwMode="auto">
            <a:xfrm>
              <a:off x="4545428" y="2345557"/>
              <a:ext cx="43576" cy="43576"/>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81" name="Rectangle 260">
              <a:extLst>
                <a:ext uri="{FF2B5EF4-FFF2-40B4-BE49-F238E27FC236}">
                  <a16:creationId xmlns:a16="http://schemas.microsoft.com/office/drawing/2014/main" id="{D2AB19AF-BD1A-4A95-A23B-C3F4591F95DE}"/>
                </a:ext>
              </a:extLst>
            </p:cNvPr>
            <p:cNvSpPr>
              <a:spLocks noChangeArrowheads="1"/>
            </p:cNvSpPr>
            <p:nvPr/>
          </p:nvSpPr>
          <p:spPr bwMode="auto">
            <a:xfrm>
              <a:off x="4606123" y="2345557"/>
              <a:ext cx="43576" cy="43576"/>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82" name="Rectangle 261">
              <a:extLst>
                <a:ext uri="{FF2B5EF4-FFF2-40B4-BE49-F238E27FC236}">
                  <a16:creationId xmlns:a16="http://schemas.microsoft.com/office/drawing/2014/main" id="{5242540B-A837-4623-9684-78A320C72084}"/>
                </a:ext>
              </a:extLst>
            </p:cNvPr>
            <p:cNvSpPr>
              <a:spLocks noChangeArrowheads="1"/>
            </p:cNvSpPr>
            <p:nvPr/>
          </p:nvSpPr>
          <p:spPr bwMode="auto">
            <a:xfrm>
              <a:off x="4668375" y="2345557"/>
              <a:ext cx="42020" cy="43576"/>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83" name="Rectangle 262">
              <a:extLst>
                <a:ext uri="{FF2B5EF4-FFF2-40B4-BE49-F238E27FC236}">
                  <a16:creationId xmlns:a16="http://schemas.microsoft.com/office/drawing/2014/main" id="{6AD4D738-935C-4321-BF27-BA4C9C1D971F}"/>
                </a:ext>
              </a:extLst>
            </p:cNvPr>
            <p:cNvSpPr>
              <a:spLocks noChangeArrowheads="1"/>
            </p:cNvSpPr>
            <p:nvPr/>
          </p:nvSpPr>
          <p:spPr bwMode="auto">
            <a:xfrm>
              <a:off x="4729071" y="2345557"/>
              <a:ext cx="42020" cy="43576"/>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84" name="Rectangle 263">
              <a:extLst>
                <a:ext uri="{FF2B5EF4-FFF2-40B4-BE49-F238E27FC236}">
                  <a16:creationId xmlns:a16="http://schemas.microsoft.com/office/drawing/2014/main" id="{5550DC4A-FF01-451A-A8C2-84A372D46284}"/>
                </a:ext>
              </a:extLst>
            </p:cNvPr>
            <p:cNvSpPr>
              <a:spLocks noChangeArrowheads="1"/>
            </p:cNvSpPr>
            <p:nvPr/>
          </p:nvSpPr>
          <p:spPr bwMode="auto">
            <a:xfrm>
              <a:off x="4486289" y="2406252"/>
              <a:ext cx="42020" cy="42020"/>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85" name="Rectangle 264">
              <a:extLst>
                <a:ext uri="{FF2B5EF4-FFF2-40B4-BE49-F238E27FC236}">
                  <a16:creationId xmlns:a16="http://schemas.microsoft.com/office/drawing/2014/main" id="{8CFA3A59-7721-4F7E-8D0E-5DF19D7DF2F1}"/>
                </a:ext>
              </a:extLst>
            </p:cNvPr>
            <p:cNvSpPr>
              <a:spLocks noChangeArrowheads="1"/>
            </p:cNvSpPr>
            <p:nvPr/>
          </p:nvSpPr>
          <p:spPr bwMode="auto">
            <a:xfrm>
              <a:off x="4545428" y="2406252"/>
              <a:ext cx="43576" cy="4202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86" name="Rectangle 265">
              <a:extLst>
                <a:ext uri="{FF2B5EF4-FFF2-40B4-BE49-F238E27FC236}">
                  <a16:creationId xmlns:a16="http://schemas.microsoft.com/office/drawing/2014/main" id="{3CB03221-539A-4DC9-9979-D934D4C1F18A}"/>
                </a:ext>
              </a:extLst>
            </p:cNvPr>
            <p:cNvSpPr>
              <a:spLocks noChangeArrowheads="1"/>
            </p:cNvSpPr>
            <p:nvPr/>
          </p:nvSpPr>
          <p:spPr bwMode="auto">
            <a:xfrm>
              <a:off x="4606123" y="2406252"/>
              <a:ext cx="43576" cy="42020"/>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87" name="Rectangle 266">
              <a:extLst>
                <a:ext uri="{FF2B5EF4-FFF2-40B4-BE49-F238E27FC236}">
                  <a16:creationId xmlns:a16="http://schemas.microsoft.com/office/drawing/2014/main" id="{E01A198E-370B-4862-90CD-7BEC490A7A12}"/>
                </a:ext>
              </a:extLst>
            </p:cNvPr>
            <p:cNvSpPr>
              <a:spLocks noChangeArrowheads="1"/>
            </p:cNvSpPr>
            <p:nvPr/>
          </p:nvSpPr>
          <p:spPr bwMode="auto">
            <a:xfrm>
              <a:off x="4668375" y="2406252"/>
              <a:ext cx="42020" cy="4202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88" name="Rectangle 267">
              <a:extLst>
                <a:ext uri="{FF2B5EF4-FFF2-40B4-BE49-F238E27FC236}">
                  <a16:creationId xmlns:a16="http://schemas.microsoft.com/office/drawing/2014/main" id="{C62D46E6-6D03-4064-AF2E-AEF2967E7899}"/>
                </a:ext>
              </a:extLst>
            </p:cNvPr>
            <p:cNvSpPr>
              <a:spLocks noChangeArrowheads="1"/>
            </p:cNvSpPr>
            <p:nvPr/>
          </p:nvSpPr>
          <p:spPr bwMode="auto">
            <a:xfrm>
              <a:off x="4729071" y="2406252"/>
              <a:ext cx="42020" cy="42020"/>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89" name="Rectangle 268">
              <a:extLst>
                <a:ext uri="{FF2B5EF4-FFF2-40B4-BE49-F238E27FC236}">
                  <a16:creationId xmlns:a16="http://schemas.microsoft.com/office/drawing/2014/main" id="{40E64321-DE48-42C1-985F-25EAD5EAE6F3}"/>
                </a:ext>
              </a:extLst>
            </p:cNvPr>
            <p:cNvSpPr>
              <a:spLocks noChangeArrowheads="1"/>
            </p:cNvSpPr>
            <p:nvPr/>
          </p:nvSpPr>
          <p:spPr bwMode="auto">
            <a:xfrm>
              <a:off x="4486289" y="2466948"/>
              <a:ext cx="42020" cy="42020"/>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90" name="Rectangle 269">
              <a:extLst>
                <a:ext uri="{FF2B5EF4-FFF2-40B4-BE49-F238E27FC236}">
                  <a16:creationId xmlns:a16="http://schemas.microsoft.com/office/drawing/2014/main" id="{9DA9C9F3-E3FD-418C-87A4-B1B9BA112111}"/>
                </a:ext>
              </a:extLst>
            </p:cNvPr>
            <p:cNvSpPr>
              <a:spLocks noChangeArrowheads="1"/>
            </p:cNvSpPr>
            <p:nvPr/>
          </p:nvSpPr>
          <p:spPr bwMode="auto">
            <a:xfrm>
              <a:off x="4545428" y="2466948"/>
              <a:ext cx="43576" cy="4202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91" name="Rectangle 270">
              <a:extLst>
                <a:ext uri="{FF2B5EF4-FFF2-40B4-BE49-F238E27FC236}">
                  <a16:creationId xmlns:a16="http://schemas.microsoft.com/office/drawing/2014/main" id="{938A2A69-F1BD-4565-A6B9-7486A483CF89}"/>
                </a:ext>
              </a:extLst>
            </p:cNvPr>
            <p:cNvSpPr>
              <a:spLocks noChangeArrowheads="1"/>
            </p:cNvSpPr>
            <p:nvPr/>
          </p:nvSpPr>
          <p:spPr bwMode="auto">
            <a:xfrm>
              <a:off x="4606123" y="2466948"/>
              <a:ext cx="43576" cy="42020"/>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92" name="Rectangle 271">
              <a:extLst>
                <a:ext uri="{FF2B5EF4-FFF2-40B4-BE49-F238E27FC236}">
                  <a16:creationId xmlns:a16="http://schemas.microsoft.com/office/drawing/2014/main" id="{8EC06620-BEDD-49C3-AF4B-5B66B3BF5665}"/>
                </a:ext>
              </a:extLst>
            </p:cNvPr>
            <p:cNvSpPr>
              <a:spLocks noChangeArrowheads="1"/>
            </p:cNvSpPr>
            <p:nvPr/>
          </p:nvSpPr>
          <p:spPr bwMode="auto">
            <a:xfrm>
              <a:off x="4668375" y="2466948"/>
              <a:ext cx="42020" cy="4202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93" name="Rectangle 272">
              <a:extLst>
                <a:ext uri="{FF2B5EF4-FFF2-40B4-BE49-F238E27FC236}">
                  <a16:creationId xmlns:a16="http://schemas.microsoft.com/office/drawing/2014/main" id="{9B2D1997-25D5-4842-8F7B-943A1AEB3BD5}"/>
                </a:ext>
              </a:extLst>
            </p:cNvPr>
            <p:cNvSpPr>
              <a:spLocks noChangeArrowheads="1"/>
            </p:cNvSpPr>
            <p:nvPr/>
          </p:nvSpPr>
          <p:spPr bwMode="auto">
            <a:xfrm>
              <a:off x="4729071" y="2466948"/>
              <a:ext cx="42020" cy="42020"/>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94" name="Rectangle 273">
              <a:extLst>
                <a:ext uri="{FF2B5EF4-FFF2-40B4-BE49-F238E27FC236}">
                  <a16:creationId xmlns:a16="http://schemas.microsoft.com/office/drawing/2014/main" id="{7B885C2B-0F8D-4EE4-AA7A-1E24800CF216}"/>
                </a:ext>
              </a:extLst>
            </p:cNvPr>
            <p:cNvSpPr>
              <a:spLocks noChangeArrowheads="1"/>
            </p:cNvSpPr>
            <p:nvPr/>
          </p:nvSpPr>
          <p:spPr bwMode="auto">
            <a:xfrm>
              <a:off x="4789766" y="2466948"/>
              <a:ext cx="42020" cy="4202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95" name="Rectangle 274">
              <a:extLst>
                <a:ext uri="{FF2B5EF4-FFF2-40B4-BE49-F238E27FC236}">
                  <a16:creationId xmlns:a16="http://schemas.microsoft.com/office/drawing/2014/main" id="{40DB1950-775A-4A05-8BAF-C95ECE651481}"/>
                </a:ext>
              </a:extLst>
            </p:cNvPr>
            <p:cNvSpPr>
              <a:spLocks noChangeArrowheads="1"/>
            </p:cNvSpPr>
            <p:nvPr/>
          </p:nvSpPr>
          <p:spPr bwMode="auto">
            <a:xfrm>
              <a:off x="4848905" y="2466948"/>
              <a:ext cx="43576" cy="42020"/>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96" name="Rectangle 275">
              <a:extLst>
                <a:ext uri="{FF2B5EF4-FFF2-40B4-BE49-F238E27FC236}">
                  <a16:creationId xmlns:a16="http://schemas.microsoft.com/office/drawing/2014/main" id="{80809893-DF81-4A6F-A623-16DB11795602}"/>
                </a:ext>
              </a:extLst>
            </p:cNvPr>
            <p:cNvSpPr>
              <a:spLocks noChangeArrowheads="1"/>
            </p:cNvSpPr>
            <p:nvPr/>
          </p:nvSpPr>
          <p:spPr bwMode="auto">
            <a:xfrm>
              <a:off x="4486289" y="2527643"/>
              <a:ext cx="42020" cy="42020"/>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97" name="Rectangle 276">
              <a:extLst>
                <a:ext uri="{FF2B5EF4-FFF2-40B4-BE49-F238E27FC236}">
                  <a16:creationId xmlns:a16="http://schemas.microsoft.com/office/drawing/2014/main" id="{F09AC525-81E6-4734-B014-58BD23F82B3D}"/>
                </a:ext>
              </a:extLst>
            </p:cNvPr>
            <p:cNvSpPr>
              <a:spLocks noChangeArrowheads="1"/>
            </p:cNvSpPr>
            <p:nvPr/>
          </p:nvSpPr>
          <p:spPr bwMode="auto">
            <a:xfrm>
              <a:off x="4545428" y="2527643"/>
              <a:ext cx="43576" cy="4202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98" name="Rectangle 277">
              <a:extLst>
                <a:ext uri="{FF2B5EF4-FFF2-40B4-BE49-F238E27FC236}">
                  <a16:creationId xmlns:a16="http://schemas.microsoft.com/office/drawing/2014/main" id="{C359B746-7804-4B51-9154-8CAF21F2F1E7}"/>
                </a:ext>
              </a:extLst>
            </p:cNvPr>
            <p:cNvSpPr>
              <a:spLocks noChangeArrowheads="1"/>
            </p:cNvSpPr>
            <p:nvPr/>
          </p:nvSpPr>
          <p:spPr bwMode="auto">
            <a:xfrm>
              <a:off x="4606123" y="2527643"/>
              <a:ext cx="43576" cy="42020"/>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99" name="Rectangle 278">
              <a:extLst>
                <a:ext uri="{FF2B5EF4-FFF2-40B4-BE49-F238E27FC236}">
                  <a16:creationId xmlns:a16="http://schemas.microsoft.com/office/drawing/2014/main" id="{4F461493-F12D-4A15-B29C-3F75AD9BC9A3}"/>
                </a:ext>
              </a:extLst>
            </p:cNvPr>
            <p:cNvSpPr>
              <a:spLocks noChangeArrowheads="1"/>
            </p:cNvSpPr>
            <p:nvPr/>
          </p:nvSpPr>
          <p:spPr bwMode="auto">
            <a:xfrm>
              <a:off x="4668375" y="2527643"/>
              <a:ext cx="42020" cy="4202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100" name="Rectangle 279">
              <a:extLst>
                <a:ext uri="{FF2B5EF4-FFF2-40B4-BE49-F238E27FC236}">
                  <a16:creationId xmlns:a16="http://schemas.microsoft.com/office/drawing/2014/main" id="{314FFD4B-B213-4B3C-A927-43320CB5DAC6}"/>
                </a:ext>
              </a:extLst>
            </p:cNvPr>
            <p:cNvSpPr>
              <a:spLocks noChangeArrowheads="1"/>
            </p:cNvSpPr>
            <p:nvPr/>
          </p:nvSpPr>
          <p:spPr bwMode="auto">
            <a:xfrm>
              <a:off x="4729071" y="2527643"/>
              <a:ext cx="42020" cy="42020"/>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101" name="Rectangle 280">
              <a:extLst>
                <a:ext uri="{FF2B5EF4-FFF2-40B4-BE49-F238E27FC236}">
                  <a16:creationId xmlns:a16="http://schemas.microsoft.com/office/drawing/2014/main" id="{8C60029A-117C-4D70-AF2C-466BFEE32D56}"/>
                </a:ext>
              </a:extLst>
            </p:cNvPr>
            <p:cNvSpPr>
              <a:spLocks noChangeArrowheads="1"/>
            </p:cNvSpPr>
            <p:nvPr/>
          </p:nvSpPr>
          <p:spPr bwMode="auto">
            <a:xfrm>
              <a:off x="4789766" y="2527643"/>
              <a:ext cx="42020" cy="4202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102" name="Rectangle 281">
              <a:extLst>
                <a:ext uri="{FF2B5EF4-FFF2-40B4-BE49-F238E27FC236}">
                  <a16:creationId xmlns:a16="http://schemas.microsoft.com/office/drawing/2014/main" id="{D87F1C53-F975-43FE-9AB6-448E01261870}"/>
                </a:ext>
              </a:extLst>
            </p:cNvPr>
            <p:cNvSpPr>
              <a:spLocks noChangeArrowheads="1"/>
            </p:cNvSpPr>
            <p:nvPr/>
          </p:nvSpPr>
          <p:spPr bwMode="auto">
            <a:xfrm>
              <a:off x="4848905" y="2527643"/>
              <a:ext cx="43576" cy="42020"/>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145" name="Oval 144">
            <a:extLst>
              <a:ext uri="{FF2B5EF4-FFF2-40B4-BE49-F238E27FC236}">
                <a16:creationId xmlns:a16="http://schemas.microsoft.com/office/drawing/2014/main" id="{4273F9D6-96F1-4169-AFFF-D85A734014D8}"/>
              </a:ext>
              <a:ext uri="{C183D7F6-B498-43B3-948B-1728B52AA6E4}">
                <adec:decorative xmlns:adec="http://schemas.microsoft.com/office/drawing/2017/decorative" val="1"/>
              </a:ext>
            </a:extLst>
          </p:cNvPr>
          <p:cNvSpPr/>
          <p:nvPr/>
        </p:nvSpPr>
        <p:spPr bwMode="auto">
          <a:xfrm>
            <a:off x="6271254" y="4853824"/>
            <a:ext cx="796783" cy="796783"/>
          </a:xfrm>
          <a:prstGeom prst="ellipse">
            <a:avLst/>
          </a:prstGeom>
          <a:solidFill>
            <a:schemeClr val="accent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46"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2" name="Group 61">
            <a:extLst>
              <a:ext uri="{FF2B5EF4-FFF2-40B4-BE49-F238E27FC236}">
                <a16:creationId xmlns:a16="http://schemas.microsoft.com/office/drawing/2014/main" id="{D0790F9F-0AAE-4366-A831-25862955F1CB}"/>
              </a:ext>
              <a:ext uri="{C183D7F6-B498-43B3-948B-1728B52AA6E4}">
                <adec:decorative xmlns:adec="http://schemas.microsoft.com/office/drawing/2017/decorative" val="1"/>
              </a:ext>
            </a:extLst>
          </p:cNvPr>
          <p:cNvGrpSpPr/>
          <p:nvPr/>
        </p:nvGrpSpPr>
        <p:grpSpPr>
          <a:xfrm>
            <a:off x="6449601" y="5006177"/>
            <a:ext cx="439700" cy="448058"/>
            <a:chOff x="5845334" y="4295775"/>
            <a:chExt cx="584835" cy="595951"/>
          </a:xfrm>
        </p:grpSpPr>
        <p:sp>
          <p:nvSpPr>
            <p:cNvPr id="64" name="Freeform 5">
              <a:extLst>
                <a:ext uri="{FF2B5EF4-FFF2-40B4-BE49-F238E27FC236}">
                  <a16:creationId xmlns:a16="http://schemas.microsoft.com/office/drawing/2014/main" id="{0A7AAA20-74B2-4A08-AD0F-EB715CD9DD49}"/>
                </a:ext>
              </a:extLst>
            </p:cNvPr>
            <p:cNvSpPr>
              <a:spLocks noEditPoints="1"/>
            </p:cNvSpPr>
            <p:nvPr/>
          </p:nvSpPr>
          <p:spPr bwMode="auto">
            <a:xfrm>
              <a:off x="5845334" y="4304622"/>
              <a:ext cx="584835" cy="587104"/>
            </a:xfrm>
            <a:custGeom>
              <a:avLst/>
              <a:gdLst>
                <a:gd name="T0" fmla="*/ 304 w 347"/>
                <a:gd name="T1" fmla="*/ 207 h 348"/>
                <a:gd name="T2" fmla="*/ 179 w 347"/>
                <a:gd name="T3" fmla="*/ 76 h 348"/>
                <a:gd name="T4" fmla="*/ 179 w 347"/>
                <a:gd name="T5" fmla="*/ 33 h 348"/>
                <a:gd name="T6" fmla="*/ 228 w 347"/>
                <a:gd name="T7" fmla="*/ 33 h 348"/>
                <a:gd name="T8" fmla="*/ 228 w 347"/>
                <a:gd name="T9" fmla="*/ 0 h 348"/>
                <a:gd name="T10" fmla="*/ 179 w 347"/>
                <a:gd name="T11" fmla="*/ 0 h 348"/>
                <a:gd name="T12" fmla="*/ 168 w 347"/>
                <a:gd name="T13" fmla="*/ 0 h 348"/>
                <a:gd name="T14" fmla="*/ 168 w 347"/>
                <a:gd name="T15" fmla="*/ 33 h 348"/>
                <a:gd name="T16" fmla="*/ 168 w 347"/>
                <a:gd name="T17" fmla="*/ 76 h 348"/>
                <a:gd name="T18" fmla="*/ 43 w 347"/>
                <a:gd name="T19" fmla="*/ 207 h 348"/>
                <a:gd name="T20" fmla="*/ 0 w 347"/>
                <a:gd name="T21" fmla="*/ 207 h 348"/>
                <a:gd name="T22" fmla="*/ 0 w 347"/>
                <a:gd name="T23" fmla="*/ 348 h 348"/>
                <a:gd name="T24" fmla="*/ 347 w 347"/>
                <a:gd name="T25" fmla="*/ 348 h 348"/>
                <a:gd name="T26" fmla="*/ 347 w 347"/>
                <a:gd name="T27" fmla="*/ 207 h 348"/>
                <a:gd name="T28" fmla="*/ 304 w 347"/>
                <a:gd name="T29" fmla="*/ 207 h 348"/>
                <a:gd name="T30" fmla="*/ 54 w 347"/>
                <a:gd name="T31" fmla="*/ 326 h 348"/>
                <a:gd name="T32" fmla="*/ 21 w 347"/>
                <a:gd name="T33" fmla="*/ 326 h 348"/>
                <a:gd name="T34" fmla="*/ 21 w 347"/>
                <a:gd name="T35" fmla="*/ 228 h 348"/>
                <a:gd name="T36" fmla="*/ 54 w 347"/>
                <a:gd name="T37" fmla="*/ 228 h 348"/>
                <a:gd name="T38" fmla="*/ 54 w 347"/>
                <a:gd name="T39" fmla="*/ 326 h 348"/>
                <a:gd name="T40" fmla="*/ 108 w 347"/>
                <a:gd name="T41" fmla="*/ 326 h 348"/>
                <a:gd name="T42" fmla="*/ 76 w 347"/>
                <a:gd name="T43" fmla="*/ 326 h 348"/>
                <a:gd name="T44" fmla="*/ 76 w 347"/>
                <a:gd name="T45" fmla="*/ 228 h 348"/>
                <a:gd name="T46" fmla="*/ 108 w 347"/>
                <a:gd name="T47" fmla="*/ 228 h 348"/>
                <a:gd name="T48" fmla="*/ 108 w 347"/>
                <a:gd name="T49" fmla="*/ 326 h 348"/>
                <a:gd name="T50" fmla="*/ 162 w 347"/>
                <a:gd name="T51" fmla="*/ 326 h 348"/>
                <a:gd name="T52" fmla="*/ 130 w 347"/>
                <a:gd name="T53" fmla="*/ 326 h 348"/>
                <a:gd name="T54" fmla="*/ 130 w 347"/>
                <a:gd name="T55" fmla="*/ 228 h 348"/>
                <a:gd name="T56" fmla="*/ 162 w 347"/>
                <a:gd name="T57" fmla="*/ 228 h 348"/>
                <a:gd name="T58" fmla="*/ 162 w 347"/>
                <a:gd name="T59" fmla="*/ 326 h 348"/>
                <a:gd name="T60" fmla="*/ 217 w 347"/>
                <a:gd name="T61" fmla="*/ 326 h 348"/>
                <a:gd name="T62" fmla="*/ 184 w 347"/>
                <a:gd name="T63" fmla="*/ 326 h 348"/>
                <a:gd name="T64" fmla="*/ 184 w 347"/>
                <a:gd name="T65" fmla="*/ 228 h 348"/>
                <a:gd name="T66" fmla="*/ 217 w 347"/>
                <a:gd name="T67" fmla="*/ 228 h 348"/>
                <a:gd name="T68" fmla="*/ 217 w 347"/>
                <a:gd name="T69" fmla="*/ 326 h 348"/>
                <a:gd name="T70" fmla="*/ 271 w 347"/>
                <a:gd name="T71" fmla="*/ 326 h 348"/>
                <a:gd name="T72" fmla="*/ 238 w 347"/>
                <a:gd name="T73" fmla="*/ 326 h 348"/>
                <a:gd name="T74" fmla="*/ 238 w 347"/>
                <a:gd name="T75" fmla="*/ 228 h 348"/>
                <a:gd name="T76" fmla="*/ 271 w 347"/>
                <a:gd name="T77" fmla="*/ 228 h 348"/>
                <a:gd name="T78" fmla="*/ 271 w 347"/>
                <a:gd name="T79" fmla="*/ 326 h 348"/>
                <a:gd name="T80" fmla="*/ 325 w 347"/>
                <a:gd name="T81" fmla="*/ 326 h 348"/>
                <a:gd name="T82" fmla="*/ 293 w 347"/>
                <a:gd name="T83" fmla="*/ 326 h 348"/>
                <a:gd name="T84" fmla="*/ 293 w 347"/>
                <a:gd name="T85" fmla="*/ 228 h 348"/>
                <a:gd name="T86" fmla="*/ 325 w 347"/>
                <a:gd name="T87" fmla="*/ 228 h 348"/>
                <a:gd name="T88" fmla="*/ 325 w 347"/>
                <a:gd name="T89" fmla="*/ 32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7" h="348">
                  <a:moveTo>
                    <a:pt x="304" y="207"/>
                  </a:moveTo>
                  <a:cubicBezTo>
                    <a:pt x="304" y="136"/>
                    <a:pt x="248" y="79"/>
                    <a:pt x="179" y="76"/>
                  </a:cubicBezTo>
                  <a:cubicBezTo>
                    <a:pt x="179" y="33"/>
                    <a:pt x="179" y="33"/>
                    <a:pt x="179" y="33"/>
                  </a:cubicBezTo>
                  <a:cubicBezTo>
                    <a:pt x="228" y="33"/>
                    <a:pt x="228" y="33"/>
                    <a:pt x="228" y="33"/>
                  </a:cubicBezTo>
                  <a:cubicBezTo>
                    <a:pt x="228" y="0"/>
                    <a:pt x="228" y="0"/>
                    <a:pt x="228" y="0"/>
                  </a:cubicBezTo>
                  <a:cubicBezTo>
                    <a:pt x="179" y="0"/>
                    <a:pt x="179" y="0"/>
                    <a:pt x="179" y="0"/>
                  </a:cubicBezTo>
                  <a:cubicBezTo>
                    <a:pt x="168" y="0"/>
                    <a:pt x="168" y="0"/>
                    <a:pt x="168" y="0"/>
                  </a:cubicBezTo>
                  <a:cubicBezTo>
                    <a:pt x="168" y="33"/>
                    <a:pt x="168" y="33"/>
                    <a:pt x="168" y="33"/>
                  </a:cubicBezTo>
                  <a:cubicBezTo>
                    <a:pt x="168" y="76"/>
                    <a:pt x="168" y="76"/>
                    <a:pt x="168" y="76"/>
                  </a:cubicBezTo>
                  <a:cubicBezTo>
                    <a:pt x="98" y="79"/>
                    <a:pt x="43" y="137"/>
                    <a:pt x="43" y="207"/>
                  </a:cubicBezTo>
                  <a:cubicBezTo>
                    <a:pt x="0" y="207"/>
                    <a:pt x="0" y="207"/>
                    <a:pt x="0" y="207"/>
                  </a:cubicBezTo>
                  <a:cubicBezTo>
                    <a:pt x="0" y="348"/>
                    <a:pt x="0" y="348"/>
                    <a:pt x="0" y="348"/>
                  </a:cubicBezTo>
                  <a:cubicBezTo>
                    <a:pt x="347" y="348"/>
                    <a:pt x="347" y="348"/>
                    <a:pt x="347" y="348"/>
                  </a:cubicBezTo>
                  <a:cubicBezTo>
                    <a:pt x="347" y="207"/>
                    <a:pt x="347" y="207"/>
                    <a:pt x="347" y="207"/>
                  </a:cubicBezTo>
                  <a:lnTo>
                    <a:pt x="304" y="207"/>
                  </a:lnTo>
                  <a:close/>
                  <a:moveTo>
                    <a:pt x="54" y="326"/>
                  </a:moveTo>
                  <a:cubicBezTo>
                    <a:pt x="21" y="326"/>
                    <a:pt x="21" y="326"/>
                    <a:pt x="21" y="326"/>
                  </a:cubicBezTo>
                  <a:cubicBezTo>
                    <a:pt x="21" y="228"/>
                    <a:pt x="21" y="228"/>
                    <a:pt x="21" y="228"/>
                  </a:cubicBezTo>
                  <a:cubicBezTo>
                    <a:pt x="54" y="228"/>
                    <a:pt x="54" y="228"/>
                    <a:pt x="54" y="228"/>
                  </a:cubicBezTo>
                  <a:cubicBezTo>
                    <a:pt x="54" y="326"/>
                    <a:pt x="54" y="326"/>
                    <a:pt x="54" y="326"/>
                  </a:cubicBezTo>
                  <a:close/>
                  <a:moveTo>
                    <a:pt x="108" y="326"/>
                  </a:moveTo>
                  <a:cubicBezTo>
                    <a:pt x="76" y="326"/>
                    <a:pt x="76" y="326"/>
                    <a:pt x="76" y="326"/>
                  </a:cubicBezTo>
                  <a:cubicBezTo>
                    <a:pt x="76" y="228"/>
                    <a:pt x="76" y="228"/>
                    <a:pt x="76" y="228"/>
                  </a:cubicBezTo>
                  <a:cubicBezTo>
                    <a:pt x="108" y="228"/>
                    <a:pt x="108" y="228"/>
                    <a:pt x="108" y="228"/>
                  </a:cubicBezTo>
                  <a:lnTo>
                    <a:pt x="108" y="326"/>
                  </a:lnTo>
                  <a:close/>
                  <a:moveTo>
                    <a:pt x="162" y="326"/>
                  </a:moveTo>
                  <a:cubicBezTo>
                    <a:pt x="130" y="326"/>
                    <a:pt x="130" y="326"/>
                    <a:pt x="130" y="326"/>
                  </a:cubicBezTo>
                  <a:cubicBezTo>
                    <a:pt x="130" y="228"/>
                    <a:pt x="130" y="228"/>
                    <a:pt x="130" y="228"/>
                  </a:cubicBezTo>
                  <a:cubicBezTo>
                    <a:pt x="162" y="228"/>
                    <a:pt x="162" y="228"/>
                    <a:pt x="162" y="228"/>
                  </a:cubicBezTo>
                  <a:lnTo>
                    <a:pt x="162" y="326"/>
                  </a:lnTo>
                  <a:close/>
                  <a:moveTo>
                    <a:pt x="217" y="326"/>
                  </a:moveTo>
                  <a:cubicBezTo>
                    <a:pt x="184" y="326"/>
                    <a:pt x="184" y="326"/>
                    <a:pt x="184" y="326"/>
                  </a:cubicBezTo>
                  <a:cubicBezTo>
                    <a:pt x="184" y="228"/>
                    <a:pt x="184" y="228"/>
                    <a:pt x="184" y="228"/>
                  </a:cubicBezTo>
                  <a:cubicBezTo>
                    <a:pt x="217" y="228"/>
                    <a:pt x="217" y="228"/>
                    <a:pt x="217" y="228"/>
                  </a:cubicBezTo>
                  <a:lnTo>
                    <a:pt x="217" y="326"/>
                  </a:lnTo>
                  <a:close/>
                  <a:moveTo>
                    <a:pt x="271" y="326"/>
                  </a:moveTo>
                  <a:cubicBezTo>
                    <a:pt x="238" y="326"/>
                    <a:pt x="238" y="326"/>
                    <a:pt x="238" y="326"/>
                  </a:cubicBezTo>
                  <a:cubicBezTo>
                    <a:pt x="238" y="228"/>
                    <a:pt x="238" y="228"/>
                    <a:pt x="238" y="228"/>
                  </a:cubicBezTo>
                  <a:cubicBezTo>
                    <a:pt x="271" y="228"/>
                    <a:pt x="271" y="228"/>
                    <a:pt x="271" y="228"/>
                  </a:cubicBezTo>
                  <a:lnTo>
                    <a:pt x="271" y="326"/>
                  </a:lnTo>
                  <a:close/>
                  <a:moveTo>
                    <a:pt x="325" y="326"/>
                  </a:moveTo>
                  <a:cubicBezTo>
                    <a:pt x="293" y="326"/>
                    <a:pt x="293" y="326"/>
                    <a:pt x="293" y="326"/>
                  </a:cubicBezTo>
                  <a:cubicBezTo>
                    <a:pt x="293" y="228"/>
                    <a:pt x="293" y="228"/>
                    <a:pt x="293" y="228"/>
                  </a:cubicBezTo>
                  <a:cubicBezTo>
                    <a:pt x="325" y="228"/>
                    <a:pt x="325" y="228"/>
                    <a:pt x="325" y="228"/>
                  </a:cubicBezTo>
                  <a:lnTo>
                    <a:pt x="325" y="326"/>
                  </a:lnTo>
                  <a:close/>
                </a:path>
              </a:pathLst>
            </a:custGeom>
            <a:solidFill>
              <a:schemeClr val="tx2"/>
            </a:solidFill>
            <a:ln>
              <a:noFill/>
            </a:ln>
          </p:spPr>
          <p:txBody>
            <a:bodyPr vert="horz" wrap="square" lIns="89628" tIns="44813" rIns="89628" bIns="44813" numCol="1" anchor="t" anchorCtr="0" compatLnSpc="1">
              <a:prstTxWarp prst="textNoShape">
                <a:avLst/>
              </a:prstTxWarp>
            </a:bodyPr>
            <a:lstStyle/>
            <a:p>
              <a:pPr marL="0" marR="0" lvl="0" indent="0" algn="ctr" defTabSz="896189"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65" name="Rectangle 64">
              <a:extLst>
                <a:ext uri="{FF2B5EF4-FFF2-40B4-BE49-F238E27FC236}">
                  <a16:creationId xmlns:a16="http://schemas.microsoft.com/office/drawing/2014/main" id="{F08EE40D-D937-4000-B10E-34D3844BD0CB}"/>
                </a:ext>
              </a:extLst>
            </p:cNvPr>
            <p:cNvSpPr/>
            <p:nvPr/>
          </p:nvSpPr>
          <p:spPr bwMode="auto">
            <a:xfrm>
              <a:off x="6128700" y="4295775"/>
              <a:ext cx="107156" cy="64284"/>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7" tIns="143405" rIns="179257" bIns="143405" numCol="1" spcCol="0" rtlCol="0" fromWordArt="0" anchor="t" anchorCtr="0" forceAA="0" compatLnSpc="1">
              <a:prstTxWarp prst="textNoShape">
                <a:avLst/>
              </a:prstTxWarp>
              <a:noAutofit/>
            </a:bodyPr>
            <a:lstStyle/>
            <a:p>
              <a:pPr marL="0" marR="0" lvl="0" indent="0" algn="l" defTabSz="91390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1" name="Oval 10">
            <a:extLst>
              <a:ext uri="{FF2B5EF4-FFF2-40B4-BE49-F238E27FC236}">
                <a16:creationId xmlns:a16="http://schemas.microsoft.com/office/drawing/2014/main" id="{EAB73080-28E4-4A9E-9E67-33F98AB36ECC}"/>
              </a:ext>
              <a:ext uri="{C183D7F6-B498-43B3-948B-1728B52AA6E4}">
                <adec:decorative xmlns:adec="http://schemas.microsoft.com/office/drawing/2017/decorative" val="1"/>
              </a:ext>
            </a:extLst>
          </p:cNvPr>
          <p:cNvSpPr/>
          <p:nvPr/>
        </p:nvSpPr>
        <p:spPr bwMode="auto">
          <a:xfrm>
            <a:off x="2806761" y="3021502"/>
            <a:ext cx="168638" cy="168638"/>
          </a:xfrm>
          <a:prstGeom prst="ellipse">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46"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0" name="Straight Arrow Connector 69">
            <a:extLst>
              <a:ext uri="{FF2B5EF4-FFF2-40B4-BE49-F238E27FC236}">
                <a16:creationId xmlns:a16="http://schemas.microsoft.com/office/drawing/2014/main" id="{9E9C0D5A-E87F-4FD9-95CB-A7E4140F43D7}"/>
              </a:ext>
              <a:ext uri="{C183D7F6-B498-43B3-948B-1728B52AA6E4}">
                <adec:decorative xmlns:adec="http://schemas.microsoft.com/office/drawing/2017/decorative" val="1"/>
              </a:ext>
            </a:extLst>
          </p:cNvPr>
          <p:cNvCxnSpPr>
            <a:cxnSpLocks/>
          </p:cNvCxnSpPr>
          <p:nvPr/>
        </p:nvCxnSpPr>
        <p:spPr>
          <a:xfrm>
            <a:off x="2671478" y="3123956"/>
            <a:ext cx="477196" cy="0"/>
          </a:xfrm>
          <a:prstGeom prst="straightConnector1">
            <a:avLst/>
          </a:prstGeom>
          <a:ln w="28575">
            <a:solidFill>
              <a:schemeClr val="accent2"/>
            </a:solidFill>
            <a:headEnd type="none" w="lg" len="med"/>
            <a:tailEnd type="arrow"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B4BFBA1D-6B9E-4FC3-8D5D-556BBC8C102D}"/>
              </a:ext>
              <a:ext uri="{C183D7F6-B498-43B3-948B-1728B52AA6E4}">
                <adec:decorative xmlns:adec="http://schemas.microsoft.com/office/drawing/2017/decorative" val="1"/>
              </a:ext>
            </a:extLst>
          </p:cNvPr>
          <p:cNvSpPr/>
          <p:nvPr/>
        </p:nvSpPr>
        <p:spPr bwMode="auto">
          <a:xfrm>
            <a:off x="2929400" y="1528562"/>
            <a:ext cx="2664739" cy="3128892"/>
          </a:xfrm>
          <a:prstGeom prst="rect">
            <a:avLst/>
          </a:prstGeom>
          <a:noFill/>
          <a:ln w="38100">
            <a:solidFill>
              <a:srgbClr val="92D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TextBox 6">
            <a:extLst>
              <a:ext uri="{FF2B5EF4-FFF2-40B4-BE49-F238E27FC236}">
                <a16:creationId xmlns:a16="http://schemas.microsoft.com/office/drawing/2014/main" id="{AE044A09-A62F-4F64-8C3F-625007E8F4A3}"/>
              </a:ext>
            </a:extLst>
          </p:cNvPr>
          <p:cNvSpPr txBox="1"/>
          <p:nvPr/>
        </p:nvSpPr>
        <p:spPr>
          <a:xfrm>
            <a:off x="619150" y="6245736"/>
            <a:ext cx="3494903" cy="5447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0078D3"/>
                </a:solidFill>
                <a:effectLst/>
                <a:uLnTx/>
                <a:uFillTx/>
                <a:latin typeface="Segoe UI"/>
                <a:ea typeface="+mn-ea"/>
                <a:cs typeface="+mn-cs"/>
                <a:hlinkClick r:id="rId3"/>
              </a:rPr>
              <a:t>https://aka.ms/adopt/overview</a:t>
            </a:r>
            <a:endParaRPr kumimoji="0" lang="en-US" sz="18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7105405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24"/>
                                        </p:tgtEl>
                                        <p:attrNameLst>
                                          <p:attrName>style.visibility</p:attrName>
                                        </p:attrNameLst>
                                      </p:cBhvr>
                                      <p:to>
                                        <p:strVal val="visible"/>
                                      </p:to>
                                    </p:set>
                                    <p:animEffect transition="in" filter="fade">
                                      <p:cBhvr>
                                        <p:cTn id="13" dur="500"/>
                                        <p:tgtEl>
                                          <p:spTgt spid="124"/>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wipe(left)">
                                      <p:cBhvr>
                                        <p:cTn id="17" dur="500"/>
                                        <p:tgtEl>
                                          <p:spTgt spid="70"/>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500"/>
                                        <p:tgtEl>
                                          <p:spTgt spid="4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1"/>
                                        </p:tgtEl>
                                        <p:attrNameLst>
                                          <p:attrName>style.visibility</p:attrName>
                                        </p:attrNameLst>
                                      </p:cBhvr>
                                      <p:to>
                                        <p:strVal val="visible"/>
                                      </p:to>
                                    </p:set>
                                    <p:animEffect transition="in" filter="fade">
                                      <p:cBhvr>
                                        <p:cTn id="24" dur="500"/>
                                        <p:tgtEl>
                                          <p:spTgt spid="141"/>
                                        </p:tgtEl>
                                      </p:cBhvr>
                                    </p:animEffect>
                                  </p:childTnLst>
                                </p:cTn>
                              </p:par>
                              <p:par>
                                <p:cTn id="25" presetID="10" presetClass="entr" presetSubtype="0" fill="hold" nodeType="withEffect">
                                  <p:stCondLst>
                                    <p:cond delay="0"/>
                                  </p:stCondLst>
                                  <p:childTnLst>
                                    <p:set>
                                      <p:cBhvr>
                                        <p:cTn id="26" dur="1" fill="hold">
                                          <p:stCondLst>
                                            <p:cond delay="0"/>
                                          </p:stCondLst>
                                        </p:cTn>
                                        <p:tgtEl>
                                          <p:spTgt spid="103"/>
                                        </p:tgtEl>
                                        <p:attrNameLst>
                                          <p:attrName>style.visibility</p:attrName>
                                        </p:attrNameLst>
                                      </p:cBhvr>
                                      <p:to>
                                        <p:strVal val="visible"/>
                                      </p:to>
                                    </p:set>
                                    <p:animEffect transition="in" filter="fade">
                                      <p:cBhvr>
                                        <p:cTn id="27" dur="500"/>
                                        <p:tgtEl>
                                          <p:spTgt spid="103"/>
                                        </p:tgtEl>
                                      </p:cBhvr>
                                    </p:animEffect>
                                  </p:childTnLst>
                                </p:cTn>
                              </p:par>
                            </p:childTnLst>
                          </p:cTn>
                        </p:par>
                        <p:par>
                          <p:cTn id="28" fill="hold">
                            <p:stCondLst>
                              <p:cond delay="1500"/>
                            </p:stCondLst>
                            <p:childTnLst>
                              <p:par>
                                <p:cTn id="29" presetID="22" presetClass="entr" presetSubtype="8" fill="hold" nodeType="afterEffect">
                                  <p:stCondLst>
                                    <p:cond delay="0"/>
                                  </p:stCondLst>
                                  <p:childTnLst>
                                    <p:set>
                                      <p:cBhvr>
                                        <p:cTn id="30" dur="1" fill="hold">
                                          <p:stCondLst>
                                            <p:cond delay="0"/>
                                          </p:stCondLst>
                                        </p:cTn>
                                        <p:tgtEl>
                                          <p:spTgt spid="71"/>
                                        </p:tgtEl>
                                        <p:attrNameLst>
                                          <p:attrName>style.visibility</p:attrName>
                                        </p:attrNameLst>
                                      </p:cBhvr>
                                      <p:to>
                                        <p:strVal val="visible"/>
                                      </p:to>
                                    </p:set>
                                    <p:animEffect transition="in" filter="wipe(left)">
                                      <p:cBhvr>
                                        <p:cTn id="31" dur="500"/>
                                        <p:tgtEl>
                                          <p:spTgt spid="71"/>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fade">
                                      <p:cBhvr>
                                        <p:cTn id="35" dur="500"/>
                                        <p:tgtEl>
                                          <p:spTgt spid="4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2"/>
                                        </p:tgtEl>
                                        <p:attrNameLst>
                                          <p:attrName>style.visibility</p:attrName>
                                        </p:attrNameLst>
                                      </p:cBhvr>
                                      <p:to>
                                        <p:strVal val="visible"/>
                                      </p:to>
                                    </p:set>
                                    <p:animEffect transition="in" filter="fade">
                                      <p:cBhvr>
                                        <p:cTn id="38" dur="500"/>
                                        <p:tgtEl>
                                          <p:spTgt spid="142"/>
                                        </p:tgtEl>
                                      </p:cBhvr>
                                    </p:animEffect>
                                  </p:childTnLst>
                                </p:cTn>
                              </p:par>
                              <p:par>
                                <p:cTn id="39" presetID="10" presetClass="entr" presetSubtype="0" fill="hold" nodeType="withEffect">
                                  <p:stCondLst>
                                    <p:cond delay="0"/>
                                  </p:stCondLst>
                                  <p:childTnLst>
                                    <p:set>
                                      <p:cBhvr>
                                        <p:cTn id="40" dur="1" fill="hold">
                                          <p:stCondLst>
                                            <p:cond delay="0"/>
                                          </p:stCondLst>
                                        </p:cTn>
                                        <p:tgtEl>
                                          <p:spTgt spid="108"/>
                                        </p:tgtEl>
                                        <p:attrNameLst>
                                          <p:attrName>style.visibility</p:attrName>
                                        </p:attrNameLst>
                                      </p:cBhvr>
                                      <p:to>
                                        <p:strVal val="visible"/>
                                      </p:to>
                                    </p:set>
                                    <p:animEffect transition="in" filter="fade">
                                      <p:cBhvr>
                                        <p:cTn id="41" dur="500"/>
                                        <p:tgtEl>
                                          <p:spTgt spid="108"/>
                                        </p:tgtEl>
                                      </p:cBhvr>
                                    </p:animEffect>
                                  </p:childTnLst>
                                </p:cTn>
                              </p:par>
                            </p:childTnLst>
                          </p:cTn>
                        </p:par>
                        <p:par>
                          <p:cTn id="42" fill="hold">
                            <p:stCondLst>
                              <p:cond delay="2500"/>
                            </p:stCondLst>
                            <p:childTnLst>
                              <p:par>
                                <p:cTn id="43" presetID="22" presetClass="entr" presetSubtype="8" fill="hold" nodeType="afterEffect">
                                  <p:stCondLst>
                                    <p:cond delay="0"/>
                                  </p:stCondLst>
                                  <p:childTnLst>
                                    <p:set>
                                      <p:cBhvr>
                                        <p:cTn id="44" dur="1" fill="hold">
                                          <p:stCondLst>
                                            <p:cond delay="0"/>
                                          </p:stCondLst>
                                        </p:cTn>
                                        <p:tgtEl>
                                          <p:spTgt spid="72"/>
                                        </p:tgtEl>
                                        <p:attrNameLst>
                                          <p:attrName>style.visibility</p:attrName>
                                        </p:attrNameLst>
                                      </p:cBhvr>
                                      <p:to>
                                        <p:strVal val="visible"/>
                                      </p:to>
                                    </p:set>
                                    <p:animEffect transition="in" filter="wipe(left)">
                                      <p:cBhvr>
                                        <p:cTn id="45" dur="500"/>
                                        <p:tgtEl>
                                          <p:spTgt spid="72"/>
                                        </p:tgtEl>
                                      </p:cBhvr>
                                    </p:animEffect>
                                  </p:childTnLst>
                                </p:cTn>
                              </p:par>
                              <p:par>
                                <p:cTn id="46" presetID="22" presetClass="entr" presetSubtype="8" fill="hold" nodeType="withEffect">
                                  <p:stCondLst>
                                    <p:cond delay="0"/>
                                  </p:stCondLst>
                                  <p:childTnLst>
                                    <p:set>
                                      <p:cBhvr>
                                        <p:cTn id="47" dur="1" fill="hold">
                                          <p:stCondLst>
                                            <p:cond delay="0"/>
                                          </p:stCondLst>
                                        </p:cTn>
                                        <p:tgtEl>
                                          <p:spTgt spid="73"/>
                                        </p:tgtEl>
                                        <p:attrNameLst>
                                          <p:attrName>style.visibility</p:attrName>
                                        </p:attrNameLst>
                                      </p:cBhvr>
                                      <p:to>
                                        <p:strVal val="visible"/>
                                      </p:to>
                                    </p:set>
                                    <p:animEffect transition="in" filter="wipe(left)">
                                      <p:cBhvr>
                                        <p:cTn id="48" dur="500"/>
                                        <p:tgtEl>
                                          <p:spTgt spid="73"/>
                                        </p:tgtEl>
                                      </p:cBhvr>
                                    </p:animEffect>
                                  </p:childTnLst>
                                </p:cTn>
                              </p:par>
                            </p:childTnLst>
                          </p:cTn>
                        </p:par>
                        <p:par>
                          <p:cTn id="49" fill="hold">
                            <p:stCondLst>
                              <p:cond delay="3000"/>
                            </p:stCondLst>
                            <p:childTnLst>
                              <p:par>
                                <p:cTn id="50" presetID="10" presetClass="entr" presetSubtype="0" fill="hold" grpId="0" nodeType="after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500"/>
                                        <p:tgtEl>
                                          <p:spTgt spid="4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43"/>
                                        </p:tgtEl>
                                        <p:attrNameLst>
                                          <p:attrName>style.visibility</p:attrName>
                                        </p:attrNameLst>
                                      </p:cBhvr>
                                      <p:to>
                                        <p:strVal val="visible"/>
                                      </p:to>
                                    </p:set>
                                    <p:animEffect transition="in" filter="fade">
                                      <p:cBhvr>
                                        <p:cTn id="55" dur="500"/>
                                        <p:tgtEl>
                                          <p:spTgt spid="143"/>
                                        </p:tgtEl>
                                      </p:cBhvr>
                                    </p:animEffect>
                                  </p:childTnLst>
                                </p:cTn>
                              </p:par>
                              <p:par>
                                <p:cTn id="56" presetID="10" presetClass="entr" presetSubtype="0" fill="hold" nodeType="withEffect">
                                  <p:stCondLst>
                                    <p:cond delay="0"/>
                                  </p:stCondLst>
                                  <p:childTnLst>
                                    <p:set>
                                      <p:cBhvr>
                                        <p:cTn id="57" dur="1" fill="hold">
                                          <p:stCondLst>
                                            <p:cond delay="0"/>
                                          </p:stCondLst>
                                        </p:cTn>
                                        <p:tgtEl>
                                          <p:spTgt spid="120"/>
                                        </p:tgtEl>
                                        <p:attrNameLst>
                                          <p:attrName>style.visibility</p:attrName>
                                        </p:attrNameLst>
                                      </p:cBhvr>
                                      <p:to>
                                        <p:strVal val="visible"/>
                                      </p:to>
                                    </p:set>
                                    <p:animEffect transition="in" filter="fade">
                                      <p:cBhvr>
                                        <p:cTn id="58" dur="500"/>
                                        <p:tgtEl>
                                          <p:spTgt spid="120"/>
                                        </p:tgtEl>
                                      </p:cBhvr>
                                    </p:animEffect>
                                  </p:childTnLst>
                                </p:cTn>
                              </p:par>
                            </p:childTnLst>
                          </p:cTn>
                        </p:par>
                        <p:par>
                          <p:cTn id="59" fill="hold">
                            <p:stCondLst>
                              <p:cond delay="3500"/>
                            </p:stCondLst>
                            <p:childTnLst>
                              <p:par>
                                <p:cTn id="60" presetID="10" presetClass="entr" presetSubtype="0" fill="hold" grpId="0" nodeType="after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fade">
                                      <p:cBhvr>
                                        <p:cTn id="62" dur="500"/>
                                        <p:tgtEl>
                                          <p:spTgt spid="51"/>
                                        </p:tgtEl>
                                      </p:cBhvr>
                                    </p:animEffect>
                                  </p:childTnLst>
                                </p:cTn>
                              </p:par>
                            </p:childTnLst>
                          </p:cTn>
                        </p:par>
                        <p:par>
                          <p:cTn id="63" fill="hold">
                            <p:stCondLst>
                              <p:cond delay="4000"/>
                            </p:stCondLst>
                            <p:childTnLst>
                              <p:par>
                                <p:cTn id="64" presetID="10" presetClass="entr" presetSubtype="0" fill="hold" grpId="0" nodeType="afterEffect">
                                  <p:stCondLst>
                                    <p:cond delay="0"/>
                                  </p:stCondLst>
                                  <p:childTnLst>
                                    <p:set>
                                      <p:cBhvr>
                                        <p:cTn id="65" dur="1" fill="hold">
                                          <p:stCondLst>
                                            <p:cond delay="0"/>
                                          </p:stCondLst>
                                        </p:cTn>
                                        <p:tgtEl>
                                          <p:spTgt spid="63"/>
                                        </p:tgtEl>
                                        <p:attrNameLst>
                                          <p:attrName>style.visibility</p:attrName>
                                        </p:attrNameLst>
                                      </p:cBhvr>
                                      <p:to>
                                        <p:strVal val="visible"/>
                                      </p:to>
                                    </p:set>
                                    <p:animEffect transition="in" filter="fade">
                                      <p:cBhvr>
                                        <p:cTn id="66" dur="500"/>
                                        <p:tgtEl>
                                          <p:spTgt spid="63"/>
                                        </p:tgtEl>
                                      </p:cBhvr>
                                    </p:animEffect>
                                  </p:childTnLst>
                                </p:cTn>
                              </p:par>
                              <p:par>
                                <p:cTn id="67" presetID="10" presetClass="entr" presetSubtype="0" fill="hold" nodeType="withEffect">
                                  <p:stCondLst>
                                    <p:cond delay="0"/>
                                  </p:stCondLst>
                                  <p:childTnLst>
                                    <p:set>
                                      <p:cBhvr>
                                        <p:cTn id="68" dur="1" fill="hold">
                                          <p:stCondLst>
                                            <p:cond delay="0"/>
                                          </p:stCondLst>
                                        </p:cTn>
                                        <p:tgtEl>
                                          <p:spTgt spid="62"/>
                                        </p:tgtEl>
                                        <p:attrNameLst>
                                          <p:attrName>style.visibility</p:attrName>
                                        </p:attrNameLst>
                                      </p:cBhvr>
                                      <p:to>
                                        <p:strVal val="visible"/>
                                      </p:to>
                                    </p:set>
                                    <p:animEffect transition="in" filter="fade">
                                      <p:cBhvr>
                                        <p:cTn id="69" dur="500"/>
                                        <p:tgtEl>
                                          <p:spTgt spid="6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45"/>
                                        </p:tgtEl>
                                        <p:attrNameLst>
                                          <p:attrName>style.visibility</p:attrName>
                                        </p:attrNameLst>
                                      </p:cBhvr>
                                      <p:to>
                                        <p:strVal val="visible"/>
                                      </p:to>
                                    </p:set>
                                    <p:animEffect transition="in" filter="fade">
                                      <p:cBhvr>
                                        <p:cTn id="72" dur="500"/>
                                        <p:tgtEl>
                                          <p:spTgt spid="145"/>
                                        </p:tgtEl>
                                      </p:cBhvr>
                                    </p:animEffect>
                                  </p:childTnLst>
                                </p:cTn>
                              </p:par>
                            </p:childTnLst>
                          </p:cTn>
                        </p:par>
                        <p:par>
                          <p:cTn id="73" fill="hold">
                            <p:stCondLst>
                              <p:cond delay="4500"/>
                            </p:stCondLst>
                            <p:childTnLst>
                              <p:par>
                                <p:cTn id="74" presetID="10" presetClass="entr" presetSubtype="0" fill="hold" grpId="0" nodeType="afterEffect">
                                  <p:stCondLst>
                                    <p:cond delay="0"/>
                                  </p:stCondLst>
                                  <p:childTnLst>
                                    <p:set>
                                      <p:cBhvr>
                                        <p:cTn id="75" dur="1" fill="hold">
                                          <p:stCondLst>
                                            <p:cond delay="0"/>
                                          </p:stCondLst>
                                        </p:cTn>
                                        <p:tgtEl>
                                          <p:spTgt spid="74"/>
                                        </p:tgtEl>
                                        <p:attrNameLst>
                                          <p:attrName>style.visibility</p:attrName>
                                        </p:attrNameLst>
                                      </p:cBhvr>
                                      <p:to>
                                        <p:strVal val="visible"/>
                                      </p:to>
                                    </p:set>
                                    <p:animEffect transition="in" filter="fade">
                                      <p:cBhvr>
                                        <p:cTn id="76" dur="500"/>
                                        <p:tgtEl>
                                          <p:spTgt spid="7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44"/>
                                        </p:tgtEl>
                                        <p:attrNameLst>
                                          <p:attrName>style.visibility</p:attrName>
                                        </p:attrNameLst>
                                      </p:cBhvr>
                                      <p:to>
                                        <p:strVal val="visible"/>
                                      </p:to>
                                    </p:set>
                                    <p:animEffect transition="in" filter="fade">
                                      <p:cBhvr>
                                        <p:cTn id="79" dur="500"/>
                                        <p:tgtEl>
                                          <p:spTgt spid="144"/>
                                        </p:tgtEl>
                                      </p:cBhvr>
                                    </p:animEffect>
                                  </p:childTnLst>
                                </p:cTn>
                              </p:par>
                              <p:par>
                                <p:cTn id="80" presetID="10" presetClass="entr" presetSubtype="0" fill="hold" nodeType="with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fade">
                                      <p:cBhvr>
                                        <p:cTn id="82" dur="500"/>
                                        <p:tgtEl>
                                          <p:spTgt spid="66"/>
                                        </p:tgtEl>
                                      </p:cBhvr>
                                    </p:animEffect>
                                  </p:childTnLst>
                                </p:cTn>
                              </p:par>
                            </p:childTnLst>
                          </p:cTn>
                        </p:par>
                        <p:par>
                          <p:cTn id="83" fill="hold">
                            <p:stCondLst>
                              <p:cond delay="5000"/>
                            </p:stCondLst>
                            <p:childTnLst>
                              <p:par>
                                <p:cTn id="84" presetID="10" presetClass="entr" presetSubtype="0" fill="hold" grpId="0" nodeType="afterEffect">
                                  <p:stCondLst>
                                    <p:cond delay="0"/>
                                  </p:stCondLst>
                                  <p:childTnLst>
                                    <p:set>
                                      <p:cBhvr>
                                        <p:cTn id="85" dur="1" fill="hold">
                                          <p:stCondLst>
                                            <p:cond delay="0"/>
                                          </p:stCondLst>
                                        </p:cTn>
                                        <p:tgtEl>
                                          <p:spTgt spid="59"/>
                                        </p:tgtEl>
                                        <p:attrNameLst>
                                          <p:attrName>style.visibility</p:attrName>
                                        </p:attrNameLst>
                                      </p:cBhvr>
                                      <p:to>
                                        <p:strVal val="visible"/>
                                      </p:to>
                                    </p:set>
                                    <p:animEffect transition="in" filter="fade">
                                      <p:cBhvr>
                                        <p:cTn id="86" dur="500"/>
                                        <p:tgtEl>
                                          <p:spTgt spid="59"/>
                                        </p:tgtEl>
                                      </p:cBhvr>
                                    </p:animEffect>
                                  </p:childTnLst>
                                </p:cTn>
                              </p:par>
                            </p:childTnLst>
                          </p:cTn>
                        </p:par>
                        <p:par>
                          <p:cTn id="87" fill="hold">
                            <p:stCondLst>
                              <p:cond delay="5500"/>
                            </p:stCondLst>
                            <p:childTnLst>
                              <p:par>
                                <p:cTn id="88" presetID="16" presetClass="entr" presetSubtype="37" fill="hold" nodeType="after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barn(outVertical)">
                                      <p:cBhvr>
                                        <p:cTn id="9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49" grpId="0" animBg="1"/>
      <p:bldP spid="47" grpId="0" animBg="1"/>
      <p:bldP spid="46" grpId="0" animBg="1"/>
      <p:bldP spid="63" grpId="0" animBg="1"/>
      <p:bldP spid="74" grpId="0" animBg="1"/>
      <p:bldP spid="51" grpId="0" animBg="1"/>
      <p:bldP spid="59" grpId="0" animBg="1"/>
      <p:bldP spid="2" grpId="0" animBg="1"/>
      <p:bldP spid="141" grpId="0" animBg="1"/>
      <p:bldP spid="142" grpId="0" animBg="1"/>
      <p:bldP spid="143" grpId="0" animBg="1"/>
      <p:bldP spid="144" grpId="0" animBg="1"/>
      <p:bldP spid="14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AFFC0-512C-40E5-8EB0-B3D8B34ED10E}"/>
              </a:ext>
            </a:extLst>
          </p:cNvPr>
          <p:cNvSpPr>
            <a:spLocks noGrp="1"/>
          </p:cNvSpPr>
          <p:nvPr>
            <p:ph type="title"/>
          </p:nvPr>
        </p:nvSpPr>
        <p:spPr>
          <a:prstGeom prst="rect">
            <a:avLst/>
          </a:prstGeom>
        </p:spPr>
        <p:txBody>
          <a:bodyPr vert="horz" wrap="square" lIns="0" tIns="0" rIns="0" bIns="0" rtlCol="0" anchor="t">
            <a:normAutofit/>
          </a:bodyPr>
          <a:lstStyle/>
          <a:p>
            <a:r>
              <a:rPr lang="en-US" sz="3600" b="0" kern="1200" cap="none" spc="-50" baseline="0">
                <a:ln w="3175">
                  <a:noFill/>
                </a:ln>
                <a:solidFill>
                  <a:schemeClr val="tx1"/>
                </a:solidFill>
                <a:effectLst/>
                <a:latin typeface="Segoe UI Semibold" panose="020B0702040204020203" pitchFamily="34" charset="0"/>
                <a:ea typeface="+mn-ea"/>
                <a:cs typeface="Segoe UI Semibold" panose="020B0702040204020203" pitchFamily="34" charset="0"/>
              </a:rPr>
              <a:t>Before we begin…..</a:t>
            </a:r>
          </a:p>
        </p:txBody>
      </p:sp>
      <p:sp>
        <p:nvSpPr>
          <p:cNvPr id="4" name="Text Placeholder 3">
            <a:extLst>
              <a:ext uri="{FF2B5EF4-FFF2-40B4-BE49-F238E27FC236}">
                <a16:creationId xmlns:a16="http://schemas.microsoft.com/office/drawing/2014/main" id="{D9ABA3C8-DF3C-4C0B-8BD9-06D5BF76C8DC}"/>
              </a:ext>
            </a:extLst>
          </p:cNvPr>
          <p:cNvSpPr>
            <a:spLocks noGrp="1"/>
          </p:cNvSpPr>
          <p:nvPr>
            <p:ph type="body" sz="quarter" idx="10"/>
          </p:nvPr>
        </p:nvSpPr>
        <p:spPr>
          <a:xfrm>
            <a:off x="455995" y="1922802"/>
            <a:ext cx="4980786" cy="2245230"/>
          </a:xfrm>
        </p:spPr>
        <p:txBody>
          <a:bodyPr/>
          <a:lstStyle/>
          <a:p>
            <a:pPr defTabSz="932742">
              <a:spcBef>
                <a:spcPct val="20000"/>
              </a:spcBef>
              <a:buSzPct val="90000"/>
            </a:pPr>
            <a:r>
              <a:rPr lang="en-US" sz="1800" kern="1200" spc="0" baseline="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Let’s take a few minutes to capture the current state of your cloud adoption using the </a:t>
            </a:r>
            <a:br>
              <a:rPr lang="en-US" sz="1800" kern="1200" spc="0" baseline="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br>
            <a:r>
              <a:rPr lang="en-US" sz="1800" kern="1200" spc="0" baseline="0">
                <a:solidFill>
                  <a:schemeClr val="tx2"/>
                </a:solidFill>
                <a:latin typeface="Segoe UI" panose="020B0502040204020203" pitchFamily="34" charset="0"/>
                <a:cs typeface="Segoe UI" panose="020B0502040204020203" pitchFamily="34" charset="0"/>
              </a:rPr>
              <a:t>“</a:t>
            </a:r>
            <a:r>
              <a:rPr lang="en-US" sz="1800" spc="0">
                <a:solidFill>
                  <a:schemeClr val="tx2"/>
                </a:solidFill>
                <a:latin typeface="Segoe UI" panose="020B0502040204020203" pitchFamily="34" charset="0"/>
                <a:cs typeface="Segoe UI" panose="020B0502040204020203" pitchFamily="34" charset="0"/>
                <a:hlinkClick r:id="rId3">
                  <a:extLst>
                    <a:ext uri="{A12FA001-AC4F-418D-AE19-62706E023703}">
                      <ahyp:hlinkClr xmlns:ahyp="http://schemas.microsoft.com/office/drawing/2018/hyperlinkcolor" val="tx"/>
                    </a:ext>
                  </a:extLst>
                </a:hlinkClick>
              </a:rPr>
              <a:t>Cloud Journey Tracker”. </a:t>
            </a:r>
            <a:endParaRPr lang="en-US" sz="1800" kern="1200" spc="0" baseline="0">
              <a:solidFill>
                <a:schemeClr val="tx2"/>
              </a:solidFill>
              <a:latin typeface="Segoe UI" panose="020B0502040204020203" pitchFamily="34" charset="0"/>
              <a:cs typeface="Segoe UI" panose="020B0502040204020203" pitchFamily="34" charset="0"/>
            </a:endParaRPr>
          </a:p>
          <a:p>
            <a:pPr defTabSz="932742">
              <a:spcBef>
                <a:spcPct val="20000"/>
              </a:spcBef>
              <a:buSzPct val="90000"/>
            </a:pPr>
            <a:endParaRPr lang="en-US" sz="1800" kern="1200" spc="0" baseline="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a:p>
            <a:pPr defTabSz="932742">
              <a:spcBef>
                <a:spcPct val="20000"/>
              </a:spcBef>
              <a:buSzPct val="90000"/>
            </a:pPr>
            <a:r>
              <a:rPr lang="en-US" sz="1800" kern="1200" spc="0" baseline="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Assess your cloud </a:t>
            </a:r>
            <a:r>
              <a:rPr lang="en-US" sz="1800" spc="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journey by reviewing the </a:t>
            </a:r>
            <a:r>
              <a:rPr lang="en-US" sz="1800" kern="1200" spc="0" baseline="0">
                <a:solidFill>
                  <a:schemeClr val="tx2"/>
                </a:solidFill>
                <a:cs typeface="Segoe UI" panose="020B0502040204020203" pitchFamily="34" charset="0"/>
                <a:hlinkClick r:id="rId4"/>
              </a:rPr>
              <a:t>strategy and plan template</a:t>
            </a:r>
            <a:r>
              <a:rPr lang="en-US" sz="1800" spc="0">
                <a:solidFill>
                  <a:schemeClr val="tx2"/>
                </a:solidFill>
                <a:cs typeface="Segoe UI" panose="020B0502040204020203" pitchFamily="34" charset="0"/>
              </a:rPr>
              <a:t>.</a:t>
            </a:r>
            <a:endParaRPr lang="en-US" sz="1800" kern="1200" spc="0" baseline="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a:p>
            <a:endParaRPr lang="en-US"/>
          </a:p>
        </p:txBody>
      </p:sp>
      <p:pic>
        <p:nvPicPr>
          <p:cNvPr id="6" name="Picture 5" descr="Screenshot: Cloud Adoption Journey">
            <a:extLst>
              <a:ext uri="{FF2B5EF4-FFF2-40B4-BE49-F238E27FC236}">
                <a16:creationId xmlns:a16="http://schemas.microsoft.com/office/drawing/2014/main" id="{EDA75592-FD27-435F-A0D6-720307D1C7EC}"/>
              </a:ext>
            </a:extLst>
          </p:cNvPr>
          <p:cNvPicPr>
            <a:picLocks noChangeAspect="1"/>
          </p:cNvPicPr>
          <p:nvPr/>
        </p:nvPicPr>
        <p:blipFill rotWithShape="1">
          <a:blip r:embed="rId5"/>
          <a:srcRect r="18693"/>
          <a:stretch/>
        </p:blipFill>
        <p:spPr>
          <a:xfrm>
            <a:off x="6359635" y="1526042"/>
            <a:ext cx="5832365" cy="4321865"/>
          </a:xfrm>
          <a:prstGeom prst="rect">
            <a:avLst/>
          </a:prstGeom>
          <a:noFill/>
          <a:ln>
            <a:no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81814572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F4707-13CD-4598-941B-03695010990F}"/>
              </a:ext>
            </a:extLst>
          </p:cNvPr>
          <p:cNvSpPr>
            <a:spLocks noGrp="1"/>
          </p:cNvSpPr>
          <p:nvPr>
            <p:ph type="title"/>
          </p:nvPr>
        </p:nvSpPr>
        <p:spPr/>
        <p:txBody>
          <a:bodyPr/>
          <a:lstStyle/>
          <a:p>
            <a:r>
              <a:rPr lang="en-US"/>
              <a:t>Plan</a:t>
            </a:r>
          </a:p>
        </p:txBody>
      </p:sp>
      <p:sp>
        <p:nvSpPr>
          <p:cNvPr id="3" name="Content Placeholder 2">
            <a:extLst>
              <a:ext uri="{FF2B5EF4-FFF2-40B4-BE49-F238E27FC236}">
                <a16:creationId xmlns:a16="http://schemas.microsoft.com/office/drawing/2014/main" id="{35174116-CAD6-4A7E-B636-7A1BE9C174DB}"/>
              </a:ext>
            </a:extLst>
          </p:cNvPr>
          <p:cNvSpPr>
            <a:spLocks noGrp="1"/>
          </p:cNvSpPr>
          <p:nvPr>
            <p:ph type="body" sz="quarter" idx="10"/>
          </p:nvPr>
        </p:nvSpPr>
        <p:spPr>
          <a:xfrm>
            <a:off x="455995" y="1922587"/>
            <a:ext cx="11306469" cy="595548"/>
          </a:xfrm>
        </p:spPr>
        <p:txBody>
          <a:bodyPr/>
          <a:lstStyle/>
          <a:p>
            <a:pPr marL="0" indent="0">
              <a:buNone/>
            </a:pPr>
            <a:r>
              <a:rPr lang="en-US"/>
              <a:t>Cloud adoption plans convert the aspirational goals of the cloud adoption strategy into actions. </a:t>
            </a:r>
            <a:br>
              <a:rPr lang="en-US"/>
            </a:br>
            <a:r>
              <a:rPr lang="en-US"/>
              <a:t>It will help guide technical efforts, in alignment with the business strategy.</a:t>
            </a:r>
          </a:p>
        </p:txBody>
      </p:sp>
      <p:sp>
        <p:nvSpPr>
          <p:cNvPr id="14" name="TextBox 13">
            <a:extLst>
              <a:ext uri="{FF2B5EF4-FFF2-40B4-BE49-F238E27FC236}">
                <a16:creationId xmlns:a16="http://schemas.microsoft.com/office/drawing/2014/main" id="{24DABF43-5CBC-47DB-8DF6-8F697CF9C49E}"/>
              </a:ext>
            </a:extLst>
          </p:cNvPr>
          <p:cNvSpPr txBox="1"/>
          <p:nvPr/>
        </p:nvSpPr>
        <p:spPr>
          <a:xfrm>
            <a:off x="1701864" y="2937539"/>
            <a:ext cx="206788" cy="615553"/>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a:ln>
                  <a:noFill/>
                </a:ln>
                <a:solidFill>
                  <a:srgbClr val="0078D3"/>
                </a:solidFill>
                <a:effectLst/>
                <a:uLnTx/>
                <a:uFillTx/>
                <a:latin typeface="Segoe UI Semibold"/>
                <a:ea typeface="+mn-ea"/>
                <a:cs typeface="+mn-cs"/>
              </a:rPr>
              <a:t>1</a:t>
            </a:r>
          </a:p>
        </p:txBody>
      </p:sp>
      <p:sp>
        <p:nvSpPr>
          <p:cNvPr id="7" name="TextBox 6">
            <a:extLst>
              <a:ext uri="{FF2B5EF4-FFF2-40B4-BE49-F238E27FC236}">
                <a16:creationId xmlns:a16="http://schemas.microsoft.com/office/drawing/2014/main" id="{2DB85C15-05D7-4D66-9098-692B2C23F871}"/>
              </a:ext>
            </a:extLst>
          </p:cNvPr>
          <p:cNvSpPr txBox="1"/>
          <p:nvPr/>
        </p:nvSpPr>
        <p:spPr>
          <a:xfrm>
            <a:off x="2266604" y="2941423"/>
            <a:ext cx="3324976" cy="1200329"/>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78D3"/>
                </a:solidFill>
                <a:effectLst/>
                <a:uLnTx/>
                <a:uFillTx/>
                <a:latin typeface="Segoe UI Semibold"/>
                <a:ea typeface="+mn-ea"/>
                <a:cs typeface="+mn-cs"/>
              </a:rPr>
              <a:t>Rationalize digital estate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Rationalize your digital estate to determine best approach to cloud adoption.</a:t>
            </a:r>
          </a:p>
        </p:txBody>
      </p:sp>
      <p:sp>
        <p:nvSpPr>
          <p:cNvPr id="15" name="TextBox 14">
            <a:extLst>
              <a:ext uri="{FF2B5EF4-FFF2-40B4-BE49-F238E27FC236}">
                <a16:creationId xmlns:a16="http://schemas.microsoft.com/office/drawing/2014/main" id="{77B990E6-DAF1-4B07-8067-5ADF4C50B2C8}"/>
              </a:ext>
            </a:extLst>
          </p:cNvPr>
          <p:cNvSpPr txBox="1"/>
          <p:nvPr/>
        </p:nvSpPr>
        <p:spPr>
          <a:xfrm>
            <a:off x="6435726" y="2937539"/>
            <a:ext cx="285335" cy="615553"/>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a:ln>
                  <a:noFill/>
                </a:ln>
                <a:solidFill>
                  <a:srgbClr val="0078D3"/>
                </a:solidFill>
                <a:effectLst/>
                <a:uLnTx/>
                <a:uFillTx/>
                <a:latin typeface="Segoe UI Semibold"/>
                <a:ea typeface="+mn-ea"/>
                <a:cs typeface="+mn-cs"/>
              </a:rPr>
              <a:t>2</a:t>
            </a:r>
          </a:p>
        </p:txBody>
      </p:sp>
      <p:sp>
        <p:nvSpPr>
          <p:cNvPr id="11" name="TextBox 10">
            <a:extLst>
              <a:ext uri="{FF2B5EF4-FFF2-40B4-BE49-F238E27FC236}">
                <a16:creationId xmlns:a16="http://schemas.microsoft.com/office/drawing/2014/main" id="{CB68C5DA-2416-4CFB-9D28-D360EFA4BB5A}"/>
              </a:ext>
            </a:extLst>
          </p:cNvPr>
          <p:cNvSpPr txBox="1"/>
          <p:nvPr/>
        </p:nvSpPr>
        <p:spPr>
          <a:xfrm>
            <a:off x="6871510" y="2941423"/>
            <a:ext cx="3718518" cy="923330"/>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78D3"/>
                </a:solidFill>
                <a:effectLst/>
                <a:uLnTx/>
                <a:uFillTx/>
                <a:latin typeface="Segoe UI Semibold"/>
                <a:ea typeface="+mn-ea"/>
                <a:cs typeface="+mn-cs"/>
              </a:rPr>
              <a:t>Initial org alignment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Align governance and cloud adoption to mitigate risks.</a:t>
            </a:r>
          </a:p>
        </p:txBody>
      </p:sp>
      <p:sp>
        <p:nvSpPr>
          <p:cNvPr id="16" name="TextBox 15">
            <a:extLst>
              <a:ext uri="{FF2B5EF4-FFF2-40B4-BE49-F238E27FC236}">
                <a16:creationId xmlns:a16="http://schemas.microsoft.com/office/drawing/2014/main" id="{E8028D92-401C-4B0F-BE60-6CBADCA9F701}"/>
              </a:ext>
            </a:extLst>
          </p:cNvPr>
          <p:cNvSpPr txBox="1"/>
          <p:nvPr/>
        </p:nvSpPr>
        <p:spPr>
          <a:xfrm>
            <a:off x="1701864" y="4817637"/>
            <a:ext cx="285335" cy="615553"/>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a:ln>
                  <a:noFill/>
                </a:ln>
                <a:solidFill>
                  <a:srgbClr val="0078D3"/>
                </a:solidFill>
                <a:effectLst/>
                <a:uLnTx/>
                <a:uFillTx/>
                <a:latin typeface="Segoe UI Semibold"/>
                <a:ea typeface="+mn-ea"/>
                <a:cs typeface="+mn-cs"/>
              </a:rPr>
              <a:t>3</a:t>
            </a:r>
          </a:p>
        </p:txBody>
      </p:sp>
      <p:sp>
        <p:nvSpPr>
          <p:cNvPr id="9" name="TextBox 8">
            <a:extLst>
              <a:ext uri="{FF2B5EF4-FFF2-40B4-BE49-F238E27FC236}">
                <a16:creationId xmlns:a16="http://schemas.microsoft.com/office/drawing/2014/main" id="{F0851F22-258E-48DF-8355-C120DC59B6B8}"/>
              </a:ext>
            </a:extLst>
          </p:cNvPr>
          <p:cNvSpPr txBox="1"/>
          <p:nvPr/>
        </p:nvSpPr>
        <p:spPr>
          <a:xfrm>
            <a:off x="2266604" y="4759157"/>
            <a:ext cx="3397005" cy="923330"/>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78D3"/>
                </a:solidFill>
                <a:effectLst/>
                <a:uLnTx/>
                <a:uFillTx/>
                <a:latin typeface="Segoe UI Semibold"/>
                <a:ea typeface="+mn-ea"/>
                <a:cs typeface="+mn-cs"/>
              </a:rPr>
              <a:t>Skills readiness plan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Get your people ready by identifying skills gap and plan.</a:t>
            </a:r>
          </a:p>
        </p:txBody>
      </p:sp>
      <p:sp>
        <p:nvSpPr>
          <p:cNvPr id="17" name="TextBox 16">
            <a:extLst>
              <a:ext uri="{FF2B5EF4-FFF2-40B4-BE49-F238E27FC236}">
                <a16:creationId xmlns:a16="http://schemas.microsoft.com/office/drawing/2014/main" id="{1040E344-B7FD-4E87-91CC-A54CF11D2FC1}"/>
              </a:ext>
            </a:extLst>
          </p:cNvPr>
          <p:cNvSpPr txBox="1"/>
          <p:nvPr/>
        </p:nvSpPr>
        <p:spPr>
          <a:xfrm>
            <a:off x="6354764" y="4759157"/>
            <a:ext cx="294953" cy="615553"/>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a:ln>
                  <a:noFill/>
                </a:ln>
                <a:solidFill>
                  <a:srgbClr val="0078D3"/>
                </a:solidFill>
                <a:effectLst/>
                <a:uLnTx/>
                <a:uFillTx/>
                <a:latin typeface="Segoe UI Semibold"/>
                <a:ea typeface="+mn-ea"/>
                <a:cs typeface="+mn-cs"/>
              </a:rPr>
              <a:t>4</a:t>
            </a:r>
          </a:p>
        </p:txBody>
      </p:sp>
      <p:sp>
        <p:nvSpPr>
          <p:cNvPr id="13" name="TextBox 12">
            <a:extLst>
              <a:ext uri="{FF2B5EF4-FFF2-40B4-BE49-F238E27FC236}">
                <a16:creationId xmlns:a16="http://schemas.microsoft.com/office/drawing/2014/main" id="{7C1259A1-A763-4444-87DA-986837E50A1B}"/>
              </a:ext>
            </a:extLst>
          </p:cNvPr>
          <p:cNvSpPr txBox="1"/>
          <p:nvPr/>
        </p:nvSpPr>
        <p:spPr>
          <a:xfrm>
            <a:off x="6871510" y="4759157"/>
            <a:ext cx="3718518" cy="1200329"/>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78D3"/>
                </a:solidFill>
                <a:effectLst/>
                <a:uLnTx/>
                <a:uFillTx/>
                <a:latin typeface="Segoe UI Semibold"/>
                <a:ea typeface="+mn-ea"/>
                <a:cs typeface="+mn-cs"/>
              </a:rPr>
              <a:t>Cloud adoption plan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Create an actionable cloud adoption plan that aligns to your business strategy. </a:t>
            </a:r>
          </a:p>
        </p:txBody>
      </p:sp>
    </p:spTree>
    <p:extLst>
      <p:ext uri="{BB962C8B-B14F-4D97-AF65-F5344CB8AC3E}">
        <p14:creationId xmlns:p14="http://schemas.microsoft.com/office/powerpoint/2010/main" val="42749735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64" presetClass="path" presetSubtype="0" decel="100000" fill="hold" grpId="1" nodeType="withEffect">
                                  <p:stCondLst>
                                    <p:cond delay="0"/>
                                  </p:stCondLst>
                                  <p:childTnLst>
                                    <p:animMotion origin="layout" path="M 3.125E-6 0.10023 L 3.125E-6 1.85185E-6 " pathEditMode="relative" rAng="0" ptsTypes="AA">
                                      <p:cBhvr>
                                        <p:cTn id="9" dur="750" fill="hold"/>
                                        <p:tgtEl>
                                          <p:spTgt spid="14"/>
                                        </p:tgtEl>
                                        <p:attrNameLst>
                                          <p:attrName>ppt_x</p:attrName>
                                          <p:attrName>ppt_y</p:attrName>
                                        </p:attrNameLst>
                                      </p:cBhvr>
                                      <p:rCtr x="0" y="-5023"/>
                                    </p:animMotion>
                                  </p:childTnLst>
                                </p:cTn>
                              </p:par>
                              <p:par>
                                <p:cTn id="10" presetID="10"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64" presetClass="path" presetSubtype="0" decel="100000" fill="hold" grpId="1" nodeType="withEffect">
                                  <p:stCondLst>
                                    <p:cond delay="0"/>
                                  </p:stCondLst>
                                  <p:childTnLst>
                                    <p:animMotion origin="layout" path="M 4.375E-6 0.10023 L 4.375E-6 4.81481E-6 " pathEditMode="relative" rAng="0" ptsTypes="AA">
                                      <p:cBhvr>
                                        <p:cTn id="14" dur="750" fill="hold"/>
                                        <p:tgtEl>
                                          <p:spTgt spid="7"/>
                                        </p:tgtEl>
                                        <p:attrNameLst>
                                          <p:attrName>ppt_x</p:attrName>
                                          <p:attrName>ppt_y</p:attrName>
                                        </p:attrNameLst>
                                      </p:cBhvr>
                                      <p:rCtr x="0" y="-5023"/>
                                    </p:animMotion>
                                  </p:childTnLst>
                                </p:cTn>
                              </p:par>
                            </p:childTnLst>
                          </p:cTn>
                        </p:par>
                        <p:par>
                          <p:cTn id="15" fill="hold">
                            <p:stCondLst>
                              <p:cond delay="750"/>
                            </p:stCondLst>
                            <p:childTnLst>
                              <p:par>
                                <p:cTn id="16" presetID="10"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64" presetClass="path" presetSubtype="0" decel="100000" fill="hold" grpId="1" nodeType="withEffect">
                                  <p:stCondLst>
                                    <p:cond delay="0"/>
                                  </p:stCondLst>
                                  <p:childTnLst>
                                    <p:animMotion origin="layout" path="M -3.33333E-6 0.10023 L -3.33333E-6 1.85185E-6 " pathEditMode="relative" rAng="0" ptsTypes="AA">
                                      <p:cBhvr>
                                        <p:cTn id="20" dur="750" fill="hold"/>
                                        <p:tgtEl>
                                          <p:spTgt spid="15"/>
                                        </p:tgtEl>
                                        <p:attrNameLst>
                                          <p:attrName>ppt_x</p:attrName>
                                          <p:attrName>ppt_y</p:attrName>
                                        </p:attrNameLst>
                                      </p:cBhvr>
                                      <p:rCtr x="0" y="-5023"/>
                                    </p:animMotion>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64" presetClass="path" presetSubtype="0" decel="100000" fill="hold" grpId="1" nodeType="withEffect">
                                  <p:stCondLst>
                                    <p:cond delay="0"/>
                                  </p:stCondLst>
                                  <p:childTnLst>
                                    <p:animMotion origin="layout" path="M 4.16667E-6 0.10024 L 4.16667E-6 -4.81481E-6 " pathEditMode="relative" rAng="0" ptsTypes="AA">
                                      <p:cBhvr>
                                        <p:cTn id="25" dur="750" fill="hold"/>
                                        <p:tgtEl>
                                          <p:spTgt spid="11"/>
                                        </p:tgtEl>
                                        <p:attrNameLst>
                                          <p:attrName>ppt_x</p:attrName>
                                          <p:attrName>ppt_y</p:attrName>
                                        </p:attrNameLst>
                                      </p:cBhvr>
                                      <p:rCtr x="0" y="-5023"/>
                                    </p:animMotion>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64" presetClass="path" presetSubtype="0" decel="100000" fill="hold" grpId="1" nodeType="withEffect">
                                  <p:stCondLst>
                                    <p:cond delay="0"/>
                                  </p:stCondLst>
                                  <p:childTnLst>
                                    <p:animMotion origin="layout" path="M -2.08333E-6 0.10023 L -2.08333E-6 -2.22222E-6 " pathEditMode="relative" rAng="0" ptsTypes="AA">
                                      <p:cBhvr>
                                        <p:cTn id="31" dur="750" fill="hold"/>
                                        <p:tgtEl>
                                          <p:spTgt spid="16"/>
                                        </p:tgtEl>
                                        <p:attrNameLst>
                                          <p:attrName>ppt_x</p:attrName>
                                          <p:attrName>ppt_y</p:attrName>
                                        </p:attrNameLst>
                                      </p:cBhvr>
                                      <p:rCtr x="0" y="-5023"/>
                                    </p:animMotion>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64" presetClass="path" presetSubtype="0" decel="100000" fill="hold" grpId="1" nodeType="withEffect">
                                  <p:stCondLst>
                                    <p:cond delay="0"/>
                                  </p:stCondLst>
                                  <p:childTnLst>
                                    <p:animMotion origin="layout" path="M -4.16667E-7 0.10023 L -4.16667E-7 -2.59259E-6 " pathEditMode="relative" rAng="0" ptsTypes="AA">
                                      <p:cBhvr>
                                        <p:cTn id="36" dur="750" fill="hold"/>
                                        <p:tgtEl>
                                          <p:spTgt spid="9"/>
                                        </p:tgtEl>
                                        <p:attrNameLst>
                                          <p:attrName>ppt_x</p:attrName>
                                          <p:attrName>ppt_y</p:attrName>
                                        </p:attrNameLst>
                                      </p:cBhvr>
                                      <p:rCtr x="0" y="-5023"/>
                                    </p:animMotion>
                                  </p:childTnLst>
                                </p:cTn>
                              </p:par>
                            </p:childTnLst>
                          </p:cTn>
                        </p:par>
                        <p:par>
                          <p:cTn id="37" fill="hold">
                            <p:stCondLst>
                              <p:cond delay="2250"/>
                            </p:stCondLst>
                            <p:childTnLst>
                              <p:par>
                                <p:cTn id="38" presetID="10" presetClass="entr" presetSubtype="0"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64" presetClass="path" presetSubtype="0" decel="100000" fill="hold" grpId="1" nodeType="withEffect">
                                  <p:stCondLst>
                                    <p:cond delay="0"/>
                                  </p:stCondLst>
                                  <p:childTnLst>
                                    <p:animMotion origin="layout" path="M -3.33333E-6 0.10023 L -3.33333E-6 1.11111E-6 " pathEditMode="relative" rAng="0" ptsTypes="AA">
                                      <p:cBhvr>
                                        <p:cTn id="42" dur="750" fill="hold"/>
                                        <p:tgtEl>
                                          <p:spTgt spid="17"/>
                                        </p:tgtEl>
                                        <p:attrNameLst>
                                          <p:attrName>ppt_x</p:attrName>
                                          <p:attrName>ppt_y</p:attrName>
                                        </p:attrNameLst>
                                      </p:cBhvr>
                                      <p:rCtr x="0" y="-5023"/>
                                    </p:animMotion>
                                  </p:childTnLst>
                                </p:cTn>
                              </p:par>
                              <p:par>
                                <p:cTn id="43" presetID="10"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par>
                                <p:cTn id="46" presetID="64" presetClass="path" presetSubtype="0" decel="100000" fill="hold" grpId="1" nodeType="withEffect">
                                  <p:stCondLst>
                                    <p:cond delay="0"/>
                                  </p:stCondLst>
                                  <p:childTnLst>
                                    <p:animMotion origin="layout" path="M 4.16667E-6 0.10023 L 4.16667E-6 -1.48148E-6 " pathEditMode="relative" rAng="0" ptsTypes="AA">
                                      <p:cBhvr>
                                        <p:cTn id="47" dur="750" fill="hold"/>
                                        <p:tgtEl>
                                          <p:spTgt spid="13"/>
                                        </p:tgtEl>
                                        <p:attrNameLst>
                                          <p:attrName>ppt_x</p:attrName>
                                          <p:attrName>ppt_y</p:attrName>
                                        </p:attrNameLst>
                                      </p:cBhvr>
                                      <p:rCtr x="0" y="-50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7" grpId="0"/>
      <p:bldP spid="7" grpId="1"/>
      <p:bldP spid="15" grpId="0"/>
      <p:bldP spid="15" grpId="1"/>
      <p:bldP spid="11" grpId="0"/>
      <p:bldP spid="11" grpId="1"/>
      <p:bldP spid="16" grpId="0"/>
      <p:bldP spid="16" grpId="1"/>
      <p:bldP spid="9" grpId="0"/>
      <p:bldP spid="9" grpId="1"/>
      <p:bldP spid="17" grpId="0"/>
      <p:bldP spid="17" grpId="1"/>
      <p:bldP spid="13" grpId="0"/>
      <p:bldP spid="1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75C046FA-F248-4B27-8EA5-75F7F78E089D}"/>
              </a:ext>
              <a:ext uri="{C183D7F6-B498-43B3-948B-1728B52AA6E4}">
                <adec:decorative xmlns:adec="http://schemas.microsoft.com/office/drawing/2017/decorative" val="1"/>
              </a:ext>
            </a:extLst>
          </p:cNvPr>
          <p:cNvSpPr/>
          <p:nvPr/>
        </p:nvSpPr>
        <p:spPr bwMode="auto">
          <a:xfrm>
            <a:off x="860140" y="2337700"/>
            <a:ext cx="10471720" cy="23456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algn="ctr" defTabSz="93248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9CD0479F-0A1B-40B0-88DD-01BE413D4BDA}"/>
              </a:ext>
            </a:extLst>
          </p:cNvPr>
          <p:cNvSpPr>
            <a:spLocks noGrp="1"/>
          </p:cNvSpPr>
          <p:nvPr>
            <p:ph type="title"/>
          </p:nvPr>
        </p:nvSpPr>
        <p:spPr/>
        <p:txBody>
          <a:bodyPr/>
          <a:lstStyle/>
          <a:p>
            <a:r>
              <a:rPr lang="en-US"/>
              <a:t>Plan | </a:t>
            </a:r>
            <a:r>
              <a:rPr lang="en-US">
                <a:solidFill>
                  <a:schemeClr val="tx2"/>
                </a:solidFill>
              </a:rPr>
              <a:t>Initial organization alignment</a:t>
            </a:r>
          </a:p>
        </p:txBody>
      </p:sp>
      <p:sp>
        <p:nvSpPr>
          <p:cNvPr id="17" name="Text Placeholder 16">
            <a:extLst>
              <a:ext uri="{FF2B5EF4-FFF2-40B4-BE49-F238E27FC236}">
                <a16:creationId xmlns:a16="http://schemas.microsoft.com/office/drawing/2014/main" id="{5BB2EED4-8733-46D5-8553-6DF95A03AD98}"/>
              </a:ext>
            </a:extLst>
          </p:cNvPr>
          <p:cNvSpPr>
            <a:spLocks noGrp="1"/>
          </p:cNvSpPr>
          <p:nvPr>
            <p:ph type="body" sz="quarter" idx="10"/>
          </p:nvPr>
        </p:nvSpPr>
        <p:spPr>
          <a:xfrm>
            <a:off x="456076" y="1453026"/>
            <a:ext cx="9384314" cy="615544"/>
          </a:xfrm>
        </p:spPr>
        <p:txBody>
          <a:bodyPr/>
          <a:lstStyle/>
          <a:p>
            <a:pPr marL="0" indent="0">
              <a:buNone/>
            </a:pPr>
            <a:r>
              <a:rPr lang="en-US" sz="2000">
                <a:latin typeface="Segoe UI "/>
              </a:rPr>
              <a:t>Implementing Cloud adoption plan requires some initial alignment of different stakeholders who will make the plan a reality.</a:t>
            </a:r>
            <a:endParaRPr lang="en-US"/>
          </a:p>
        </p:txBody>
      </p:sp>
      <p:grpSp>
        <p:nvGrpSpPr>
          <p:cNvPr id="31" name="Group 30" descr="Speed vs Control">
            <a:extLst>
              <a:ext uri="{FF2B5EF4-FFF2-40B4-BE49-F238E27FC236}">
                <a16:creationId xmlns:a16="http://schemas.microsoft.com/office/drawing/2014/main" id="{DB2D11C3-98FD-467A-A18D-5D4381979ADB}"/>
              </a:ext>
            </a:extLst>
          </p:cNvPr>
          <p:cNvGrpSpPr/>
          <p:nvPr/>
        </p:nvGrpSpPr>
        <p:grpSpPr>
          <a:xfrm>
            <a:off x="4765364" y="2617263"/>
            <a:ext cx="2661274" cy="1839670"/>
            <a:chOff x="4670957" y="2592015"/>
            <a:chExt cx="2661312" cy="1839696"/>
          </a:xfrm>
        </p:grpSpPr>
        <p:sp>
          <p:nvSpPr>
            <p:cNvPr id="14" name="TextBox 13">
              <a:extLst>
                <a:ext uri="{FF2B5EF4-FFF2-40B4-BE49-F238E27FC236}">
                  <a16:creationId xmlns:a16="http://schemas.microsoft.com/office/drawing/2014/main" id="{AE2871FA-F8B4-4B23-99F5-A7DDB3059300}"/>
                </a:ext>
              </a:extLst>
            </p:cNvPr>
            <p:cNvSpPr txBox="1"/>
            <p:nvPr/>
          </p:nvSpPr>
          <p:spPr>
            <a:xfrm>
              <a:off x="4670957" y="4025446"/>
              <a:ext cx="2661312" cy="406265"/>
            </a:xfrm>
            <a:prstGeom prst="rect">
              <a:avLst/>
            </a:prstGeom>
            <a:noFill/>
          </p:spPr>
          <p:txBody>
            <a:bodyPr wrap="square" rtlCol="0">
              <a:spAutoFit/>
            </a:bodyPr>
            <a:lstStyle/>
            <a:p>
              <a:pPr algn="ctr" defTabSz="914411"/>
              <a:r>
                <a:rPr lang="en-US" sz="2000">
                  <a:solidFill>
                    <a:srgbClr val="0078D3"/>
                  </a:solidFill>
                  <a:latin typeface="Segoe UI Semibold"/>
                </a:rPr>
                <a:t>Speed vs. Control </a:t>
              </a:r>
            </a:p>
          </p:txBody>
        </p:sp>
        <p:pic>
          <p:nvPicPr>
            <p:cNvPr id="20" name="Graphic 19">
              <a:extLst>
                <a:ext uri="{FF2B5EF4-FFF2-40B4-BE49-F238E27FC236}">
                  <a16:creationId xmlns:a16="http://schemas.microsoft.com/office/drawing/2014/main" id="{DD59A373-D05A-4BE9-83CF-C1BE4E6FA8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37176" y="2592015"/>
              <a:ext cx="2128874" cy="1310076"/>
            </a:xfrm>
            <a:prstGeom prst="rect">
              <a:avLst/>
            </a:prstGeom>
          </p:spPr>
        </p:pic>
      </p:grpSp>
      <p:grpSp>
        <p:nvGrpSpPr>
          <p:cNvPr id="32" name="Group 31" descr="Cloud Adoption Team">
            <a:extLst>
              <a:ext uri="{FF2B5EF4-FFF2-40B4-BE49-F238E27FC236}">
                <a16:creationId xmlns:a16="http://schemas.microsoft.com/office/drawing/2014/main" id="{1DA1BBF0-A77E-4456-882F-F543A6D322B4}"/>
              </a:ext>
            </a:extLst>
          </p:cNvPr>
          <p:cNvGrpSpPr/>
          <p:nvPr/>
        </p:nvGrpSpPr>
        <p:grpSpPr>
          <a:xfrm>
            <a:off x="1220800" y="2617264"/>
            <a:ext cx="3055497" cy="1666670"/>
            <a:chOff x="1254290" y="2592015"/>
            <a:chExt cx="3055540" cy="1666693"/>
          </a:xfrm>
        </p:grpSpPr>
        <p:pic>
          <p:nvPicPr>
            <p:cNvPr id="19" name="Graphic 18" descr="Users">
              <a:extLst>
                <a:ext uri="{FF2B5EF4-FFF2-40B4-BE49-F238E27FC236}">
                  <a16:creationId xmlns:a16="http://schemas.microsoft.com/office/drawing/2014/main" id="{328ADBB8-6F1A-4F7C-9076-630C478364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43804" y="2592015"/>
              <a:ext cx="1476513" cy="1476513"/>
            </a:xfrm>
            <a:prstGeom prst="rect">
              <a:avLst/>
            </a:prstGeom>
          </p:spPr>
        </p:pic>
        <p:sp>
          <p:nvSpPr>
            <p:cNvPr id="27" name="TextBox 26">
              <a:extLst>
                <a:ext uri="{FF2B5EF4-FFF2-40B4-BE49-F238E27FC236}">
                  <a16:creationId xmlns:a16="http://schemas.microsoft.com/office/drawing/2014/main" id="{1FBE5C0F-6A53-4A54-9356-84601D8C5462}"/>
                </a:ext>
              </a:extLst>
            </p:cNvPr>
            <p:cNvSpPr txBox="1"/>
            <p:nvPr/>
          </p:nvSpPr>
          <p:spPr>
            <a:xfrm>
              <a:off x="1254290" y="3883862"/>
              <a:ext cx="3055540" cy="374846"/>
            </a:xfrm>
            <a:prstGeom prst="rect">
              <a:avLst/>
            </a:prstGeom>
            <a:noFill/>
          </p:spPr>
          <p:txBody>
            <a:bodyPr wrap="square">
              <a:spAutoFit/>
            </a:bodyPr>
            <a:lstStyle/>
            <a:p>
              <a:pPr algn="ctr" defTabSz="914411"/>
              <a:r>
                <a:rPr lang="en-US">
                  <a:solidFill>
                    <a:srgbClr val="000000"/>
                  </a:solidFill>
                  <a:latin typeface="Segoe UI"/>
                </a:rPr>
                <a:t>Cloud Adoption Team</a:t>
              </a:r>
            </a:p>
          </p:txBody>
        </p:sp>
      </p:grpSp>
      <p:grpSp>
        <p:nvGrpSpPr>
          <p:cNvPr id="33" name="Group 32" descr="Cloud Governance Team&#10;">
            <a:extLst>
              <a:ext uri="{FF2B5EF4-FFF2-40B4-BE49-F238E27FC236}">
                <a16:creationId xmlns:a16="http://schemas.microsoft.com/office/drawing/2014/main" id="{3F3B2D5C-5943-4AE5-999C-34999930E8CC}"/>
              </a:ext>
            </a:extLst>
          </p:cNvPr>
          <p:cNvGrpSpPr/>
          <p:nvPr/>
        </p:nvGrpSpPr>
        <p:grpSpPr>
          <a:xfrm>
            <a:off x="7915704" y="2617264"/>
            <a:ext cx="3055497" cy="1666670"/>
            <a:chOff x="7949289" y="2592015"/>
            <a:chExt cx="3055540" cy="1666693"/>
          </a:xfrm>
        </p:grpSpPr>
        <p:pic>
          <p:nvPicPr>
            <p:cNvPr id="28" name="Graphic 27" descr="Users">
              <a:extLst>
                <a:ext uri="{FF2B5EF4-FFF2-40B4-BE49-F238E27FC236}">
                  <a16:creationId xmlns:a16="http://schemas.microsoft.com/office/drawing/2014/main" id="{FFC66FD1-758C-4EE1-9C97-9A2D98FA03B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38803" y="2592015"/>
              <a:ext cx="1476513" cy="1476513"/>
            </a:xfrm>
            <a:prstGeom prst="rect">
              <a:avLst/>
            </a:prstGeom>
          </p:spPr>
        </p:pic>
        <p:sp>
          <p:nvSpPr>
            <p:cNvPr id="29" name="TextBox 28">
              <a:extLst>
                <a:ext uri="{FF2B5EF4-FFF2-40B4-BE49-F238E27FC236}">
                  <a16:creationId xmlns:a16="http://schemas.microsoft.com/office/drawing/2014/main" id="{DBC6E855-49DF-45F9-8AE8-8B4B43C286DA}"/>
                </a:ext>
              </a:extLst>
            </p:cNvPr>
            <p:cNvSpPr txBox="1"/>
            <p:nvPr/>
          </p:nvSpPr>
          <p:spPr>
            <a:xfrm>
              <a:off x="7949289" y="3883862"/>
              <a:ext cx="3055540" cy="374846"/>
            </a:xfrm>
            <a:prstGeom prst="rect">
              <a:avLst/>
            </a:prstGeom>
            <a:noFill/>
          </p:spPr>
          <p:txBody>
            <a:bodyPr wrap="square">
              <a:spAutoFit/>
            </a:bodyPr>
            <a:lstStyle/>
            <a:p>
              <a:pPr algn="ctr" defTabSz="914411"/>
              <a:r>
                <a:rPr lang="en-US">
                  <a:solidFill>
                    <a:srgbClr val="000000"/>
                  </a:solidFill>
                  <a:latin typeface="Segoe UI"/>
                </a:rPr>
                <a:t>Cloud Governance Team</a:t>
              </a:r>
            </a:p>
          </p:txBody>
        </p:sp>
      </p:grpSp>
      <p:sp>
        <p:nvSpPr>
          <p:cNvPr id="15" name="TextBox 14">
            <a:extLst>
              <a:ext uri="{FF2B5EF4-FFF2-40B4-BE49-F238E27FC236}">
                <a16:creationId xmlns:a16="http://schemas.microsoft.com/office/drawing/2014/main" id="{26B46987-19BF-4EBA-814D-0EC3FEB0CBDC}"/>
              </a:ext>
            </a:extLst>
          </p:cNvPr>
          <p:cNvSpPr txBox="1"/>
          <p:nvPr/>
        </p:nvSpPr>
        <p:spPr>
          <a:xfrm>
            <a:off x="456076" y="4847739"/>
            <a:ext cx="10875785" cy="1501929"/>
          </a:xfrm>
          <a:prstGeom prst="rect">
            <a:avLst/>
          </a:prstGeom>
          <a:noFill/>
        </p:spPr>
        <p:txBody>
          <a:bodyPr wrap="square" rtlCol="0">
            <a:spAutoFit/>
          </a:bodyPr>
          <a:lstStyle/>
          <a:p>
            <a:pPr marL="342904" indent="-342904" defTabSz="914411">
              <a:spcAft>
                <a:spcPts val="1200"/>
              </a:spcAft>
              <a:buFont typeface="Arial" panose="020B0604020202020204" pitchFamily="34" charset="0"/>
              <a:buChar char="•"/>
            </a:pPr>
            <a:r>
              <a:rPr lang="en-US" sz="2000">
                <a:solidFill>
                  <a:srgbClr val="000000"/>
                </a:solidFill>
                <a:latin typeface="Segoe UI "/>
              </a:rPr>
              <a:t>Create a balance between speed or </a:t>
            </a:r>
            <a:r>
              <a:rPr lang="en-US" sz="2000">
                <a:solidFill>
                  <a:srgbClr val="0078D3"/>
                </a:solidFill>
                <a:latin typeface="Segoe UI "/>
              </a:rPr>
              <a:t>moving quickly </a:t>
            </a:r>
            <a:r>
              <a:rPr lang="en-US" sz="2000">
                <a:solidFill>
                  <a:srgbClr val="000000"/>
                </a:solidFill>
                <a:latin typeface="Segoe UI "/>
              </a:rPr>
              <a:t>and control or </a:t>
            </a:r>
            <a:r>
              <a:rPr lang="en-US" sz="2000">
                <a:solidFill>
                  <a:srgbClr val="0078D3"/>
                </a:solidFill>
                <a:latin typeface="Segoe UI "/>
              </a:rPr>
              <a:t>reducing risks </a:t>
            </a:r>
            <a:r>
              <a:rPr lang="en-US" sz="2000">
                <a:solidFill>
                  <a:srgbClr val="000000"/>
                </a:solidFill>
                <a:latin typeface="Segoe UI "/>
              </a:rPr>
              <a:t>by have teams accountable for adoption and governance. </a:t>
            </a:r>
          </a:p>
          <a:p>
            <a:pPr marL="342904" indent="-342904" defTabSz="914411">
              <a:spcAft>
                <a:spcPts val="1200"/>
              </a:spcAft>
              <a:buFont typeface="Arial" panose="020B0604020202020204" pitchFamily="34" charset="0"/>
              <a:buChar char="•"/>
            </a:pPr>
            <a:r>
              <a:rPr lang="en-US" sz="2000">
                <a:solidFill>
                  <a:srgbClr val="000000"/>
                </a:solidFill>
                <a:latin typeface="Segoe UI "/>
              </a:rPr>
              <a:t>While cloud adoption team is required to execute cloud adoption tasks, governance team ensures processes and controls are implemented.</a:t>
            </a:r>
            <a:endParaRPr lang="en-US" sz="2200">
              <a:solidFill>
                <a:srgbClr val="000000"/>
              </a:solidFill>
              <a:latin typeface="Segoe UI "/>
            </a:endParaRPr>
          </a:p>
        </p:txBody>
      </p:sp>
      <p:sp>
        <p:nvSpPr>
          <p:cNvPr id="22" name="Freeform: Shape 21">
            <a:extLst>
              <a:ext uri="{FF2B5EF4-FFF2-40B4-BE49-F238E27FC236}">
                <a16:creationId xmlns:a16="http://schemas.microsoft.com/office/drawing/2014/main" id="{5C3BE831-96B4-420B-94DD-10CC9A6F2AB7}"/>
              </a:ext>
              <a:ext uri="{C183D7F6-B498-43B3-948B-1728B52AA6E4}">
                <adec:decorative xmlns:adec="http://schemas.microsoft.com/office/drawing/2017/decorative" val="1"/>
              </a:ext>
            </a:extLst>
          </p:cNvPr>
          <p:cNvSpPr/>
          <p:nvPr/>
        </p:nvSpPr>
        <p:spPr bwMode="auto">
          <a:xfrm>
            <a:off x="4385018" y="2920600"/>
            <a:ext cx="271626" cy="930069"/>
          </a:xfrm>
          <a:custGeom>
            <a:avLst/>
            <a:gdLst>
              <a:gd name="connsiteX0" fmla="*/ 5787 w 1186405"/>
              <a:gd name="connsiteY0" fmla="*/ 0 h 3593939"/>
              <a:gd name="connsiteX1" fmla="*/ 1186405 w 1186405"/>
              <a:gd name="connsiteY1" fmla="*/ 1811438 h 3593939"/>
              <a:gd name="connsiteX2" fmla="*/ 0 w 1186405"/>
              <a:gd name="connsiteY2" fmla="*/ 3593939 h 3593939"/>
              <a:gd name="connsiteX3" fmla="*/ 0 w 1186405"/>
              <a:gd name="connsiteY3" fmla="*/ 3593939 h 3593939"/>
            </a:gdLst>
            <a:ahLst/>
            <a:cxnLst>
              <a:cxn ang="0">
                <a:pos x="connsiteX0" y="connsiteY0"/>
              </a:cxn>
              <a:cxn ang="0">
                <a:pos x="connsiteX1" y="connsiteY1"/>
              </a:cxn>
              <a:cxn ang="0">
                <a:pos x="connsiteX2" y="connsiteY2"/>
              </a:cxn>
              <a:cxn ang="0">
                <a:pos x="connsiteX3" y="connsiteY3"/>
              </a:cxn>
            </a:cxnLst>
            <a:rect l="l" t="t" r="r" b="b"/>
            <a:pathLst>
              <a:path w="1186405" h="3593939">
                <a:moveTo>
                  <a:pt x="5787" y="0"/>
                </a:moveTo>
                <a:lnTo>
                  <a:pt x="1186405" y="1811438"/>
                </a:lnTo>
                <a:lnTo>
                  <a:pt x="0" y="3593939"/>
                </a:lnTo>
                <a:lnTo>
                  <a:pt x="0" y="3593939"/>
                </a:lnTo>
              </a:path>
            </a:pathLst>
          </a:custGeom>
          <a:noFill/>
          <a:ln w="38100">
            <a:solidFill>
              <a:schemeClr val="accent5"/>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411"/>
            <a:endParaRPr lang="en-US">
              <a:solidFill>
                <a:srgbClr val="FFFFFF"/>
              </a:solidFill>
              <a:latin typeface="Segoe UI"/>
            </a:endParaRPr>
          </a:p>
        </p:txBody>
      </p:sp>
      <p:sp>
        <p:nvSpPr>
          <p:cNvPr id="30" name="Freeform: Shape 29">
            <a:extLst>
              <a:ext uri="{FF2B5EF4-FFF2-40B4-BE49-F238E27FC236}">
                <a16:creationId xmlns:a16="http://schemas.microsoft.com/office/drawing/2014/main" id="{7516B018-0F6D-4E8F-BDDD-1734385D8C53}"/>
              </a:ext>
              <a:ext uri="{C183D7F6-B498-43B3-948B-1728B52AA6E4}">
                <adec:decorative xmlns:adec="http://schemas.microsoft.com/office/drawing/2017/decorative" val="1"/>
              </a:ext>
            </a:extLst>
          </p:cNvPr>
          <p:cNvSpPr/>
          <p:nvPr/>
        </p:nvSpPr>
        <p:spPr bwMode="auto">
          <a:xfrm flipH="1">
            <a:off x="7535360" y="2920600"/>
            <a:ext cx="271626" cy="930069"/>
          </a:xfrm>
          <a:custGeom>
            <a:avLst/>
            <a:gdLst>
              <a:gd name="connsiteX0" fmla="*/ 5787 w 1186405"/>
              <a:gd name="connsiteY0" fmla="*/ 0 h 3593939"/>
              <a:gd name="connsiteX1" fmla="*/ 1186405 w 1186405"/>
              <a:gd name="connsiteY1" fmla="*/ 1811438 h 3593939"/>
              <a:gd name="connsiteX2" fmla="*/ 0 w 1186405"/>
              <a:gd name="connsiteY2" fmla="*/ 3593939 h 3593939"/>
              <a:gd name="connsiteX3" fmla="*/ 0 w 1186405"/>
              <a:gd name="connsiteY3" fmla="*/ 3593939 h 3593939"/>
            </a:gdLst>
            <a:ahLst/>
            <a:cxnLst>
              <a:cxn ang="0">
                <a:pos x="connsiteX0" y="connsiteY0"/>
              </a:cxn>
              <a:cxn ang="0">
                <a:pos x="connsiteX1" y="connsiteY1"/>
              </a:cxn>
              <a:cxn ang="0">
                <a:pos x="connsiteX2" y="connsiteY2"/>
              </a:cxn>
              <a:cxn ang="0">
                <a:pos x="connsiteX3" y="connsiteY3"/>
              </a:cxn>
            </a:cxnLst>
            <a:rect l="l" t="t" r="r" b="b"/>
            <a:pathLst>
              <a:path w="1186405" h="3593939">
                <a:moveTo>
                  <a:pt x="5787" y="0"/>
                </a:moveTo>
                <a:lnTo>
                  <a:pt x="1186405" y="1811438"/>
                </a:lnTo>
                <a:lnTo>
                  <a:pt x="0" y="3593939"/>
                </a:lnTo>
                <a:lnTo>
                  <a:pt x="0" y="3593939"/>
                </a:lnTo>
              </a:path>
            </a:pathLst>
          </a:custGeom>
          <a:noFill/>
          <a:ln w="38100">
            <a:solidFill>
              <a:schemeClr val="accent5"/>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411"/>
            <a:endParaRPr lang="en-US">
              <a:solidFill>
                <a:srgbClr val="FFFFFF"/>
              </a:solidFill>
              <a:latin typeface="Segoe UI"/>
            </a:endParaRPr>
          </a:p>
        </p:txBody>
      </p:sp>
    </p:spTree>
    <p:extLst>
      <p:ext uri="{BB962C8B-B14F-4D97-AF65-F5344CB8AC3E}">
        <p14:creationId xmlns:p14="http://schemas.microsoft.com/office/powerpoint/2010/main" val="19177477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p:tgtEl>
                                          <p:spTgt spid="22"/>
                                        </p:tgtEl>
                                        <p:attrNameLst>
                                          <p:attrName>ppt_x</p:attrName>
                                        </p:attrNameLst>
                                      </p:cBhvr>
                                      <p:tavLst>
                                        <p:tav tm="0">
                                          <p:val>
                                            <p:strVal val="#ppt_x-#ppt_w*1.125000"/>
                                          </p:val>
                                        </p:tav>
                                        <p:tav tm="100000">
                                          <p:val>
                                            <p:strVal val="#ppt_x"/>
                                          </p:val>
                                        </p:tav>
                                      </p:tavLst>
                                    </p:anim>
                                    <p:animEffect transition="in" filter="wipe(right)">
                                      <p:cBhvr>
                                        <p:cTn id="18" dur="500"/>
                                        <p:tgtEl>
                                          <p:spTgt spid="22"/>
                                        </p:tgtEl>
                                      </p:cBhvr>
                                    </p:animEffect>
                                  </p:childTnLst>
                                </p:cTn>
                              </p:par>
                              <p:par>
                                <p:cTn id="19" presetID="12" presetClass="entr" presetSubtype="2"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p:tgtEl>
                                          <p:spTgt spid="30"/>
                                        </p:tgtEl>
                                        <p:attrNameLst>
                                          <p:attrName>ppt_x</p:attrName>
                                        </p:attrNameLst>
                                      </p:cBhvr>
                                      <p:tavLst>
                                        <p:tav tm="0">
                                          <p:val>
                                            <p:strVal val="#ppt_x+#ppt_w*1.125000"/>
                                          </p:val>
                                        </p:tav>
                                        <p:tav tm="100000">
                                          <p:val>
                                            <p:strVal val="#ppt_x"/>
                                          </p:val>
                                        </p:tav>
                                      </p:tavLst>
                                    </p:anim>
                                    <p:animEffect transition="in" filter="wipe(left)">
                                      <p:cBhvr>
                                        <p:cTn id="22" dur="500"/>
                                        <p:tgtEl>
                                          <p:spTgt spid="30"/>
                                        </p:tgtEl>
                                      </p:cBhvr>
                                    </p:animEffect>
                                  </p:childTnLst>
                                </p:cTn>
                              </p:par>
                            </p:childTnLst>
                          </p:cTn>
                        </p:par>
                        <p:par>
                          <p:cTn id="23" fill="hold">
                            <p:stCondLst>
                              <p:cond delay="1000"/>
                            </p:stCondLst>
                            <p:childTnLst>
                              <p:par>
                                <p:cTn id="24" presetID="53" presetClass="entr" presetSubtype="528"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500" fill="hold"/>
                                        <p:tgtEl>
                                          <p:spTgt spid="31"/>
                                        </p:tgtEl>
                                        <p:attrNameLst>
                                          <p:attrName>ppt_w</p:attrName>
                                        </p:attrNameLst>
                                      </p:cBhvr>
                                      <p:tavLst>
                                        <p:tav tm="0">
                                          <p:val>
                                            <p:fltVal val="0"/>
                                          </p:val>
                                        </p:tav>
                                        <p:tav tm="100000">
                                          <p:val>
                                            <p:strVal val="#ppt_w"/>
                                          </p:val>
                                        </p:tav>
                                      </p:tavLst>
                                    </p:anim>
                                    <p:anim calcmode="lin" valueType="num">
                                      <p:cBhvr>
                                        <p:cTn id="27" dur="500" fill="hold"/>
                                        <p:tgtEl>
                                          <p:spTgt spid="31"/>
                                        </p:tgtEl>
                                        <p:attrNameLst>
                                          <p:attrName>ppt_h</p:attrName>
                                        </p:attrNameLst>
                                      </p:cBhvr>
                                      <p:tavLst>
                                        <p:tav tm="0">
                                          <p:val>
                                            <p:fltVal val="0"/>
                                          </p:val>
                                        </p:tav>
                                        <p:tav tm="100000">
                                          <p:val>
                                            <p:strVal val="#ppt_h"/>
                                          </p:val>
                                        </p:tav>
                                      </p:tavLst>
                                    </p:anim>
                                    <p:animEffect transition="in" filter="fade">
                                      <p:cBhvr>
                                        <p:cTn id="28" dur="500"/>
                                        <p:tgtEl>
                                          <p:spTgt spid="31"/>
                                        </p:tgtEl>
                                      </p:cBhvr>
                                    </p:animEffect>
                                    <p:anim calcmode="lin" valueType="num">
                                      <p:cBhvr>
                                        <p:cTn id="29" dur="500" fill="hold"/>
                                        <p:tgtEl>
                                          <p:spTgt spid="31"/>
                                        </p:tgtEl>
                                        <p:attrNameLst>
                                          <p:attrName>ppt_x</p:attrName>
                                        </p:attrNameLst>
                                      </p:cBhvr>
                                      <p:tavLst>
                                        <p:tav tm="0">
                                          <p:val>
                                            <p:fltVal val="0.5"/>
                                          </p:val>
                                        </p:tav>
                                        <p:tav tm="100000">
                                          <p:val>
                                            <p:strVal val="#ppt_x"/>
                                          </p:val>
                                        </p:tav>
                                      </p:tavLst>
                                    </p:anim>
                                    <p:anim calcmode="lin" valueType="num">
                                      <p:cBhvr>
                                        <p:cTn id="30" dur="500" fill="hold"/>
                                        <p:tgtEl>
                                          <p:spTgt spid="3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2" grpId="0" animBg="1"/>
      <p:bldP spid="30" grpId="0" animBg="1"/>
    </p:bldLst>
  </p:timing>
</p:sld>
</file>

<file path=ppt/theme/theme1.xml><?xml version="1.0" encoding="utf-8"?>
<a:theme xmlns:a="http://schemas.openxmlformats.org/drawingml/2006/main" name="Azure Design Template">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2.xml><?xml version="1.0" encoding="utf-8"?>
<a:theme xmlns:a="http://schemas.openxmlformats.org/drawingml/2006/main" name="Black Template">
  <a:themeElements>
    <a:clrScheme name="2019 Brand BLUE Dark Bak">
      <a:dk1>
        <a:srgbClr val="000000"/>
      </a:dk1>
      <a:lt1>
        <a:srgbClr val="FFFFFF"/>
      </a:lt1>
      <a:dk2>
        <a:srgbClr val="243A5E"/>
      </a:dk2>
      <a:lt2>
        <a:srgbClr val="E6E6E6"/>
      </a:lt2>
      <a:accent1>
        <a:srgbClr val="0078D4"/>
      </a:accent1>
      <a:accent2>
        <a:srgbClr val="50E6FF"/>
      </a:accent2>
      <a:accent3>
        <a:srgbClr val="D83B01"/>
      </a:accent3>
      <a:accent4>
        <a:srgbClr val="9BF00B"/>
      </a:accent4>
      <a:accent5>
        <a:srgbClr val="FFB900"/>
      </a:accent5>
      <a:accent6>
        <a:srgbClr val="E6E6E6"/>
      </a:accent6>
      <a:hlink>
        <a:srgbClr val="50E6FF"/>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February_2019" id="{0D93EA38-B0C4-4B20-BF67-413A307B6C0B}" vid="{C7413A89-757E-4CA6-A51B-57D9E2B413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BA7836FE01265448CE35DBD83ECBC20" ma:contentTypeVersion="14" ma:contentTypeDescription="Create a new document." ma:contentTypeScope="" ma:versionID="412ff8c6835e468861cf24f0685e05b0">
  <xsd:schema xmlns:xsd="http://www.w3.org/2001/XMLSchema" xmlns:xs="http://www.w3.org/2001/XMLSchema" xmlns:p="http://schemas.microsoft.com/office/2006/metadata/properties" xmlns:ns1="http://schemas.microsoft.com/sharepoint/v3" xmlns:ns2="012c6a72-1f1f-48df-bc7c-b0b4dc9b629e" xmlns:ns3="3bada437-31df-4ba2-92ad-dacf49b58384" targetNamespace="http://schemas.microsoft.com/office/2006/metadata/properties" ma:root="true" ma:fieldsID="433c26297fa0e72b8022cba3d0265712" ns1:_="" ns2:_="" ns3:_="">
    <xsd:import namespace="http://schemas.microsoft.com/sharepoint/v3"/>
    <xsd:import namespace="012c6a72-1f1f-48df-bc7c-b0b4dc9b629e"/>
    <xsd:import namespace="3bada437-31df-4ba2-92ad-dacf49b5838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1:_ip_UnifiedCompliancePolicyProperties" minOccurs="0"/>
                <xsd:element ref="ns1:_ip_UnifiedCompliancePolicyUIAction" minOccurs="0"/>
                <xsd:element ref="ns2:MediaServiceAutoTag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2c6a72-1f1f-48df-bc7c-b0b4dc9b62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bada437-31df-4ba2-92ad-dacf49b5838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40363155-7CE9-4126-82F0-6B5948D077B3}">
  <ds:schemaRefs>
    <ds:schemaRef ds:uri="012c6a72-1f1f-48df-bc7c-b0b4dc9b629e"/>
    <ds:schemaRef ds:uri="3bada437-31df-4ba2-92ad-dacf49b5838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B9985E7-F7C6-4958-AABD-0B7F8BC31F4D}">
  <ds:schemaRefs>
    <ds:schemaRef ds:uri="http://schemas.microsoft.com/sharepoint/v3/contenttype/forms"/>
  </ds:schemaRefs>
</ds:datastoreItem>
</file>

<file path=customXml/itemProps3.xml><?xml version="1.0" encoding="utf-8"?>
<ds:datastoreItem xmlns:ds="http://schemas.openxmlformats.org/officeDocument/2006/customXml" ds:itemID="{7D758C25-7188-4B86-83B4-902BBD715003}">
  <ds:schemaRefs>
    <ds:schemaRef ds:uri="012c6a72-1f1f-48df-bc7c-b0b4dc9b629e"/>
    <ds:schemaRef ds:uri="3bada437-31df-4ba2-92ad-dacf49b5838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10</Notes>
  <HiddenSlides>1</HiddenSlides>
  <ScaleCrop>false</ScaleCrop>
  <HeadingPairs>
    <vt:vector size="4" baseType="variant">
      <vt:variant>
        <vt:lpstr>Theme</vt:lpstr>
      </vt:variant>
      <vt:variant>
        <vt:i4>3</vt:i4>
      </vt:variant>
      <vt:variant>
        <vt:lpstr>Slide Titles</vt:lpstr>
      </vt:variant>
      <vt:variant>
        <vt:i4>17</vt:i4>
      </vt:variant>
    </vt:vector>
  </HeadingPairs>
  <TitlesOfParts>
    <vt:vector size="20" baseType="lpstr">
      <vt:lpstr>Azure Design Template</vt:lpstr>
      <vt:lpstr>Black Template</vt:lpstr>
      <vt:lpstr>Office Theme</vt:lpstr>
      <vt:lpstr>Microsoft Cloud Adoption Framework for Azure – Plan Workshop</vt:lpstr>
      <vt:lpstr>Cloud Adoption Framework  for Azure | Plan workshop</vt:lpstr>
      <vt:lpstr>Objectives of the workshop</vt:lpstr>
      <vt:lpstr>Achieve balance. Deliver modernization.. Deli</vt:lpstr>
      <vt:lpstr>An iterative process— supporting your changing business needs</vt:lpstr>
      <vt:lpstr>Microsoft Cloud Adoption Framework for Azure</vt:lpstr>
      <vt:lpstr>Before we begin…..</vt:lpstr>
      <vt:lpstr>Plan</vt:lpstr>
      <vt:lpstr>Plan | Initial organization alignment</vt:lpstr>
      <vt:lpstr>Plan | Rationalize digital estate</vt:lpstr>
      <vt:lpstr>Plan | Skills readiness plan</vt:lpstr>
      <vt:lpstr>Plan | Cloud Adoption Plan </vt:lpstr>
      <vt:lpstr>Strategy and Plan template</vt:lpstr>
      <vt:lpstr>Azure DevOps cloud adoption plan generator </vt:lpstr>
      <vt:lpstr>Workshop segment #2 Create your cloud adoption plan</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&amp; Technology Workshop Strategy  |  Plan  |  Ready Aligning business &amp; technology</dc:title>
  <dc:creator/>
  <cp:revision>2</cp:revision>
  <dcterms:created xsi:type="dcterms:W3CDTF">2019-10-16T18:51:17Z</dcterms:created>
  <dcterms:modified xsi:type="dcterms:W3CDTF">2021-09-29T20:18:57Z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0x010100BBA7836FE01265448CE35DBD83ECBC20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SetDate">
    <vt:lpwstr>2020-04-24T18:41:53.7543794Z</vt:lpwstr>
  </property>
  <property fmtid="{D5CDD505-2E9C-101B-9397-08002B2CF9AE}" pid="6" name="MSIP_Label_f42aa342-8706-4288-bd11-ebb85995028c_Name">
    <vt:lpwstr>General</vt:lpwstr>
  </property>
  <property fmtid="{D5CDD505-2E9C-101B-9397-08002B2CF9AE}" pid="7" name="MSIP_Label_f42aa342-8706-4288-bd11-ebb85995028c_ActionId">
    <vt:lpwstr>162729a1-eee7-4859-9194-2e88c970307d</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