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22"/>
  </p:notesMasterIdLst>
  <p:sldIdLst>
    <p:sldId id="1948" r:id="rId6"/>
    <p:sldId id="302" r:id="rId7"/>
    <p:sldId id="1620" r:id="rId8"/>
    <p:sldId id="1950" r:id="rId9"/>
    <p:sldId id="259" r:id="rId10"/>
    <p:sldId id="303" r:id="rId11"/>
    <p:sldId id="325" r:id="rId12"/>
    <p:sldId id="324" r:id="rId13"/>
    <p:sldId id="326" r:id="rId14"/>
    <p:sldId id="304" r:id="rId15"/>
    <p:sldId id="1942" r:id="rId16"/>
    <p:sldId id="1946" r:id="rId17"/>
    <p:sldId id="1947" r:id="rId18"/>
    <p:sldId id="1951" r:id="rId19"/>
    <p:sldId id="1952" r:id="rId20"/>
    <p:sldId id="1949" r:id="rId21"/>
  </p:sldIdLst>
  <p:sldSz cx="12192000" cy="6858000"/>
  <p:notesSz cx="6858000" cy="12763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D84B7A-5F7F-41FB-83CE-13D4C61E3F34}" v="10" dt="2020-07-22T15:44:41.286"/>
    <p1510:client id="{77E3C837-12F9-414E-9E29-C5BD27D4226E}" v="54" dt="2020-07-21T18:12:51.246"/>
    <p1510:client id="{D257A10F-C555-D565-D37B-C354929343CE}" v="35" dt="2020-09-14T20:23:22.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10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Yen-Chi Ho" userId="S::yenchiho@microsoft.com::08e6847b-dae5-4579-ab99-d38df5b1fcbe" providerId="AD" clId="Web-{77E3C837-12F9-414E-9E29-C5BD27D4226E}"/>
    <pc:docChg chg="modSld">
      <pc:chgData name="Michael Yen-Chi Ho" userId="S::yenchiho@microsoft.com::08e6847b-dae5-4579-ab99-d38df5b1fcbe" providerId="AD" clId="Web-{77E3C837-12F9-414E-9E29-C5BD27D4226E}" dt="2020-07-21T18:12:51.246" v="52" actId="20577"/>
      <pc:docMkLst>
        <pc:docMk/>
      </pc:docMkLst>
      <pc:sldChg chg="delSp">
        <pc:chgData name="Michael Yen-Chi Ho" userId="S::yenchiho@microsoft.com::08e6847b-dae5-4579-ab99-d38df5b1fcbe" providerId="AD" clId="Web-{77E3C837-12F9-414E-9E29-C5BD27D4226E}" dt="2020-07-21T18:01:09.571" v="50"/>
        <pc:sldMkLst>
          <pc:docMk/>
          <pc:sldMk cId="2071289292" sldId="302"/>
        </pc:sldMkLst>
        <pc:spChg chg="del">
          <ac:chgData name="Michael Yen-Chi Ho" userId="S::yenchiho@microsoft.com::08e6847b-dae5-4579-ab99-d38df5b1fcbe" providerId="AD" clId="Web-{77E3C837-12F9-414E-9E29-C5BD27D4226E}" dt="2020-07-21T18:01:09.571" v="50"/>
          <ac:spMkLst>
            <pc:docMk/>
            <pc:sldMk cId="2071289292" sldId="302"/>
            <ac:spMk id="3" creationId="{583364B8-159D-47C4-A3F6-8540C9D898C4}"/>
          </ac:spMkLst>
        </pc:spChg>
      </pc:sldChg>
      <pc:sldChg chg="modSp">
        <pc:chgData name="Michael Yen-Chi Ho" userId="S::yenchiho@microsoft.com::08e6847b-dae5-4579-ab99-d38df5b1fcbe" providerId="AD" clId="Web-{77E3C837-12F9-414E-9E29-C5BD27D4226E}" dt="2020-07-21T17:54:31.458" v="48" actId="20577"/>
        <pc:sldMkLst>
          <pc:docMk/>
          <pc:sldMk cId="3923265977" sldId="303"/>
        </pc:sldMkLst>
        <pc:spChg chg="mod">
          <ac:chgData name="Michael Yen-Chi Ho" userId="S::yenchiho@microsoft.com::08e6847b-dae5-4579-ab99-d38df5b1fcbe" providerId="AD" clId="Web-{77E3C837-12F9-414E-9E29-C5BD27D4226E}" dt="2020-07-21T17:54:31.458" v="48" actId="20577"/>
          <ac:spMkLst>
            <pc:docMk/>
            <pc:sldMk cId="3923265977" sldId="303"/>
            <ac:spMk id="3" creationId="{00000000-0000-0000-0000-000000000000}"/>
          </ac:spMkLst>
        </pc:spChg>
      </pc:sldChg>
      <pc:sldChg chg="modSp">
        <pc:chgData name="Michael Yen-Chi Ho" userId="S::yenchiho@microsoft.com::08e6847b-dae5-4579-ab99-d38df5b1fcbe" providerId="AD" clId="Web-{77E3C837-12F9-414E-9E29-C5BD27D4226E}" dt="2020-07-21T18:12:51.246" v="52" actId="20577"/>
        <pc:sldMkLst>
          <pc:docMk/>
          <pc:sldMk cId="958176800" sldId="1948"/>
        </pc:sldMkLst>
        <pc:spChg chg="mod">
          <ac:chgData name="Michael Yen-Chi Ho" userId="S::yenchiho@microsoft.com::08e6847b-dae5-4579-ab99-d38df5b1fcbe" providerId="AD" clId="Web-{77E3C837-12F9-414E-9E29-C5BD27D4226E}" dt="2020-07-21T18:12:51.246" v="52" actId="20577"/>
          <ac:spMkLst>
            <pc:docMk/>
            <pc:sldMk cId="958176800" sldId="1948"/>
            <ac:spMk id="3" creationId="{B5AEAF16-82EB-4F42-B80B-EBAD27DC8632}"/>
          </ac:spMkLst>
        </pc:spChg>
      </pc:sldChg>
    </pc:docChg>
  </pc:docChgLst>
  <pc:docChgLst>
    <pc:chgData name="Chris Boar" userId="f625f69b-aa30-438b-8460-4eb56f06f18b" providerId="ADAL" clId="{275F13DB-00E5-4093-A20A-2F502AD2F402}"/>
    <pc:docChg chg="modSld">
      <pc:chgData name="Chris Boar" userId="f625f69b-aa30-438b-8460-4eb56f06f18b" providerId="ADAL" clId="{275F13DB-00E5-4093-A20A-2F502AD2F402}" dt="2020-06-25T17:19:18.263" v="0"/>
      <pc:docMkLst>
        <pc:docMk/>
      </pc:docMkLst>
      <pc:sldChg chg="modSp">
        <pc:chgData name="Chris Boar" userId="f625f69b-aa30-438b-8460-4eb56f06f18b" providerId="ADAL" clId="{275F13DB-00E5-4093-A20A-2F502AD2F402}" dt="2020-06-25T17:19:18.263" v="0"/>
        <pc:sldMkLst>
          <pc:docMk/>
          <pc:sldMk cId="958176800" sldId="1948"/>
        </pc:sldMkLst>
        <pc:spChg chg="mod">
          <ac:chgData name="Chris Boar" userId="f625f69b-aa30-438b-8460-4eb56f06f18b" providerId="ADAL" clId="{275F13DB-00E5-4093-A20A-2F502AD2F402}" dt="2020-06-25T17:19:18.263" v="0"/>
          <ac:spMkLst>
            <pc:docMk/>
            <pc:sldMk cId="958176800" sldId="1948"/>
            <ac:spMk id="2" creationId="{CC080AE2-BC19-4E98-A30E-6F659B8DB69E}"/>
          </ac:spMkLst>
        </pc:spChg>
      </pc:sldChg>
    </pc:docChg>
  </pc:docChgLst>
  <pc:docChgLst>
    <pc:chgData name="Chris Boar" userId="f625f69b-aa30-438b-8460-4eb56f06f18b" providerId="ADAL" clId="{FFF42B91-FA62-4915-970C-FD908D6EF6F1}"/>
    <pc:docChg chg="undo custSel addSld delSld modSld">
      <pc:chgData name="Chris Boar" userId="f625f69b-aa30-438b-8460-4eb56f06f18b" providerId="ADAL" clId="{FFF42B91-FA62-4915-970C-FD908D6EF6F1}" dt="2020-05-05T16:58:44.768" v="21" actId="20577"/>
      <pc:docMkLst>
        <pc:docMk/>
      </pc:docMkLst>
      <pc:sldChg chg="del">
        <pc:chgData name="Chris Boar" userId="f625f69b-aa30-438b-8460-4eb56f06f18b" providerId="ADAL" clId="{FFF42B91-FA62-4915-970C-FD908D6EF6F1}" dt="2020-05-05T16:57:49.986" v="18" actId="47"/>
        <pc:sldMkLst>
          <pc:docMk/>
          <pc:sldMk cId="1825055701" sldId="1619"/>
        </pc:sldMkLst>
      </pc:sldChg>
      <pc:sldChg chg="modSp add mod">
        <pc:chgData name="Chris Boar" userId="f625f69b-aa30-438b-8460-4eb56f06f18b" providerId="ADAL" clId="{FFF42B91-FA62-4915-970C-FD908D6EF6F1}" dt="2020-05-05T16:58:44.768" v="21" actId="20577"/>
        <pc:sldMkLst>
          <pc:docMk/>
          <pc:sldMk cId="958176800" sldId="1948"/>
        </pc:sldMkLst>
        <pc:spChg chg="mod">
          <ac:chgData name="Chris Boar" userId="f625f69b-aa30-438b-8460-4eb56f06f18b" providerId="ADAL" clId="{FFF42B91-FA62-4915-970C-FD908D6EF6F1}" dt="2020-05-05T16:58:44.768" v="21" actId="20577"/>
          <ac:spMkLst>
            <pc:docMk/>
            <pc:sldMk cId="958176800" sldId="1948"/>
            <ac:spMk id="3" creationId="{B5AEAF16-82EB-4F42-B80B-EBAD27DC8632}"/>
          </ac:spMkLst>
        </pc:spChg>
      </pc:sldChg>
      <pc:sldChg chg="add">
        <pc:chgData name="Chris Boar" userId="f625f69b-aa30-438b-8460-4eb56f06f18b" providerId="ADAL" clId="{FFF42B91-FA62-4915-970C-FD908D6EF6F1}" dt="2020-05-05T16:58:02.174" v="19" actId="22"/>
        <pc:sldMkLst>
          <pc:docMk/>
          <pc:sldMk cId="1247823535" sldId="1949"/>
        </pc:sldMkLst>
      </pc:sldChg>
      <pc:sldMasterChg chg="addSldLayout">
        <pc:chgData name="Chris Boar" userId="f625f69b-aa30-438b-8460-4eb56f06f18b" providerId="ADAL" clId="{FFF42B91-FA62-4915-970C-FD908D6EF6F1}" dt="2020-05-05T16:56:41.028" v="0" actId="22"/>
        <pc:sldMasterMkLst>
          <pc:docMk/>
          <pc:sldMasterMk cId="411724234" sldId="2147483660"/>
        </pc:sldMasterMkLst>
        <pc:sldLayoutChg chg="add replId">
          <pc:chgData name="Chris Boar" userId="f625f69b-aa30-438b-8460-4eb56f06f18b" providerId="ADAL" clId="{FFF42B91-FA62-4915-970C-FD908D6EF6F1}" dt="2020-05-05T16:56:41.028" v="0" actId="22"/>
          <pc:sldLayoutMkLst>
            <pc:docMk/>
            <pc:sldMasterMk cId="411724234" sldId="2147483660"/>
            <pc:sldLayoutMk cId="1525783891" sldId="2147483703"/>
          </pc:sldLayoutMkLst>
        </pc:sldLayoutChg>
      </pc:sldMasterChg>
      <pc:sldMasterChg chg="addSldLayout">
        <pc:chgData name="Chris Boar" userId="f625f69b-aa30-438b-8460-4eb56f06f18b" providerId="ADAL" clId="{FFF42B91-FA62-4915-970C-FD908D6EF6F1}" dt="2020-05-05T16:58:02.174" v="19" actId="22"/>
        <pc:sldMasterMkLst>
          <pc:docMk/>
          <pc:sldMasterMk cId="4017263070" sldId="2147483683"/>
        </pc:sldMasterMkLst>
        <pc:sldLayoutChg chg="add replId">
          <pc:chgData name="Chris Boar" userId="f625f69b-aa30-438b-8460-4eb56f06f18b" providerId="ADAL" clId="{FFF42B91-FA62-4915-970C-FD908D6EF6F1}" dt="2020-05-05T16:58:02.174" v="19" actId="22"/>
          <pc:sldLayoutMkLst>
            <pc:docMk/>
            <pc:sldMasterMk cId="4017263070" sldId="2147483683"/>
            <pc:sldLayoutMk cId="2476138628" sldId="2147483704"/>
          </pc:sldLayoutMkLst>
        </pc:sldLayoutChg>
      </pc:sldMasterChg>
    </pc:docChg>
  </pc:docChgLst>
  <pc:docChgLst>
    <pc:chgData name="Chris" userId="f625f69b-aa30-438b-8460-4eb56f06f18b" providerId="ADAL" clId="{6FD84B7A-5F7F-41FB-83CE-13D4C61E3F34}"/>
    <pc:docChg chg="undo redo custSel modSld">
      <pc:chgData name="Chris" userId="f625f69b-aa30-438b-8460-4eb56f06f18b" providerId="ADAL" clId="{6FD84B7A-5F7F-41FB-83CE-13D4C61E3F34}" dt="2020-07-22T15:44:41.286" v="8" actId="20577"/>
      <pc:docMkLst>
        <pc:docMk/>
      </pc:docMkLst>
      <pc:sldChg chg="modSp mod">
        <pc:chgData name="Chris" userId="f625f69b-aa30-438b-8460-4eb56f06f18b" providerId="ADAL" clId="{6FD84B7A-5F7F-41FB-83CE-13D4C61E3F34}" dt="2020-07-22T15:44:41.286" v="8" actId="20577"/>
        <pc:sldMkLst>
          <pc:docMk/>
          <pc:sldMk cId="958176800" sldId="1948"/>
        </pc:sldMkLst>
        <pc:spChg chg="mod">
          <ac:chgData name="Chris" userId="f625f69b-aa30-438b-8460-4eb56f06f18b" providerId="ADAL" clId="{6FD84B7A-5F7F-41FB-83CE-13D4C61E3F34}" dt="2020-07-22T15:44:41.286" v="8" actId="20577"/>
          <ac:spMkLst>
            <pc:docMk/>
            <pc:sldMk cId="958176800" sldId="1948"/>
            <ac:spMk id="3" creationId="{B5AEAF16-82EB-4F42-B80B-EBAD27DC8632}"/>
          </ac:spMkLst>
        </pc:spChg>
      </pc:sldChg>
    </pc:docChg>
  </pc:docChgLst>
  <pc:docChgLst>
    <pc:chgData name="Michael Yen-Chi Ho" userId="S::yenchiho@microsoft.com::08e6847b-dae5-4579-ab99-d38df5b1fcbe" providerId="AD" clId="Web-{1E372D03-170B-B221-F6BF-8DFE46ABF78E}"/>
    <pc:docChg chg="modSld">
      <pc:chgData name="Michael Yen-Chi Ho" userId="S::yenchiho@microsoft.com::08e6847b-dae5-4579-ab99-d38df5b1fcbe" providerId="AD" clId="Web-{1E372D03-170B-B221-F6BF-8DFE46ABF78E}" dt="2020-07-09T15:12:08.106" v="664" actId="1076"/>
      <pc:docMkLst>
        <pc:docMk/>
      </pc:docMkLst>
      <pc:sldChg chg="modSp modNotes">
        <pc:chgData name="Michael Yen-Chi Ho" userId="S::yenchiho@microsoft.com::08e6847b-dae5-4579-ab99-d38df5b1fcbe" providerId="AD" clId="Web-{1E372D03-170B-B221-F6BF-8DFE46ABF78E}" dt="2020-07-09T15:08:28.964" v="355" actId="20577"/>
        <pc:sldMkLst>
          <pc:docMk/>
          <pc:sldMk cId="3429127010" sldId="259"/>
        </pc:sldMkLst>
        <pc:spChg chg="mod">
          <ac:chgData name="Michael Yen-Chi Ho" userId="S::yenchiho@microsoft.com::08e6847b-dae5-4579-ab99-d38df5b1fcbe" providerId="AD" clId="Web-{1E372D03-170B-B221-F6BF-8DFE46ABF78E}" dt="2020-07-09T15:06:31.370" v="339" actId="20577"/>
          <ac:spMkLst>
            <pc:docMk/>
            <pc:sldMk cId="3429127010" sldId="259"/>
            <ac:spMk id="2" creationId="{00000000-0000-0000-0000-000000000000}"/>
          </ac:spMkLst>
        </pc:spChg>
        <pc:spChg chg="mod">
          <ac:chgData name="Michael Yen-Chi Ho" userId="S::yenchiho@microsoft.com::08e6847b-dae5-4579-ab99-d38df5b1fcbe" providerId="AD" clId="Web-{1E372D03-170B-B221-F6BF-8DFE46ABF78E}" dt="2020-07-09T15:08:28.964" v="355" actId="20577"/>
          <ac:spMkLst>
            <pc:docMk/>
            <pc:sldMk cId="3429127010" sldId="259"/>
            <ac:spMk id="3" creationId="{00000000-0000-0000-0000-000000000000}"/>
          </ac:spMkLst>
        </pc:spChg>
      </pc:sldChg>
      <pc:sldChg chg="modSp">
        <pc:chgData name="Michael Yen-Chi Ho" userId="S::yenchiho@microsoft.com::08e6847b-dae5-4579-ab99-d38df5b1fcbe" providerId="AD" clId="Web-{1E372D03-170B-B221-F6BF-8DFE46ABF78E}" dt="2020-07-09T15:09:07.652" v="368" actId="20577"/>
        <pc:sldMkLst>
          <pc:docMk/>
          <pc:sldMk cId="601339970" sldId="304"/>
        </pc:sldMkLst>
        <pc:spChg chg="mod">
          <ac:chgData name="Michael Yen-Chi Ho" userId="S::yenchiho@microsoft.com::08e6847b-dae5-4579-ab99-d38df5b1fcbe" providerId="AD" clId="Web-{1E372D03-170B-B221-F6BF-8DFE46ABF78E}" dt="2020-07-09T15:09:07.652" v="368" actId="20577"/>
          <ac:spMkLst>
            <pc:docMk/>
            <pc:sldMk cId="601339970" sldId="304"/>
            <ac:spMk id="3" creationId="{00000000-0000-0000-0000-000000000000}"/>
          </ac:spMkLst>
        </pc:spChg>
      </pc:sldChg>
      <pc:sldChg chg="addSp modSp">
        <pc:chgData name="Michael Yen-Chi Ho" userId="S::yenchiho@microsoft.com::08e6847b-dae5-4579-ab99-d38df5b1fcbe" providerId="AD" clId="Web-{1E372D03-170B-B221-F6BF-8DFE46ABF78E}" dt="2020-07-09T15:12:08.106" v="664" actId="1076"/>
        <pc:sldMkLst>
          <pc:docMk/>
          <pc:sldMk cId="1880195511" sldId="1947"/>
        </pc:sldMkLst>
        <pc:spChg chg="add mod">
          <ac:chgData name="Michael Yen-Chi Ho" userId="S::yenchiho@microsoft.com::08e6847b-dae5-4579-ab99-d38df5b1fcbe" providerId="AD" clId="Web-{1E372D03-170B-B221-F6BF-8DFE46ABF78E}" dt="2020-07-09T15:12:05.496" v="663" actId="1076"/>
          <ac:spMkLst>
            <pc:docMk/>
            <pc:sldMk cId="1880195511" sldId="1947"/>
            <ac:spMk id="2" creationId="{95547842-2E74-4C54-9981-3F8458823C17}"/>
          </ac:spMkLst>
        </pc:spChg>
        <pc:spChg chg="mod">
          <ac:chgData name="Michael Yen-Chi Ho" userId="S::yenchiho@microsoft.com::08e6847b-dae5-4579-ab99-d38df5b1fcbe" providerId="AD" clId="Web-{1E372D03-170B-B221-F6BF-8DFE46ABF78E}" dt="2020-07-09T15:10:19.137" v="484" actId="20577"/>
          <ac:spMkLst>
            <pc:docMk/>
            <pc:sldMk cId="1880195511" sldId="1947"/>
            <ac:spMk id="4" creationId="{525FDB77-3212-42A4-86F0-D5ED334C087F}"/>
          </ac:spMkLst>
        </pc:spChg>
        <pc:picChg chg="mod">
          <ac:chgData name="Michael Yen-Chi Ho" userId="S::yenchiho@microsoft.com::08e6847b-dae5-4579-ab99-d38df5b1fcbe" providerId="AD" clId="Web-{1E372D03-170B-B221-F6BF-8DFE46ABF78E}" dt="2020-07-09T15:12:08.106" v="664" actId="1076"/>
          <ac:picMkLst>
            <pc:docMk/>
            <pc:sldMk cId="1880195511" sldId="1947"/>
            <ac:picMk id="1026" creationId="{32F14E47-5550-4C22-B4C3-F58EED2F1B6F}"/>
          </ac:picMkLst>
        </pc:picChg>
      </pc:sldChg>
    </pc:docChg>
  </pc:docChgLst>
  <pc:docChgLst>
    <pc:chgData name="Michael Yen-Chi Ho" userId="S::yenchiho@microsoft.com::08e6847b-dae5-4579-ab99-d38df5b1fcbe" providerId="AD" clId="Web-{7D42BF57-1AA2-9DB1-42B9-FFD69BBD2D02}"/>
    <pc:docChg chg="modSld">
      <pc:chgData name="Michael Yen-Chi Ho" userId="S::yenchiho@microsoft.com::08e6847b-dae5-4579-ab99-d38df5b1fcbe" providerId="AD" clId="Web-{7D42BF57-1AA2-9DB1-42B9-FFD69BBD2D02}" dt="2020-07-09T06:02:54.316" v="46"/>
      <pc:docMkLst>
        <pc:docMk/>
      </pc:docMkLst>
      <pc:sldChg chg="modSp modNotes">
        <pc:chgData name="Michael Yen-Chi Ho" userId="S::yenchiho@microsoft.com::08e6847b-dae5-4579-ab99-d38df5b1fcbe" providerId="AD" clId="Web-{7D42BF57-1AA2-9DB1-42B9-FFD69BBD2D02}" dt="2020-07-09T06:02:54.316" v="46"/>
        <pc:sldMkLst>
          <pc:docMk/>
          <pc:sldMk cId="3923265977" sldId="303"/>
        </pc:sldMkLst>
        <pc:spChg chg="mod">
          <ac:chgData name="Michael Yen-Chi Ho" userId="S::yenchiho@microsoft.com::08e6847b-dae5-4579-ab99-d38df5b1fcbe" providerId="AD" clId="Web-{7D42BF57-1AA2-9DB1-42B9-FFD69BBD2D02}" dt="2020-07-09T06:02:51.316" v="41" actId="20577"/>
          <ac:spMkLst>
            <pc:docMk/>
            <pc:sldMk cId="3923265977" sldId="303"/>
            <ac:spMk id="3" creationId="{00000000-0000-0000-0000-000000000000}"/>
          </ac:spMkLst>
        </pc:spChg>
      </pc:sldChg>
    </pc:docChg>
  </pc:docChgLst>
  <pc:docChgLst>
    <pc:chgData name="Niels Ophey" userId="e92edb78-61d0-4c9f-b47b-e90ce40b953d" providerId="ADAL" clId="{3651F015-D1A2-4762-B01D-C054CFF8E758}"/>
    <pc:docChg chg="custSel addSld delSld modSld delMainMaster">
      <pc:chgData name="Niels Ophey" userId="e92edb78-61d0-4c9f-b47b-e90ce40b953d" providerId="ADAL" clId="{3651F015-D1A2-4762-B01D-C054CFF8E758}" dt="2020-05-05T15:02:34.315" v="449" actId="1076"/>
      <pc:docMkLst>
        <pc:docMk/>
      </pc:docMkLst>
      <pc:sldChg chg="del">
        <pc:chgData name="Niels Ophey" userId="e92edb78-61d0-4c9f-b47b-e90ce40b953d" providerId="ADAL" clId="{3651F015-D1A2-4762-B01D-C054CFF8E758}" dt="2020-05-05T14:52:48.186" v="109" actId="47"/>
        <pc:sldMkLst>
          <pc:docMk/>
          <pc:sldMk cId="1577499883" sldId="256"/>
        </pc:sldMkLst>
      </pc:sldChg>
      <pc:sldChg chg="addSp modSp mod">
        <pc:chgData name="Niels Ophey" userId="e92edb78-61d0-4c9f-b47b-e90ce40b953d" providerId="ADAL" clId="{3651F015-D1A2-4762-B01D-C054CFF8E758}" dt="2020-05-05T14:56:06.013" v="205" actId="1076"/>
        <pc:sldMkLst>
          <pc:docMk/>
          <pc:sldMk cId="2071289292" sldId="302"/>
        </pc:sldMkLst>
        <pc:spChg chg="mod">
          <ac:chgData name="Niels Ophey" userId="e92edb78-61d0-4c9f-b47b-e90ce40b953d" providerId="ADAL" clId="{3651F015-D1A2-4762-B01D-C054CFF8E758}" dt="2020-05-05T14:52:09.648" v="108" actId="20577"/>
          <ac:spMkLst>
            <pc:docMk/>
            <pc:sldMk cId="2071289292" sldId="302"/>
            <ac:spMk id="2" creationId="{00000000-0000-0000-0000-000000000000}"/>
          </ac:spMkLst>
        </pc:spChg>
        <pc:spChg chg="add mod">
          <ac:chgData name="Niels Ophey" userId="e92edb78-61d0-4c9f-b47b-e90ce40b953d" providerId="ADAL" clId="{3651F015-D1A2-4762-B01D-C054CFF8E758}" dt="2020-05-05T14:56:06.013" v="205" actId="1076"/>
          <ac:spMkLst>
            <pc:docMk/>
            <pc:sldMk cId="2071289292" sldId="302"/>
            <ac:spMk id="3" creationId="{583364B8-159D-47C4-A3F6-8540C9D898C4}"/>
          </ac:spMkLst>
        </pc:spChg>
        <pc:spChg chg="mod">
          <ac:chgData name="Niels Ophey" userId="e92edb78-61d0-4c9f-b47b-e90ce40b953d" providerId="ADAL" clId="{3651F015-D1A2-4762-B01D-C054CFF8E758}" dt="2020-05-05T14:54:27.250" v="202" actId="6549"/>
          <ac:spMkLst>
            <pc:docMk/>
            <pc:sldMk cId="2071289292" sldId="302"/>
            <ac:spMk id="9" creationId="{0F86F9F9-39B5-4CE6-AF48-9ADAE40EA728}"/>
          </ac:spMkLst>
        </pc:spChg>
      </pc:sldChg>
      <pc:sldChg chg="modSp add del mod setBg">
        <pc:chgData name="Niels Ophey" userId="e92edb78-61d0-4c9f-b47b-e90ce40b953d" providerId="ADAL" clId="{3651F015-D1A2-4762-B01D-C054CFF8E758}" dt="2020-05-05T14:50:04.324" v="24" actId="20577"/>
        <pc:sldMkLst>
          <pc:docMk/>
          <pc:sldMk cId="1825055701" sldId="1619"/>
        </pc:sldMkLst>
        <pc:spChg chg="mod">
          <ac:chgData name="Niels Ophey" userId="e92edb78-61d0-4c9f-b47b-e90ce40b953d" providerId="ADAL" clId="{3651F015-D1A2-4762-B01D-C054CFF8E758}" dt="2020-05-05T14:50:04.324" v="24" actId="20577"/>
          <ac:spMkLst>
            <pc:docMk/>
            <pc:sldMk cId="1825055701" sldId="1619"/>
            <ac:spMk id="13" creationId="{00000000-0000-0000-0000-000000000000}"/>
          </ac:spMkLst>
        </pc:spChg>
      </pc:sldChg>
      <pc:sldChg chg="addSp delSp modSp new del mod modTransition">
        <pc:chgData name="Niels Ophey" userId="e92edb78-61d0-4c9f-b47b-e90ce40b953d" providerId="ADAL" clId="{3651F015-D1A2-4762-B01D-C054CFF8E758}" dt="2020-05-05T14:51:57.836" v="87" actId="47"/>
        <pc:sldMkLst>
          <pc:docMk/>
          <pc:sldMk cId="267888240" sldId="1620"/>
        </pc:sldMkLst>
        <pc:spChg chg="del">
          <ac:chgData name="Niels Ophey" userId="e92edb78-61d0-4c9f-b47b-e90ce40b953d" providerId="ADAL" clId="{3651F015-D1A2-4762-B01D-C054CFF8E758}" dt="2020-05-05T14:50:12.456" v="26"/>
          <ac:spMkLst>
            <pc:docMk/>
            <pc:sldMk cId="267888240" sldId="1620"/>
            <ac:spMk id="2" creationId="{1BEB2CEC-C5BB-4E63-A550-118B142F97D4}"/>
          </ac:spMkLst>
        </pc:spChg>
        <pc:spChg chg="del">
          <ac:chgData name="Niels Ophey" userId="e92edb78-61d0-4c9f-b47b-e90ce40b953d" providerId="ADAL" clId="{3651F015-D1A2-4762-B01D-C054CFF8E758}" dt="2020-05-05T14:50:12.456" v="26"/>
          <ac:spMkLst>
            <pc:docMk/>
            <pc:sldMk cId="267888240" sldId="1620"/>
            <ac:spMk id="3" creationId="{2DA5219F-F44A-4B1E-AC19-F815BD0B6741}"/>
          </ac:spMkLst>
        </pc:spChg>
        <pc:spChg chg="add mod">
          <ac:chgData name="Niels Ophey" userId="e92edb78-61d0-4c9f-b47b-e90ce40b953d" providerId="ADAL" clId="{3651F015-D1A2-4762-B01D-C054CFF8E758}" dt="2020-05-05T14:50:53.377" v="86" actId="20577"/>
          <ac:spMkLst>
            <pc:docMk/>
            <pc:sldMk cId="267888240" sldId="1620"/>
            <ac:spMk id="4" creationId="{D6EA297D-6733-4014-AEC5-63BF11850724}"/>
          </ac:spMkLst>
        </pc:spChg>
      </pc:sldChg>
      <pc:sldChg chg="modSp new mod">
        <pc:chgData name="Niels Ophey" userId="e92edb78-61d0-4c9f-b47b-e90ce40b953d" providerId="ADAL" clId="{3651F015-D1A2-4762-B01D-C054CFF8E758}" dt="2020-05-05T14:58:46.733" v="324" actId="207"/>
        <pc:sldMkLst>
          <pc:docMk/>
          <pc:sldMk cId="3070524015" sldId="1620"/>
        </pc:sldMkLst>
        <pc:spChg chg="mod">
          <ac:chgData name="Niels Ophey" userId="e92edb78-61d0-4c9f-b47b-e90ce40b953d" providerId="ADAL" clId="{3651F015-D1A2-4762-B01D-C054CFF8E758}" dt="2020-05-05T14:58:46.733" v="324" actId="207"/>
          <ac:spMkLst>
            <pc:docMk/>
            <pc:sldMk cId="3070524015" sldId="1620"/>
            <ac:spMk id="2" creationId="{CF841BF4-7CF8-4304-A0EC-D2B8AB181A2D}"/>
          </ac:spMkLst>
        </pc:spChg>
        <pc:spChg chg="mod">
          <ac:chgData name="Niels Ophey" userId="e92edb78-61d0-4c9f-b47b-e90ce40b953d" providerId="ADAL" clId="{3651F015-D1A2-4762-B01D-C054CFF8E758}" dt="2020-05-05T14:56:26.334" v="222" actId="20577"/>
          <ac:spMkLst>
            <pc:docMk/>
            <pc:sldMk cId="3070524015" sldId="1620"/>
            <ac:spMk id="3" creationId="{4F4279AB-C4C5-4ECF-B8D8-7D7102449430}"/>
          </ac:spMkLst>
        </pc:spChg>
      </pc:sldChg>
      <pc:sldChg chg="del">
        <pc:chgData name="Niels Ophey" userId="e92edb78-61d0-4c9f-b47b-e90ce40b953d" providerId="ADAL" clId="{3651F015-D1A2-4762-B01D-C054CFF8E758}" dt="2020-05-05T15:01:56.557" v="410" actId="47"/>
        <pc:sldMkLst>
          <pc:docMk/>
          <pc:sldMk cId="4108454570" sldId="1935"/>
        </pc:sldMkLst>
      </pc:sldChg>
      <pc:sldChg chg="del">
        <pc:chgData name="Niels Ophey" userId="e92edb78-61d0-4c9f-b47b-e90ce40b953d" providerId="ADAL" clId="{3651F015-D1A2-4762-B01D-C054CFF8E758}" dt="2020-05-05T15:01:56.557" v="410" actId="47"/>
        <pc:sldMkLst>
          <pc:docMk/>
          <pc:sldMk cId="1913539956" sldId="1944"/>
        </pc:sldMkLst>
      </pc:sldChg>
      <pc:sldChg chg="addSp delSp modSp new mod modTransition">
        <pc:chgData name="Niels Ophey" userId="e92edb78-61d0-4c9f-b47b-e90ce40b953d" providerId="ADAL" clId="{3651F015-D1A2-4762-B01D-C054CFF8E758}" dt="2020-05-05T15:00:24.565" v="396" actId="6549"/>
        <pc:sldMkLst>
          <pc:docMk/>
          <pc:sldMk cId="2140234453" sldId="1945"/>
        </pc:sldMkLst>
        <pc:spChg chg="del">
          <ac:chgData name="Niels Ophey" userId="e92edb78-61d0-4c9f-b47b-e90ce40b953d" providerId="ADAL" clId="{3651F015-D1A2-4762-B01D-C054CFF8E758}" dt="2020-05-05T14:59:36.309" v="326"/>
          <ac:spMkLst>
            <pc:docMk/>
            <pc:sldMk cId="2140234453" sldId="1945"/>
            <ac:spMk id="2" creationId="{345D983A-6B61-43EB-AA31-638566A01DAC}"/>
          </ac:spMkLst>
        </pc:spChg>
        <pc:spChg chg="del">
          <ac:chgData name="Niels Ophey" userId="e92edb78-61d0-4c9f-b47b-e90ce40b953d" providerId="ADAL" clId="{3651F015-D1A2-4762-B01D-C054CFF8E758}" dt="2020-05-05T14:59:36.309" v="326"/>
          <ac:spMkLst>
            <pc:docMk/>
            <pc:sldMk cId="2140234453" sldId="1945"/>
            <ac:spMk id="3" creationId="{C527C289-27AE-411C-8111-851CDABB9181}"/>
          </ac:spMkLst>
        </pc:spChg>
        <pc:spChg chg="add mod">
          <ac:chgData name="Niels Ophey" userId="e92edb78-61d0-4c9f-b47b-e90ce40b953d" providerId="ADAL" clId="{3651F015-D1A2-4762-B01D-C054CFF8E758}" dt="2020-05-05T15:00:24.565" v="396" actId="6549"/>
          <ac:spMkLst>
            <pc:docMk/>
            <pc:sldMk cId="2140234453" sldId="1945"/>
            <ac:spMk id="4" creationId="{A4B8DB0D-8672-4C78-8C15-EE7E0675C9C6}"/>
          </ac:spMkLst>
        </pc:spChg>
        <pc:spChg chg="add del mod">
          <ac:chgData name="Niels Ophey" userId="e92edb78-61d0-4c9f-b47b-e90ce40b953d" providerId="ADAL" clId="{3651F015-D1A2-4762-B01D-C054CFF8E758}" dt="2020-05-05T14:59:46.157" v="339" actId="478"/>
          <ac:spMkLst>
            <pc:docMk/>
            <pc:sldMk cId="2140234453" sldId="1945"/>
            <ac:spMk id="5" creationId="{E550D214-A084-4AED-952D-C27558110A0A}"/>
          </ac:spMkLst>
        </pc:spChg>
      </pc:sldChg>
      <pc:sldChg chg="addSp delSp modSp new mod modTransition">
        <pc:chgData name="Niels Ophey" userId="e92edb78-61d0-4c9f-b47b-e90ce40b953d" providerId="ADAL" clId="{3651F015-D1A2-4762-B01D-C054CFF8E758}" dt="2020-05-05T15:01:52.996" v="409" actId="20577"/>
        <pc:sldMkLst>
          <pc:docMk/>
          <pc:sldMk cId="3542195068" sldId="1946"/>
        </pc:sldMkLst>
        <pc:spChg chg="del">
          <ac:chgData name="Niels Ophey" userId="e92edb78-61d0-4c9f-b47b-e90ce40b953d" providerId="ADAL" clId="{3651F015-D1A2-4762-B01D-C054CFF8E758}" dt="2020-05-05T15:01:48.829" v="398"/>
          <ac:spMkLst>
            <pc:docMk/>
            <pc:sldMk cId="3542195068" sldId="1946"/>
            <ac:spMk id="2" creationId="{00970CF2-9EC5-46EE-A4DB-5F9C2EB7E9D3}"/>
          </ac:spMkLst>
        </pc:spChg>
        <pc:spChg chg="del">
          <ac:chgData name="Niels Ophey" userId="e92edb78-61d0-4c9f-b47b-e90ce40b953d" providerId="ADAL" clId="{3651F015-D1A2-4762-B01D-C054CFF8E758}" dt="2020-05-05T15:01:48.829" v="398"/>
          <ac:spMkLst>
            <pc:docMk/>
            <pc:sldMk cId="3542195068" sldId="1946"/>
            <ac:spMk id="3" creationId="{6AD1222F-C008-444E-BEB0-A7F5A4A484B0}"/>
          </ac:spMkLst>
        </pc:spChg>
        <pc:spChg chg="add mod">
          <ac:chgData name="Niels Ophey" userId="e92edb78-61d0-4c9f-b47b-e90ce40b953d" providerId="ADAL" clId="{3651F015-D1A2-4762-B01D-C054CFF8E758}" dt="2020-05-05T15:01:52.996" v="409" actId="20577"/>
          <ac:spMkLst>
            <pc:docMk/>
            <pc:sldMk cId="3542195068" sldId="1946"/>
            <ac:spMk id="4" creationId="{D3829249-346F-4136-9917-5DD5C16BF0A5}"/>
          </ac:spMkLst>
        </pc:spChg>
        <pc:spChg chg="add mod">
          <ac:chgData name="Niels Ophey" userId="e92edb78-61d0-4c9f-b47b-e90ce40b953d" providerId="ADAL" clId="{3651F015-D1A2-4762-B01D-C054CFF8E758}" dt="2020-05-05T15:01:48.829" v="398"/>
          <ac:spMkLst>
            <pc:docMk/>
            <pc:sldMk cId="3542195068" sldId="1946"/>
            <ac:spMk id="5" creationId="{062EF46A-1F73-4262-B85E-AC19EFCC3299}"/>
          </ac:spMkLst>
        </pc:spChg>
      </pc:sldChg>
      <pc:sldChg chg="addSp delSp modSp new mod modTransition">
        <pc:chgData name="Niels Ophey" userId="e92edb78-61d0-4c9f-b47b-e90ce40b953d" providerId="ADAL" clId="{3651F015-D1A2-4762-B01D-C054CFF8E758}" dt="2020-05-05T15:02:34.315" v="449" actId="1076"/>
        <pc:sldMkLst>
          <pc:docMk/>
          <pc:sldMk cId="1880195511" sldId="1947"/>
        </pc:sldMkLst>
        <pc:spChg chg="del">
          <ac:chgData name="Niels Ophey" userId="e92edb78-61d0-4c9f-b47b-e90ce40b953d" providerId="ADAL" clId="{3651F015-D1A2-4762-B01D-C054CFF8E758}" dt="2020-05-05T15:02:08.080" v="412"/>
          <ac:spMkLst>
            <pc:docMk/>
            <pc:sldMk cId="1880195511" sldId="1947"/>
            <ac:spMk id="2" creationId="{8022ABF6-871C-4515-A7AC-F3A12C5EE4F4}"/>
          </ac:spMkLst>
        </pc:spChg>
        <pc:spChg chg="del">
          <ac:chgData name="Niels Ophey" userId="e92edb78-61d0-4c9f-b47b-e90ce40b953d" providerId="ADAL" clId="{3651F015-D1A2-4762-B01D-C054CFF8E758}" dt="2020-05-05T15:02:08.080" v="412"/>
          <ac:spMkLst>
            <pc:docMk/>
            <pc:sldMk cId="1880195511" sldId="1947"/>
            <ac:spMk id="3" creationId="{DAF514AD-97E7-4414-A63E-893CADE08240}"/>
          </ac:spMkLst>
        </pc:spChg>
        <pc:spChg chg="add mod">
          <ac:chgData name="Niels Ophey" userId="e92edb78-61d0-4c9f-b47b-e90ce40b953d" providerId="ADAL" clId="{3651F015-D1A2-4762-B01D-C054CFF8E758}" dt="2020-05-05T15:02:17.537" v="446" actId="20577"/>
          <ac:spMkLst>
            <pc:docMk/>
            <pc:sldMk cId="1880195511" sldId="1947"/>
            <ac:spMk id="4" creationId="{525FDB77-3212-42A4-86F0-D5ED334C087F}"/>
          </ac:spMkLst>
        </pc:spChg>
        <pc:picChg chg="add mod">
          <ac:chgData name="Niels Ophey" userId="e92edb78-61d0-4c9f-b47b-e90ce40b953d" providerId="ADAL" clId="{3651F015-D1A2-4762-B01D-C054CFF8E758}" dt="2020-05-05T15:02:34.315" v="449" actId="1076"/>
          <ac:picMkLst>
            <pc:docMk/>
            <pc:sldMk cId="1880195511" sldId="1947"/>
            <ac:picMk id="1026" creationId="{32F14E47-5550-4C22-B4C3-F58EED2F1B6F}"/>
          </ac:picMkLst>
        </pc:picChg>
      </pc:sldChg>
      <pc:sldMasterChg chg="del delSldLayout">
        <pc:chgData name="Niels Ophey" userId="e92edb78-61d0-4c9f-b47b-e90ce40b953d" providerId="ADAL" clId="{3651F015-D1A2-4762-B01D-C054CFF8E758}" dt="2020-05-05T14:52:48.186" v="109" actId="47"/>
        <pc:sldMasterMkLst>
          <pc:docMk/>
          <pc:sldMasterMk cId="594725491" sldId="2147483648"/>
        </pc:sldMasterMkLst>
        <pc:sldLayoutChg chg="del">
          <pc:chgData name="Niels Ophey" userId="e92edb78-61d0-4c9f-b47b-e90ce40b953d" providerId="ADAL" clId="{3651F015-D1A2-4762-B01D-C054CFF8E758}" dt="2020-05-05T14:52:48.186" v="109" actId="47"/>
          <pc:sldLayoutMkLst>
            <pc:docMk/>
            <pc:sldMasterMk cId="594725491" sldId="2147483648"/>
            <pc:sldLayoutMk cId="4043166929" sldId="2147483649"/>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3433200589" sldId="2147483650"/>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2835585648" sldId="2147483651"/>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742901757" sldId="2147483652"/>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2024084034" sldId="2147483653"/>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2440206447" sldId="2147483654"/>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3087692832" sldId="2147483655"/>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3453883237" sldId="2147483656"/>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2509888776" sldId="2147483657"/>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1699206799" sldId="2147483658"/>
          </pc:sldLayoutMkLst>
        </pc:sldLayoutChg>
        <pc:sldLayoutChg chg="del">
          <pc:chgData name="Niels Ophey" userId="e92edb78-61d0-4c9f-b47b-e90ce40b953d" providerId="ADAL" clId="{3651F015-D1A2-4762-B01D-C054CFF8E758}" dt="2020-05-05T14:52:48.186" v="109" actId="47"/>
          <pc:sldLayoutMkLst>
            <pc:docMk/>
            <pc:sldMasterMk cId="594725491" sldId="2147483648"/>
            <pc:sldLayoutMk cId="2809958959" sldId="2147483659"/>
          </pc:sldLayoutMkLst>
        </pc:sldLayoutChg>
      </pc:sldMasterChg>
    </pc:docChg>
  </pc:docChgLst>
  <pc:docChgLst>
    <pc:chgData name="Michael Yen-Chi Ho" userId="S::yenchiho@microsoft.com::08e6847b-dae5-4579-ab99-d38df5b1fcbe" providerId="AD" clId="Web-{D257A10F-C555-D565-D37B-C354929343CE}"/>
    <pc:docChg chg="addSld delSld modSld sldOrd">
      <pc:chgData name="Michael Yen-Chi Ho" userId="S::yenchiho@microsoft.com::08e6847b-dae5-4579-ab99-d38df5b1fcbe" providerId="AD" clId="Web-{D257A10F-C555-D565-D37B-C354929343CE}" dt="2020-09-14T20:23:28.226" v="146"/>
      <pc:docMkLst>
        <pc:docMk/>
      </pc:docMkLst>
      <pc:sldChg chg="modSp">
        <pc:chgData name="Michael Yen-Chi Ho" userId="S::yenchiho@microsoft.com::08e6847b-dae5-4579-ab99-d38df5b1fcbe" providerId="AD" clId="Web-{D257A10F-C555-D565-D37B-C354929343CE}" dt="2020-09-14T20:18:22.988" v="8" actId="14100"/>
        <pc:sldMkLst>
          <pc:docMk/>
          <pc:sldMk cId="2071289292" sldId="302"/>
        </pc:sldMkLst>
        <pc:spChg chg="mod">
          <ac:chgData name="Michael Yen-Chi Ho" userId="S::yenchiho@microsoft.com::08e6847b-dae5-4579-ab99-d38df5b1fcbe" providerId="AD" clId="Web-{D257A10F-C555-D565-D37B-C354929343CE}" dt="2020-09-14T20:18:22.988" v="8" actId="14100"/>
          <ac:spMkLst>
            <pc:docMk/>
            <pc:sldMk cId="2071289292" sldId="302"/>
            <ac:spMk id="9" creationId="{0F86F9F9-39B5-4CE6-AF48-9ADAE40EA728}"/>
          </ac:spMkLst>
        </pc:spChg>
      </pc:sldChg>
      <pc:sldChg chg="del">
        <pc:chgData name="Michael Yen-Chi Ho" userId="S::yenchiho@microsoft.com::08e6847b-dae5-4579-ab99-d38df5b1fcbe" providerId="AD" clId="Web-{D257A10F-C555-D565-D37B-C354929343CE}" dt="2020-09-14T20:18:35.083" v="10"/>
        <pc:sldMkLst>
          <pc:docMk/>
          <pc:sldMk cId="2140234453" sldId="1945"/>
        </pc:sldMkLst>
      </pc:sldChg>
      <pc:sldChg chg="modSp">
        <pc:chgData name="Michael Yen-Chi Ho" userId="S::yenchiho@microsoft.com::08e6847b-dae5-4579-ab99-d38df5b1fcbe" providerId="AD" clId="Web-{D257A10F-C555-D565-D37B-C354929343CE}" dt="2020-09-14T20:19:33.446" v="32" actId="20577"/>
        <pc:sldMkLst>
          <pc:docMk/>
          <pc:sldMk cId="3542195068" sldId="1946"/>
        </pc:sldMkLst>
        <pc:spChg chg="mod">
          <ac:chgData name="Michael Yen-Chi Ho" userId="S::yenchiho@microsoft.com::08e6847b-dae5-4579-ab99-d38df5b1fcbe" providerId="AD" clId="Web-{D257A10F-C555-D565-D37B-C354929343CE}" dt="2020-09-14T20:19:33.446" v="32" actId="20577"/>
          <ac:spMkLst>
            <pc:docMk/>
            <pc:sldMk cId="3542195068" sldId="1946"/>
            <ac:spMk id="4" creationId="{D3829249-346F-4136-9917-5DD5C16BF0A5}"/>
          </ac:spMkLst>
        </pc:spChg>
      </pc:sldChg>
      <pc:sldChg chg="add">
        <pc:chgData name="Michael Yen-Chi Ho" userId="S::yenchiho@microsoft.com::08e6847b-dae5-4579-ab99-d38df5b1fcbe" providerId="AD" clId="Web-{D257A10F-C555-D565-D37B-C354929343CE}" dt="2020-09-14T20:18:33.208" v="9"/>
        <pc:sldMkLst>
          <pc:docMk/>
          <pc:sldMk cId="2748658614" sldId="1950"/>
        </pc:sldMkLst>
      </pc:sldChg>
      <pc:sldChg chg="add ord modNotes">
        <pc:chgData name="Michael Yen-Chi Ho" userId="S::yenchiho@microsoft.com::08e6847b-dae5-4579-ab99-d38df5b1fcbe" providerId="AD" clId="Web-{D257A10F-C555-D565-D37B-C354929343CE}" dt="2020-09-14T20:23:28.226" v="146"/>
        <pc:sldMkLst>
          <pc:docMk/>
          <pc:sldMk cId="2842171936" sldId="1951"/>
        </pc:sldMkLst>
      </pc:sldChg>
      <pc:sldChg chg="add ord modNotes">
        <pc:chgData name="Michael Yen-Chi Ho" userId="S::yenchiho@microsoft.com::08e6847b-dae5-4579-ab99-d38df5b1fcbe" providerId="AD" clId="Web-{D257A10F-C555-D565-D37B-C354929343CE}" dt="2020-09-14T20:23:22.132" v="144"/>
        <pc:sldMkLst>
          <pc:docMk/>
          <pc:sldMk cId="2329313358" sldId="195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3AC3E-4F6B-4720-BA79-EBA6619EAFDC}" type="datetimeFigureOut">
              <a:rPr lang="en-US" smtClean="0"/>
              <a:t>10/28/2020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ABC44-F1AF-4A2F-B552-AF3BAD16CBF4}" type="slidenum">
              <a:rPr lang="en-US" smtClean="0"/>
              <a:t>‹#›</a:t>
            </a:fld>
            <a:endParaRPr lang="en-US"/>
          </a:p>
        </p:txBody>
      </p:sp>
    </p:spTree>
    <p:extLst>
      <p:ext uri="{BB962C8B-B14F-4D97-AF65-F5344CB8AC3E}">
        <p14:creationId xmlns:p14="http://schemas.microsoft.com/office/powerpoint/2010/main" val="2899786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61CA17-F42D-4A8B-9CCD-3C184AAD0AA0}" type="slidenum">
              <a:rPr lang="en-US" smtClean="0"/>
              <a:t>1</a:t>
            </a:fld>
            <a:endParaRPr lang="en-US"/>
          </a:p>
        </p:txBody>
      </p:sp>
    </p:spTree>
    <p:extLst>
      <p:ext uri="{BB962C8B-B14F-4D97-AF65-F5344CB8AC3E}">
        <p14:creationId xmlns:p14="http://schemas.microsoft.com/office/powerpoint/2010/main" val="89550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cs typeface="Calibri"/>
              </a:rPr>
              <a:t>Trainer note: please refer to the Trainer support content module 3 delivery guide for the details</a:t>
            </a:r>
          </a:p>
          <a:p>
            <a:endParaRPr lang="en-US" dirty="0"/>
          </a:p>
        </p:txBody>
      </p:sp>
      <p:sp>
        <p:nvSpPr>
          <p:cNvPr id="4" name="投影片編號版面配置區 3"/>
          <p:cNvSpPr>
            <a:spLocks noGrp="1"/>
          </p:cNvSpPr>
          <p:nvPr>
            <p:ph type="sldNum" sz="quarter" idx="5"/>
          </p:nvPr>
        </p:nvSpPr>
        <p:spPr/>
        <p:txBody>
          <a:bodyPr/>
          <a:lstStyle/>
          <a:p>
            <a:fld id="{D1FABC44-F1AF-4A2F-B552-AF3BAD16CBF4}" type="slidenum">
              <a:rPr lang="en-US" smtClean="0"/>
              <a:t>14</a:t>
            </a:fld>
            <a:endParaRPr lang="en-US"/>
          </a:p>
        </p:txBody>
      </p:sp>
    </p:spTree>
    <p:extLst>
      <p:ext uri="{BB962C8B-B14F-4D97-AF65-F5344CB8AC3E}">
        <p14:creationId xmlns:p14="http://schemas.microsoft.com/office/powerpoint/2010/main" val="3826455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ea typeface="新細明體"/>
              </a:rPr>
              <a:t>Trainer note: please refer to the </a:t>
            </a:r>
            <a:r>
              <a:rPr lang="en-US" dirty="0"/>
              <a:t>Trainer support content </a:t>
            </a:r>
            <a:r>
              <a:rPr lang="en-US" altLang="zh-TW" dirty="0">
                <a:ea typeface="新細明體"/>
              </a:rPr>
              <a:t>module 3 delivery guide for the details</a:t>
            </a:r>
            <a:endParaRPr lang="zh-TW" altLang="en-US" dirty="0">
              <a:ea typeface="新細明體"/>
              <a:cs typeface="Calibri" panose="020F0502020204030204"/>
            </a:endParaRPr>
          </a:p>
          <a:p>
            <a:endParaRPr lang="en-US" dirty="0"/>
          </a:p>
        </p:txBody>
      </p:sp>
      <p:sp>
        <p:nvSpPr>
          <p:cNvPr id="4" name="投影片編號版面配置區 3"/>
          <p:cNvSpPr>
            <a:spLocks noGrp="1"/>
          </p:cNvSpPr>
          <p:nvPr>
            <p:ph type="sldNum" sz="quarter" idx="5"/>
          </p:nvPr>
        </p:nvSpPr>
        <p:spPr/>
        <p:txBody>
          <a:bodyPr/>
          <a:lstStyle/>
          <a:p>
            <a:fld id="{D1FABC44-F1AF-4A2F-B552-AF3BAD16CBF4}" type="slidenum">
              <a:rPr lang="en-US" smtClean="0"/>
              <a:t>15</a:t>
            </a:fld>
            <a:endParaRPr lang="en-US"/>
          </a:p>
        </p:txBody>
      </p:sp>
    </p:spTree>
    <p:extLst>
      <p:ext uri="{BB962C8B-B14F-4D97-AF65-F5344CB8AC3E}">
        <p14:creationId xmlns:p14="http://schemas.microsoft.com/office/powerpoint/2010/main" val="3556863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0BFD3E-08BC-49E8-8BB5-714EC69F61E0}"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1992339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2498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5915" indent="-335915">
              <a:lnSpc>
                <a:spcPct val="90000"/>
              </a:lnSpc>
              <a:spcBef>
                <a:spcPct val="20000"/>
              </a:spcBef>
              <a:buFont typeface="Arial"/>
              <a:buChar char="•"/>
              <a:defRPr/>
            </a:pPr>
            <a:r>
              <a:rPr lang="en-US"/>
              <a:t>Smart Hotel Corp </a:t>
            </a:r>
            <a:r>
              <a:rPr lang="en-US" b="0" kern="1200">
                <a:effectLst/>
              </a:rPr>
              <a:t>is a major </a:t>
            </a:r>
            <a:r>
              <a:rPr lang="en-US"/>
              <a:t>hospitality e-commerce company owning series </a:t>
            </a:r>
            <a:r>
              <a:rPr lang="en-US" b="0" kern="1200">
                <a:effectLst/>
              </a:rPr>
              <a:t>of </a:t>
            </a:r>
            <a:r>
              <a:rPr lang="en-US"/>
              <a:t>hotel chains across the world.</a:t>
            </a:r>
          </a:p>
          <a:p>
            <a:pPr marL="335915" indent="-335915">
              <a:lnSpc>
                <a:spcPct val="90000"/>
              </a:lnSpc>
              <a:spcBef>
                <a:spcPct val="20000"/>
              </a:spcBef>
              <a:buFont typeface="Arial"/>
              <a:buChar char="•"/>
              <a:defRPr/>
            </a:pPr>
            <a:r>
              <a:rPr lang="en-US"/>
              <a:t>Smart Hotel Corp wants to consolidate their sprawl IT environment </a:t>
            </a:r>
            <a:r>
              <a:rPr lang="en-US" b="0" kern="1200">
                <a:effectLst/>
              </a:rPr>
              <a:t>and </a:t>
            </a:r>
            <a:r>
              <a:rPr lang="en-US"/>
              <a:t>streamline their operation by moving to the cloud.</a:t>
            </a:r>
            <a:endParaRPr lang="en-US">
              <a:cs typeface="Calibri"/>
            </a:endParaRPr>
          </a:p>
          <a:p>
            <a:pPr marL="335915" indent="-335915">
              <a:lnSpc>
                <a:spcPct val="90000"/>
              </a:lnSpc>
              <a:spcBef>
                <a:spcPct val="20000"/>
              </a:spcBef>
              <a:buFont typeface="Arial"/>
              <a:buChar char="•"/>
              <a:defRPr/>
            </a:pPr>
            <a:r>
              <a:rPr lang="en-US"/>
              <a:t> </a:t>
            </a:r>
            <a:r>
              <a:rPr lang="en-US" sz="1200" b="0" kern="1200">
                <a:solidFill>
                  <a:schemeClr val="tx1"/>
                </a:solidFill>
                <a:effectLst/>
                <a:latin typeface="+mn-lt"/>
                <a:ea typeface="+mn-ea"/>
                <a:cs typeface="+mn-cs"/>
              </a:rPr>
              <a:t>Founded in 1972 and based in Columbus, Ohio, their business comprises three major product families </a:t>
            </a:r>
            <a:r>
              <a:rPr lang="en-US"/>
              <a:t>(hotel,</a:t>
            </a:r>
            <a:r>
              <a:rPr lang="en-US" sz="1200" b="0" kern="1200">
                <a:solidFill>
                  <a:schemeClr val="tx1"/>
                </a:solidFill>
                <a:effectLst/>
                <a:latin typeface="+mn-lt"/>
                <a:ea typeface="+mn-ea"/>
                <a:cs typeface="+mn-cs"/>
              </a:rPr>
              <a:t> </a:t>
            </a:r>
            <a:r>
              <a:rPr lang="en-US"/>
              <a:t>online booking, exotic travel experience booking</a:t>
            </a:r>
            <a:r>
              <a:rPr lang="en-US" sz="1200" b="0" kern="1200">
                <a:solidFill>
                  <a:schemeClr val="tx1"/>
                </a:solidFill>
                <a:effectLst/>
                <a:latin typeface="+mn-lt"/>
                <a:ea typeface="+mn-ea"/>
                <a:cs typeface="+mn-cs"/>
              </a:rPr>
              <a:t>). Customers comprise familiar brand-name </a:t>
            </a:r>
            <a:r>
              <a:rPr lang="en-US"/>
              <a:t>hotels</a:t>
            </a:r>
            <a:r>
              <a:rPr lang="en-US" sz="1200" b="0" kern="1200">
                <a:solidFill>
                  <a:schemeClr val="tx1"/>
                </a:solidFill>
                <a:effectLst/>
                <a:latin typeface="+mn-lt"/>
                <a:ea typeface="+mn-ea"/>
                <a:cs typeface="+mn-cs"/>
              </a:rPr>
              <a:t>, and also includes large-scale</a:t>
            </a:r>
            <a:r>
              <a:rPr lang="en-US"/>
              <a:t> hotel chains</a:t>
            </a:r>
            <a:r>
              <a:rPr lang="en-US" sz="1200" b="0" kern="1200">
                <a:solidFill>
                  <a:schemeClr val="tx1"/>
                </a:solidFill>
                <a:effectLst/>
                <a:latin typeface="+mn-lt"/>
                <a:ea typeface="+mn-ea"/>
                <a:cs typeface="+mn-cs"/>
              </a:rPr>
              <a:t>. Turnover in 2018 exceeded 350 million USD.</a:t>
            </a:r>
            <a:endParaRPr lang="en-US">
              <a:cs typeface="Calibri"/>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71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a:solidFill>
                  <a:schemeClr val="tx1"/>
                </a:solidFill>
                <a:effectLst/>
                <a:latin typeface="+mn-lt"/>
                <a:ea typeface="+mn-ea"/>
                <a:cs typeface="+mn-cs"/>
              </a:rPr>
              <a:t>- Windows servers including both x32 and x64 hardware running Windows Server 2003 through to 2016</a:t>
            </a:r>
          </a:p>
          <a:p>
            <a:r>
              <a:rPr lang="en-US" sz="1200" b="0" kern="1200">
                <a:solidFill>
                  <a:schemeClr val="tx1"/>
                </a:solidFill>
                <a:effectLst/>
                <a:latin typeface="+mn-lt"/>
                <a:ea typeface="+mn-ea"/>
                <a:cs typeface="+mn-cs"/>
              </a:rPr>
              <a:t>- Linux servers running a mix of RHEL 6.10 and 7 series (7.2 through 7.6</a:t>
            </a:r>
            <a:r>
              <a:rPr lang="en-US"/>
              <a:t>), SLES 12, and</a:t>
            </a:r>
            <a:r>
              <a:rPr lang="en-US" sz="1200" b="0" kern="1200">
                <a:solidFill>
                  <a:schemeClr val="tx1"/>
                </a:solidFill>
                <a:effectLst/>
                <a:latin typeface="+mn-lt"/>
                <a:ea typeface="+mn-ea"/>
                <a:cs typeface="+mn-cs"/>
              </a:rPr>
              <a:t> Ubuntu 16.04</a:t>
            </a:r>
          </a:p>
          <a:p>
            <a:r>
              <a:rPr lang="en-US" sz="1200" b="0" kern="120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a:solidFill>
                  <a:schemeClr val="tx1"/>
                </a:solidFill>
                <a:effectLst/>
                <a:latin typeface="+mn-lt"/>
                <a:ea typeface="+mn-ea"/>
                <a:cs typeface="+mn-cs"/>
              </a:rPr>
              <a:t>- Multiple database engines, including Microsoft SQL Server, PostgreSQL, and Cassandra</a:t>
            </a:r>
          </a:p>
          <a:p>
            <a:br>
              <a:rPr lang="en-US" sz="1200" b="0" kern="1200">
                <a:effectLst/>
                <a:cs typeface="+mn-lt"/>
              </a:rPr>
            </a:br>
            <a:r>
              <a:rPr lang="en-US" sz="1200" b="0" kern="120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8519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4162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9312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553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596419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p:spPr>
        <p:txBody>
          <a:bodyPr>
            <a:noAutofit/>
          </a:bodyPr>
          <a:lstStyle>
            <a:lvl1pPr marL="0" indent="0">
              <a:buNone/>
              <a:defRPr sz="1961"/>
            </a:lvl1pPr>
          </a:lstStyle>
          <a:p>
            <a:pPr lvl="0"/>
            <a:r>
              <a:rPr lang="en-US"/>
              <a:t>Picture</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8"/>
            <a:ext cx="1693247" cy="2778790"/>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378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4300662"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6222995"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8145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10067660"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2378328" y="2158886"/>
            <a:ext cx="1693247" cy="895855"/>
          </a:xfrm>
        </p:spPr>
        <p:txBody>
          <a:bodyPr>
            <a:noAutofit/>
          </a:bodyPr>
          <a:lstStyle>
            <a:lvl1pPr marL="0" indent="0">
              <a:buNone/>
              <a:defRPr sz="1961"/>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p:spPr>
        <p:txBody>
          <a:bodyPr>
            <a:noAutofit/>
          </a:bodyPr>
          <a:lstStyle>
            <a:lvl1pPr marL="0" indent="0">
              <a:buNone/>
              <a:defRPr sz="1961"/>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p:spPr>
        <p:txBody>
          <a:bodyPr>
            <a:noAutofit/>
          </a:bodyPr>
          <a:lstStyle>
            <a:lvl1pPr marL="0" indent="0">
              <a:buNone/>
              <a:defRPr sz="1961"/>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p:spPr>
        <p:txBody>
          <a:bodyPr>
            <a:noAutofit/>
          </a:bodyPr>
          <a:lstStyle>
            <a:lvl1pPr marL="0" indent="0">
              <a:buNone/>
              <a:defRPr sz="1961"/>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p:spPr>
        <p:txBody>
          <a:bodyPr>
            <a:noAutofit/>
          </a:bodyPr>
          <a:lstStyle>
            <a:lvl1pPr marL="0" indent="0">
              <a:buNone/>
              <a:defRPr sz="196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57821728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095470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27821944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1334516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5541959" cy="403137"/>
          </a:xfrm>
        </p:spPr>
        <p:txBody>
          <a:bodyPr wrap="square" lIns="0" tIns="0" rIns="0" bIns="0">
            <a:spAutoFit/>
          </a:bodyPr>
          <a:lstStyle>
            <a:lvl1pPr>
              <a:lnSpc>
                <a:spcPts val="3137"/>
              </a:lnSpc>
              <a:defRPr sz="2745"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3"/>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1922587"/>
            <a:ext cx="4822951" cy="287771"/>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Tree>
    <p:extLst>
      <p:ext uri="{BB962C8B-B14F-4D97-AF65-F5344CB8AC3E}">
        <p14:creationId xmlns:p14="http://schemas.microsoft.com/office/powerpoint/2010/main" val="42855892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55995" y="2158885"/>
            <a:ext cx="3618381" cy="2540231"/>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2" name="Picture Placeholder 10"/>
          <p:cNvSpPr>
            <a:spLocks noGrp="1"/>
          </p:cNvSpPr>
          <p:nvPr>
            <p:ph type="pic" sz="quarter" idx="15"/>
          </p:nvPr>
        </p:nvSpPr>
        <p:spPr>
          <a:xfrm>
            <a:off x="4303151" y="2158885"/>
            <a:ext cx="3607487" cy="2540231"/>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3" name="Picture Placeholder 10"/>
          <p:cNvSpPr>
            <a:spLocks noGrp="1"/>
          </p:cNvSpPr>
          <p:nvPr>
            <p:ph type="pic" sz="quarter" idx="16"/>
          </p:nvPr>
        </p:nvSpPr>
        <p:spPr>
          <a:xfrm>
            <a:off x="8139413" y="2158885"/>
            <a:ext cx="3623050" cy="2540231"/>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Photo layout 2</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4300039"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4" name="Footer Placeholder 14">
            <a:extLst>
              <a:ext uri="{FF2B5EF4-FFF2-40B4-BE49-F238E27FC236}">
                <a16:creationId xmlns:a16="http://schemas.microsoft.com/office/drawing/2014/main" id="{3B5B741A-7576-5149-903B-7C99768D88C1}"/>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29686724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5" y="1922802"/>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7"/>
            <a:ext cx="4758210" cy="2521331"/>
          </a:xfrm>
        </p:spPr>
        <p:txBody>
          <a:bodyPr lIns="0" tIns="0" rIns="0" bIns="0"/>
          <a:lstStyle>
            <a:lvl1pPr marL="280121" indent="-280121">
              <a:lnSpc>
                <a:spcPts val="1765"/>
              </a:lnSpc>
              <a:spcBef>
                <a:spcPts val="0"/>
              </a:spcBef>
              <a:buFont typeface="Arial" panose="020B0604020202020204" pitchFamily="34" charset="0"/>
              <a:buChar char="•"/>
              <a:defRPr sz="1372"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8" name="Footer Placeholder 14">
            <a:extLst>
              <a:ext uri="{FF2B5EF4-FFF2-40B4-BE49-F238E27FC236}">
                <a16:creationId xmlns:a16="http://schemas.microsoft.com/office/drawing/2014/main" id="{91B60D61-6FC1-0E45-8A2E-51410A6C630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45081251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2"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8"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2: two columns</a:t>
            </a:r>
          </a:p>
        </p:txBody>
      </p:sp>
      <p:sp>
        <p:nvSpPr>
          <p:cNvPr id="10" name="Footer Placeholder 14">
            <a:extLst>
              <a:ext uri="{FF2B5EF4-FFF2-40B4-BE49-F238E27FC236}">
                <a16:creationId xmlns:a16="http://schemas.microsoft.com/office/drawing/2014/main" id="{E48FC59D-3F2F-9746-A309-EDC9968BC4C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521344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84249" y="486947"/>
            <a:ext cx="10869930" cy="6371053"/>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293976" y="3488254"/>
            <a:ext cx="7678751" cy="546753"/>
          </a:xfrm>
        </p:spPr>
        <p:txBody>
          <a:bodyPr anchor="ctr" anchorCtr="0"/>
          <a:lstStyle>
            <a:lvl1pPr algn="ctr">
              <a:defRPr/>
            </a:lvl1pPr>
          </a:lstStyle>
          <a:p>
            <a:r>
              <a:rPr lang="de-DE"/>
              <a:t>Bild durch Klicken auf Symbol hinzufügen</a:t>
            </a:r>
            <a:endParaRPr lang="en-US"/>
          </a:p>
        </p:txBody>
      </p:sp>
      <p:sp>
        <p:nvSpPr>
          <p:cNvPr id="6" name="Footer Placeholder 14">
            <a:extLst>
              <a:ext uri="{FF2B5EF4-FFF2-40B4-BE49-F238E27FC236}">
                <a16:creationId xmlns:a16="http://schemas.microsoft.com/office/drawing/2014/main" id="{C171A6F7-E2D5-4545-B545-35D9AA4D1332}"/>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90207664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p:spPr>
        <p:txBody>
          <a:bodyPr lIns="0" tIns="0" rIns="0" bIns="0"/>
          <a:lstStyle>
            <a:lvl1pPr marL="0" indent="0">
              <a:lnSpc>
                <a:spcPts val="1176"/>
              </a:lnSpc>
              <a:spcBef>
                <a:spcPts val="882"/>
              </a:spcBef>
              <a:buFont typeface="Arial" panose="020B0604020202020204" pitchFamily="34" charset="0"/>
              <a:buNone/>
              <a:defRPr sz="980" b="0" i="0" spc="0">
                <a:solidFill>
                  <a:schemeClr val="tx1"/>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1" name="Chart Placeholder 6"/>
          <p:cNvSpPr>
            <a:spLocks noGrp="1"/>
          </p:cNvSpPr>
          <p:nvPr>
            <p:ph type="chart" sz="quarter" idx="23"/>
          </p:nvPr>
        </p:nvSpPr>
        <p:spPr>
          <a:xfrm>
            <a:off x="8139412" y="1950780"/>
            <a:ext cx="3623051"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3" name="Footer Placeholder 14">
            <a:extLst>
              <a:ext uri="{FF2B5EF4-FFF2-40B4-BE49-F238E27FC236}">
                <a16:creationId xmlns:a16="http://schemas.microsoft.com/office/drawing/2014/main" id="{592F5440-0E12-0F44-ACE7-3C2064AE32D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6805443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1183" y="473796"/>
            <a:ext cx="1335673" cy="190278"/>
          </a:xfrm>
          <a:prstGeom prst="rect">
            <a:avLst/>
          </a:prstGeom>
        </p:spPr>
      </p:pic>
    </p:spTree>
    <p:extLst>
      <p:ext uri="{BB962C8B-B14F-4D97-AF65-F5344CB8AC3E}">
        <p14:creationId xmlns:p14="http://schemas.microsoft.com/office/powerpoint/2010/main" val="42378650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p:spPr>
        <p:txBody>
          <a:bodyPr anchor="ctr" anchorCtr="0"/>
          <a:lstStyle>
            <a:lvl1pPr algn="ctr">
              <a:defRPr/>
            </a:lvl1pPr>
          </a:lstStyle>
          <a:p>
            <a:r>
              <a:rPr lang="de-DE"/>
              <a:t>Tabelle durch Klicken auf Symbol hinzufügen</a:t>
            </a:r>
            <a:endParaRPr lang="en-US"/>
          </a:p>
        </p:txBody>
      </p:sp>
      <p:sp>
        <p:nvSpPr>
          <p:cNvPr id="6" name="Footer Placeholder 14">
            <a:extLst>
              <a:ext uri="{FF2B5EF4-FFF2-40B4-BE49-F238E27FC236}">
                <a16:creationId xmlns:a16="http://schemas.microsoft.com/office/drawing/2014/main" id="{8FFE576D-7F23-5D49-98BE-F31E6740176A}"/>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15581054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1944939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dark gray">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9933759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0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5257838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770787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953149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45819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519295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629592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478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8" name="Picture 7">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9" name="Rectangle 8">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bg1"/>
                </a:solidFill>
              </a:defRPr>
            </a:lvl1pPr>
          </a:lstStyle>
          <a:p>
            <a:r>
              <a:rPr lang="en-US"/>
              <a:t>Microsoft 365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28378876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05089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9847081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831914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8790359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8769248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841344107"/>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818208234"/>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05188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123229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40942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5" name="Picture 4">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6" name="Rectangle 5">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Rectangle 6">
            <a:extLst>
              <a:ext uri="{FF2B5EF4-FFF2-40B4-BE49-F238E27FC236}">
                <a16:creationId xmlns:a16="http://schemas.microsoft.com/office/drawing/2014/main" id="{13532A61-7338-495C-8787-A222781205FF}"/>
              </a:ext>
            </a:extLst>
          </p:cNvPr>
          <p:cNvSpPr/>
          <p:nvPr userDrawn="1"/>
        </p:nvSpPr>
        <p:spPr bwMode="auto">
          <a:xfrm>
            <a:off x="428681" y="2161468"/>
            <a:ext cx="7477989" cy="35862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4246"/>
          </a:xfrm>
        </p:spPr>
        <p:txBody>
          <a:bodyPr/>
          <a:lstStyle>
            <a:lvl1pPr>
              <a:defRPr sz="1765">
                <a:solidFill>
                  <a:schemeClr val="tx1"/>
                </a:solidFill>
              </a:defRPr>
            </a:lvl1pPr>
            <a:lvl2pPr>
              <a:defRPr sz="1765">
                <a:solidFill>
                  <a:schemeClr val="tx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tx2"/>
                </a:solidFill>
              </a:defRPr>
            </a:lvl1pPr>
          </a:lstStyle>
          <a:p>
            <a:r>
              <a:rPr lang="en-US"/>
              <a:t>Microsoft 365 title or event name</a:t>
            </a:r>
          </a:p>
        </p:txBody>
      </p:sp>
      <p:pic>
        <p:nvPicPr>
          <p:cNvPr id="10" name="Picture 9">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346384299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6119919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66629268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980057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Booken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613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83664693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03538"/>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43839"/>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331946"/>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319667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717129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8541533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16" name="Content Placeholder 15"/>
          <p:cNvSpPr>
            <a:spLocks noGrp="1"/>
          </p:cNvSpPr>
          <p:nvPr>
            <p:ph sz="quarter" idx="17" hasCustomPrompt="1"/>
          </p:nvPr>
        </p:nvSpPr>
        <p:spPr>
          <a:xfrm>
            <a:off x="464958" y="1599724"/>
            <a:ext cx="3609417" cy="3099393"/>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3: three columns images and text</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25" name="Content Placeholder 15">
            <a:extLst>
              <a:ext uri="{FF2B5EF4-FFF2-40B4-BE49-F238E27FC236}">
                <a16:creationId xmlns:a16="http://schemas.microsoft.com/office/drawing/2014/main" id="{FF38BC9F-387A-498E-A040-4619A490AEDD}"/>
              </a:ext>
            </a:extLst>
          </p:cNvPr>
          <p:cNvSpPr>
            <a:spLocks noGrp="1"/>
          </p:cNvSpPr>
          <p:nvPr>
            <p:ph sz="quarter" idx="18" hasCustomPrompt="1"/>
          </p:nvPr>
        </p:nvSpPr>
        <p:spPr>
          <a:xfrm>
            <a:off x="4300039" y="1599724"/>
            <a:ext cx="3609417" cy="3099393"/>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6" name="Content Placeholder 15">
            <a:extLst>
              <a:ext uri="{FF2B5EF4-FFF2-40B4-BE49-F238E27FC236}">
                <a16:creationId xmlns:a16="http://schemas.microsoft.com/office/drawing/2014/main" id="{EEF5E46D-3409-4544-8C4E-211F133E580F}"/>
              </a:ext>
            </a:extLst>
          </p:cNvPr>
          <p:cNvSpPr>
            <a:spLocks noGrp="1"/>
          </p:cNvSpPr>
          <p:nvPr>
            <p:ph sz="quarter" idx="19" hasCustomPrompt="1"/>
          </p:nvPr>
        </p:nvSpPr>
        <p:spPr>
          <a:xfrm>
            <a:off x="8144083" y="1599722"/>
            <a:ext cx="3609417" cy="3099394"/>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03151"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2" name="Footer Placeholder 14">
            <a:extLst>
              <a:ext uri="{FF2B5EF4-FFF2-40B4-BE49-F238E27FC236}">
                <a16:creationId xmlns:a16="http://schemas.microsoft.com/office/drawing/2014/main" id="{CA59C6B7-B917-1840-9DE3-C346678711A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7912814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411724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703" r:id="rId23"/>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7263070"/>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icrosoft/MCW-Line-of-business-application-migration/blob/master/Hands-on%20lab/HOL%20step-by%20step%20-%20Line-of-business%20application%20migration.md#solution-architecture" TargetMode="External"/><Relationship Id="rId2" Type="http://schemas.openxmlformats.org/officeDocument/2006/relationships/hyperlink" Target="https://github.com/microsoft/MCW-Line-of-business-application-migration/blob/master/Whiteboard%20design%20session/WDS%20student%20guide%20-%20Line-of-business%20application%20migration.md#step-1-review-the-customer-case-study" TargetMode="Externa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0AE2-BC19-4E98-A30E-6F659B8DB69E}"/>
              </a:ext>
            </a:extLst>
          </p:cNvPr>
          <p:cNvSpPr>
            <a:spLocks noGrp="1"/>
          </p:cNvSpPr>
          <p:nvPr>
            <p:ph type="title"/>
          </p:nvPr>
        </p:nvSpPr>
        <p:spPr>
          <a:xfrm>
            <a:off x="269301" y="1729768"/>
            <a:ext cx="9331898" cy="1814086"/>
          </a:xfrm>
        </p:spPr>
        <p:txBody>
          <a:bodyPr/>
          <a:lstStyle/>
          <a:p>
            <a:r>
              <a:rPr lang="en-US" dirty="0">
                <a:latin typeface="Segoe UI" panose="020B0502040204020203" pitchFamily="34" charset="0"/>
              </a:rPr>
              <a:t>Migrate Like a Pro</a:t>
            </a:r>
            <a:endParaRPr lang="en-US"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B5AEAF16-82EB-4F42-B80B-EBAD27DC8632}"/>
              </a:ext>
            </a:extLst>
          </p:cNvPr>
          <p:cNvSpPr>
            <a:spLocks noGrp="1"/>
          </p:cNvSpPr>
          <p:nvPr>
            <p:ph type="body" sz="quarter" idx="12"/>
          </p:nvPr>
        </p:nvSpPr>
        <p:spPr>
          <a:xfrm>
            <a:off x="269301" y="3721395"/>
            <a:ext cx="11653397" cy="2750289"/>
          </a:xfrm>
        </p:spPr>
        <p:txBody>
          <a:bodyPr vert="horz" wrap="square" lIns="164592" tIns="109728" rIns="164592" bIns="109728" rtlCol="0" anchor="t">
            <a:noAutofit/>
          </a:bodyPr>
          <a:lstStyle/>
          <a:p>
            <a:r>
              <a:rPr lang="en-US" sz="3100" dirty="0">
                <a:latin typeface="Segoe UI"/>
                <a:cs typeface="Segoe UI"/>
              </a:rPr>
              <a:t>Session 3:</a:t>
            </a:r>
          </a:p>
          <a:p>
            <a:r>
              <a:rPr lang="en-US" sz="3100" b="1" dirty="0">
                <a:latin typeface="Segoe UI"/>
                <a:cs typeface="Segoe UI"/>
              </a:rPr>
              <a:t>Defining your Migration Approach</a:t>
            </a:r>
          </a:p>
          <a:p>
            <a:r>
              <a:rPr lang="en-US" sz="3100" b="1" dirty="0">
                <a:latin typeface="Segoe UI"/>
                <a:cs typeface="Segoe UI"/>
              </a:rPr>
              <a:t>Whiteboard Design Session</a:t>
            </a:r>
            <a:endParaRPr lang="en-US" b="1"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sz="3100" dirty="0">
                <a:latin typeface="Segoe UI"/>
                <a:cs typeface="Segoe UI"/>
              </a:rPr>
              <a:t>November 2020</a:t>
            </a:r>
          </a:p>
          <a:p>
            <a:r>
              <a:rPr lang="en-US" sz="3100" dirty="0">
                <a:latin typeface="Segoe UI"/>
                <a:cs typeface="Segoe UI"/>
              </a:rPr>
              <a:t>Jonathan Vella</a:t>
            </a:r>
            <a:endParaRPr lang="en-US" dirty="0"/>
          </a:p>
        </p:txBody>
      </p:sp>
    </p:spTree>
    <p:extLst>
      <p:ext uri="{BB962C8B-B14F-4D97-AF65-F5344CB8AC3E}">
        <p14:creationId xmlns:p14="http://schemas.microsoft.com/office/powerpoint/2010/main" val="9581768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25827"/>
          </a:xfrm>
        </p:spPr>
        <p:txBody>
          <a:bodyPr vert="horz" wrap="square" lIns="146304" tIns="91440" rIns="146304" bIns="91440" rtlCol="0" anchor="t">
            <a:spAutoFit/>
          </a:bodyPr>
          <a:lstStyle/>
          <a:p>
            <a:pPr marL="335915" indent="-335915"/>
            <a:r>
              <a:rPr lang="en-US" sz="2800"/>
              <a:t>Owners of each business application will require evidence that migration will be successful before granting approval.</a:t>
            </a:r>
            <a:endParaRPr lang="zh-TW" altLang="en-US"/>
          </a:p>
          <a:p>
            <a:pPr marL="335915" indent="-335915"/>
            <a:endParaRPr lang="en-US" sz="2800">
              <a:cs typeface="Segoe UI Light"/>
            </a:endParaRPr>
          </a:p>
          <a:p>
            <a:pPr marL="335915" indent="-335915"/>
            <a:r>
              <a:rPr lang="en-US" sz="2800"/>
              <a:t>Smart Hotel have negotiated an Enterprise Agreement (EA) with Microsoft for their Azure consumption. Any cost estimates need to reflect their EA discount.</a:t>
            </a:r>
            <a:endParaRPr lang="en-US" sz="2800">
              <a:cs typeface="Segoe UI Light"/>
            </a:endParaRPr>
          </a:p>
          <a:p>
            <a:pPr marL="335915" indent="-335915"/>
            <a:endParaRPr lang="en-US" sz="2800">
              <a:cs typeface="Segoe UI Light"/>
            </a:endParaRPr>
          </a:p>
          <a:p>
            <a:pPr marL="335915" indent="-335915"/>
            <a:r>
              <a:rPr lang="en-US" sz="2800"/>
              <a:t>Many applications comprise multiple components or tiers. How can you ensure that these migrations are appropriately orchestrated?</a:t>
            </a:r>
            <a:endParaRPr lang="en-US" sz="2800">
              <a:cs typeface="Segoe UI Light"/>
            </a:endParaRPr>
          </a:p>
          <a:p>
            <a:pPr marL="0" indent="0">
              <a:buNone/>
            </a:pPr>
            <a:endParaRPr lang="en-US" sz="2400"/>
          </a:p>
        </p:txBody>
      </p:sp>
      <p:sp>
        <p:nvSpPr>
          <p:cNvPr id="2" name="Title 1"/>
          <p:cNvSpPr>
            <a:spLocks noGrp="1"/>
          </p:cNvSpPr>
          <p:nvPr>
            <p:ph type="title"/>
          </p:nvPr>
        </p:nvSpPr>
        <p:spPr/>
        <p:txBody>
          <a:bodyPr/>
          <a:lstStyle/>
          <a:p>
            <a:r>
              <a:rPr lang="en-US"/>
              <a:t>Customer objections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459409"/>
          </a:xfrm>
        </p:spPr>
        <p:txBody>
          <a:bodyPr/>
          <a:lstStyle/>
          <a:p>
            <a:r>
              <a:rPr lang="en-US" sz="2800"/>
              <a:t>To reduce business impact, each migration should be designed to minimize application downtime. In addition, to risk, there must be an option to fail-back should the migration experience an unexpected problem.</a:t>
            </a:r>
          </a:p>
          <a:p>
            <a:endParaRPr lang="en-US" sz="2800"/>
          </a:p>
          <a:p>
            <a:r>
              <a:rPr lang="en-US" sz="2800"/>
              <a:t>We are expecting to move all our existing infrastructure to Azure. Reducing our on-premises server costs should provide substantial cost savings. Can you confirm what savings we can expect?</a:t>
            </a:r>
          </a:p>
        </p:txBody>
      </p:sp>
      <p:sp>
        <p:nvSpPr>
          <p:cNvPr id="2" name="Title 1"/>
          <p:cNvSpPr>
            <a:spLocks noGrp="1"/>
          </p:cNvSpPr>
          <p:nvPr>
            <p:ph type="title"/>
          </p:nvPr>
        </p:nvSpPr>
        <p:spPr/>
        <p:txBody>
          <a:bodyPr/>
          <a:lstStyle/>
          <a:p>
            <a:r>
              <a:rPr lang="en-US"/>
              <a:t>Customer objections</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62EF46A-1F73-4262-B85E-AC19EFCC3299}"/>
              </a:ext>
            </a:extLst>
          </p:cNvPr>
          <p:cNvSpPr>
            <a:spLocks noGrp="1"/>
          </p:cNvSpPr>
          <p:nvPr>
            <p:ph type="body" sz="quarter" idx="16"/>
          </p:nvPr>
        </p:nvSpPr>
        <p:spPr/>
        <p:txBody>
          <a:bodyPr/>
          <a:lstStyle/>
          <a:p>
            <a:endParaRPr lang="en-US"/>
          </a:p>
        </p:txBody>
      </p:sp>
      <p:sp>
        <p:nvSpPr>
          <p:cNvPr id="4" name="Titel 3">
            <a:extLst>
              <a:ext uri="{FF2B5EF4-FFF2-40B4-BE49-F238E27FC236}">
                <a16:creationId xmlns:a16="http://schemas.microsoft.com/office/drawing/2014/main" id="{D3829249-346F-4136-9917-5DD5C16BF0A5}"/>
              </a:ext>
            </a:extLst>
          </p:cNvPr>
          <p:cNvSpPr>
            <a:spLocks noGrp="1"/>
          </p:cNvSpPr>
          <p:nvPr>
            <p:ph type="title"/>
          </p:nvPr>
        </p:nvSpPr>
        <p:spPr/>
        <p:txBody>
          <a:bodyPr/>
          <a:lstStyle/>
          <a:p>
            <a:r>
              <a:rPr lang="en-US" sz="4700" dirty="0">
                <a:cs typeface="Segoe UI"/>
              </a:rPr>
              <a:t>Customer Environment</a:t>
            </a:r>
            <a:endParaRPr lang="en-US" dirty="0"/>
          </a:p>
        </p:txBody>
      </p:sp>
    </p:spTree>
    <p:extLst>
      <p:ext uri="{BB962C8B-B14F-4D97-AF65-F5344CB8AC3E}">
        <p14:creationId xmlns:p14="http://schemas.microsoft.com/office/powerpoint/2010/main" val="354219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25FDB77-3212-42A4-86F0-D5ED334C087F}"/>
              </a:ext>
            </a:extLst>
          </p:cNvPr>
          <p:cNvSpPr>
            <a:spLocks noGrp="1"/>
          </p:cNvSpPr>
          <p:nvPr>
            <p:ph type="title"/>
          </p:nvPr>
        </p:nvSpPr>
        <p:spPr/>
        <p:txBody>
          <a:bodyPr/>
          <a:lstStyle/>
          <a:p>
            <a:r>
              <a:rPr lang="en-US" sz="4700">
                <a:cs typeface="Segoe UI"/>
              </a:rPr>
              <a:t>Smart Hotel Online Booking Application</a:t>
            </a:r>
          </a:p>
        </p:txBody>
      </p:sp>
      <p:pic>
        <p:nvPicPr>
          <p:cNvPr id="1026" name="Picture 2" descr="A slide shows the on-premises SmartHotel application architecture. This comprises a SmartHotelHost server running Microsoft Hyper-V. This server hosts 4 VMs: UbuntuWAF, SmartHotelWeb1, SmartHotelWeb2, and SmartHotelSQL1. A series of arrows show how these VMs will be migrated to Azure. The first 3 VMs have an arrow labeled 'Azure Migrate: Server Migration' pointing to 3 similarly-labeled VMs in Azure. The last VM, SmartHotelSQL1, has an arrow labeled 'Azure Database Migration Service' pointing to an Azure SQL Database. A third arrow labeled 'Azure Migrate: Server Assessment' and 'Data Migration Assistant (DMA)' points from all 4 on-premises VMs to an Azure Migrate dashboard showing migration readiness.">
            <a:extLst>
              <a:ext uri="{FF2B5EF4-FFF2-40B4-BE49-F238E27FC236}">
                <a16:creationId xmlns:a16="http://schemas.microsoft.com/office/drawing/2014/main" id="{32F14E47-5550-4C22-B4C3-F58EED2F1B6F}"/>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088036" y="1417009"/>
            <a:ext cx="7510018" cy="4975963"/>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a:extLst>
              <a:ext uri="{FF2B5EF4-FFF2-40B4-BE49-F238E27FC236}">
                <a16:creationId xmlns:a16="http://schemas.microsoft.com/office/drawing/2014/main" id="{95547842-2E74-4C54-9981-3F8458823C17}"/>
              </a:ext>
            </a:extLst>
          </p:cNvPr>
          <p:cNvSpPr txBox="1"/>
          <p:nvPr/>
        </p:nvSpPr>
        <p:spPr>
          <a:xfrm>
            <a:off x="265289" y="1412992"/>
            <a:ext cx="3815643" cy="477053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zh-TW" altLang="en-US" sz="2400">
                <a:cs typeface="Segoe UI Semilight"/>
              </a:rPr>
              <a:t>We'll be focusing on their online booking site as an example, in the HOL environment. </a:t>
            </a:r>
          </a:p>
          <a:p>
            <a:pPr>
              <a:lnSpc>
                <a:spcPct val="90000"/>
              </a:lnSpc>
              <a:spcAft>
                <a:spcPts val="600"/>
              </a:spcAft>
            </a:pPr>
            <a:endParaRPr lang="zh-TW" altLang="en-US" sz="2400">
              <a:cs typeface="Segoe UI Semilight"/>
            </a:endParaRPr>
          </a:p>
          <a:p>
            <a:pPr>
              <a:lnSpc>
                <a:spcPct val="90000"/>
              </a:lnSpc>
              <a:spcAft>
                <a:spcPts val="600"/>
              </a:spcAft>
            </a:pPr>
            <a:r>
              <a:rPr lang="zh-TW" altLang="en-US" sz="2400">
                <a:cs typeface="Segoe UI Semilight"/>
              </a:rPr>
              <a:t>In the HOL session, you'll learn how to assess the environment via Azure Migrate, migrating their simple site using Windows and Linux and SQL server environment to Azure.</a:t>
            </a:r>
          </a:p>
        </p:txBody>
      </p:sp>
    </p:spTree>
    <p:extLst>
      <p:ext uri="{BB962C8B-B14F-4D97-AF65-F5344CB8AC3E}">
        <p14:creationId xmlns:p14="http://schemas.microsoft.com/office/powerpoint/2010/main" val="18801955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4B8DB0D-8672-4C78-8C15-EE7E0675C9C6}"/>
              </a:ext>
            </a:extLst>
          </p:cNvPr>
          <p:cNvSpPr>
            <a:spLocks noGrp="1"/>
          </p:cNvSpPr>
          <p:nvPr>
            <p:ph type="title"/>
          </p:nvPr>
        </p:nvSpPr>
        <p:spPr>
          <a:xfrm>
            <a:off x="407391" y="3029995"/>
            <a:ext cx="11177135" cy="1793104"/>
          </a:xfrm>
        </p:spPr>
        <p:txBody>
          <a:bodyPr/>
          <a:lstStyle/>
          <a:p>
            <a:r>
              <a:rPr lang="en-US" sz="4700" dirty="0">
                <a:cs typeface="Segoe UI Semibold"/>
              </a:rPr>
              <a:t>10 minutes – </a:t>
            </a:r>
            <a:br>
              <a:rPr lang="en-US" sz="4700" dirty="0">
                <a:cs typeface="Segoe UI Semibold"/>
              </a:rPr>
            </a:br>
            <a:r>
              <a:rPr lang="en-US" sz="4700" dirty="0">
                <a:cs typeface="Segoe UI Semibold"/>
              </a:rPr>
              <a:t>Step II: Design a proof of concept solution</a:t>
            </a:r>
          </a:p>
        </p:txBody>
      </p:sp>
    </p:spTree>
    <p:extLst>
      <p:ext uri="{BB962C8B-B14F-4D97-AF65-F5344CB8AC3E}">
        <p14:creationId xmlns:p14="http://schemas.microsoft.com/office/powerpoint/2010/main" val="28421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4B8DB0D-8672-4C78-8C15-EE7E0675C9C6}"/>
              </a:ext>
            </a:extLst>
          </p:cNvPr>
          <p:cNvSpPr>
            <a:spLocks noGrp="1"/>
          </p:cNvSpPr>
          <p:nvPr>
            <p:ph type="title"/>
          </p:nvPr>
        </p:nvSpPr>
        <p:spPr>
          <a:xfrm>
            <a:off x="407391" y="3029995"/>
            <a:ext cx="11177135" cy="1793104"/>
          </a:xfrm>
        </p:spPr>
        <p:txBody>
          <a:bodyPr/>
          <a:lstStyle/>
          <a:p>
            <a:r>
              <a:rPr lang="en-US" sz="4700" dirty="0">
                <a:cs typeface="Segoe UI Semibold"/>
              </a:rPr>
              <a:t>10 minutes – </a:t>
            </a:r>
            <a:br>
              <a:rPr lang="en-US" sz="4700" dirty="0">
                <a:cs typeface="Segoe UI Semibold"/>
              </a:rPr>
            </a:br>
            <a:r>
              <a:rPr lang="en-US" sz="4700" dirty="0">
                <a:cs typeface="Segoe UI Semibold"/>
              </a:rPr>
              <a:t>Step III: Present the solution</a:t>
            </a:r>
          </a:p>
        </p:txBody>
      </p:sp>
    </p:spTree>
    <p:extLst>
      <p:ext uri="{BB962C8B-B14F-4D97-AF65-F5344CB8AC3E}">
        <p14:creationId xmlns:p14="http://schemas.microsoft.com/office/powerpoint/2010/main" val="232931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0029" y="5959001"/>
            <a:ext cx="10754328" cy="612576"/>
          </a:xfrm>
          <a:prstGeom prst="rect">
            <a:avLst/>
          </a:prstGeom>
          <a:noFill/>
          <a:ln w="12700">
            <a:noFill/>
            <a:miter lim="800000"/>
            <a:headEnd type="none" w="sm" len="sm"/>
            <a:tailEnd type="none" w="sm" len="sm"/>
          </a:ln>
          <a:effectLst/>
        </p:spPr>
        <p:txBody>
          <a:bodyPr lIns="179212" tIns="143370" rIns="179212" bIns="143370">
            <a:spAutoFit/>
          </a:bodyPr>
          <a:lstStyle/>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 2018 Microsoft Corporation. All rights reserved. Microsoft, Windows, Windows Vista and other product names are or may be registered trademarks and/or trademarks in the U.S. and/or other countries.</a:t>
            </a:r>
          </a:p>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 name="Title 2"/>
          <p:cNvSpPr txBox="1">
            <a:spLocks/>
          </p:cNvSpPr>
          <p:nvPr/>
        </p:nvSpPr>
        <p:spPr>
          <a:xfrm>
            <a:off x="298386" y="3578367"/>
            <a:ext cx="7630547" cy="623823"/>
          </a:xfrm>
          <a:prstGeom prst="rect">
            <a:avLst/>
          </a:prstGeom>
        </p:spPr>
        <p:txBody>
          <a:bodyPr lIns="143370" tIns="89607" rIns="143370" bIns="89607">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accent4"/>
                    </a:gs>
                    <a:gs pos="100000">
                      <a:schemeClr val="accent4"/>
                    </a:gs>
                  </a:gsLst>
                  <a:lin ang="5400000" scaled="0"/>
                </a:gradFill>
                <a:effectLst/>
                <a:latin typeface="+mj-lt"/>
                <a:ea typeface="+mn-ea"/>
                <a:cs typeface="Arial" charset="0"/>
              </a:defRPr>
            </a:lvl1pPr>
          </a:lstStyle>
          <a:p>
            <a:pPr defTabSz="932462">
              <a:defRPr/>
            </a:pPr>
            <a:r>
              <a:rPr sz="3200">
                <a:solidFill>
                  <a:srgbClr val="FFFFFF"/>
                </a:solidFill>
                <a:latin typeface="Segoe UI Light" charset="0"/>
                <a:ea typeface="Segoe UI Light" charset="0"/>
                <a:cs typeface="Segoe UI Light" charset="0"/>
              </a:rPr>
              <a:t>Thank you for joining us.</a:t>
            </a:r>
          </a:p>
        </p:txBody>
      </p:sp>
      <p:pic>
        <p:nvPicPr>
          <p:cNvPr id="5" name="Picture 4">
            <a:extLst>
              <a:ext uri="{FF2B5EF4-FFF2-40B4-BE49-F238E27FC236}">
                <a16:creationId xmlns:a16="http://schemas.microsoft.com/office/drawing/2014/main" id="{EAFE9B13-2F61-F948-8077-731294A55163}"/>
              </a:ext>
            </a:extLst>
          </p:cNvPr>
          <p:cNvPicPr>
            <a:picLocks noChangeAspect="1"/>
          </p:cNvPicPr>
          <p:nvPr/>
        </p:nvPicPr>
        <p:blipFill>
          <a:blip r:embed="rId3"/>
          <a:stretch>
            <a:fillRect/>
          </a:stretch>
        </p:blipFill>
        <p:spPr>
          <a:xfrm>
            <a:off x="-81280" y="2225040"/>
            <a:ext cx="4767299" cy="1574800"/>
          </a:xfrm>
          <a:prstGeom prst="rect">
            <a:avLst/>
          </a:prstGeom>
        </p:spPr>
      </p:pic>
    </p:spTree>
    <p:extLst>
      <p:ext uri="{BB962C8B-B14F-4D97-AF65-F5344CB8AC3E}">
        <p14:creationId xmlns:p14="http://schemas.microsoft.com/office/powerpoint/2010/main" val="12478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solidFill>
                  <a:schemeClr val="tx1"/>
                </a:solidFill>
                <a:latin typeface="Segoe UI Light" panose="020B0502040204020203" pitchFamily="34" charset="0"/>
                <a:cs typeface="Segoe UI Light" panose="020B0502040204020203" pitchFamily="34" charset="0"/>
              </a:rPr>
              <a:t>Group Challenge: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26869"/>
            <a:ext cx="9519587" cy="4401205"/>
          </a:xfrm>
          <a:prstGeom prst="rect">
            <a:avLst/>
          </a:prstGeom>
          <a:noFill/>
        </p:spPr>
        <p:txBody>
          <a:bodyPr wrap="square" lIns="182880" tIns="146304" rIns="182880" bIns="146304" rtlCol="0" anchor="t">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Segoe UI Light"/>
                <a:ea typeface="+mn-ea"/>
                <a:cs typeface="+mn-cs"/>
              </a:rPr>
              <a:t>ToDo</a:t>
            </a:r>
          </a:p>
          <a:p>
            <a:pPr marL="342900" indent="-3429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solidFill>
                  <a:srgbClr val="FFFFFF"/>
                </a:solidFill>
                <a:effectLst/>
                <a:uLnTx/>
                <a:uFillTx/>
                <a:latin typeface="Segoe UI Semilight"/>
                <a:cs typeface="Segoe UI Semilight"/>
              </a:rPr>
              <a:t>Analyze your customer needs.</a:t>
            </a:r>
            <a:r>
              <a:rPr lang="en-US" sz="2400" dirty="0">
                <a:solidFill>
                  <a:srgbClr val="FFFFFF"/>
                </a:solidFill>
                <a:latin typeface="Segoe UI Semilight"/>
                <a:cs typeface="Segoe UI Semilight"/>
              </a:rPr>
              <a:t> </a:t>
            </a:r>
            <a:endParaRPr lang="en-US" sz="240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FFFFFF"/>
                </a:solidFill>
                <a:effectLst/>
                <a:uLnTx/>
                <a:uFillTx/>
                <a:latin typeface="Segoe UI Semilight"/>
                <a:cs typeface="Segoe UI Semilight"/>
              </a:rPr>
              <a:t>Identify the drivers for cloud.</a:t>
            </a:r>
            <a:endParaRPr lang="en-US" sz="2400" b="0" i="0" u="none" strike="noStrike" kern="1200" cap="none" spc="0" normalizeH="0" baseline="0" noProof="0" dirty="0">
              <a:ln>
                <a:noFill/>
              </a:ln>
              <a:solidFill>
                <a:srgbClr val="FFFFFF"/>
              </a:solidFill>
              <a:effectLst/>
              <a:uLnTx/>
              <a:uFillTx/>
              <a:latin typeface="Segoe UI Semilight"/>
              <a:cs typeface="Segoe UI Semilight"/>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dirty="0">
                <a:solidFill>
                  <a:srgbClr val="FFFFFF"/>
                </a:solidFill>
                <a:latin typeface="Segoe UI Semilight"/>
                <a:cs typeface="Segoe UI Semilight"/>
              </a:rPr>
              <a:t>Understand the customer environment</a:t>
            </a:r>
            <a:endParaRPr lang="en-US" sz="2400" b="0" i="0" u="none" strike="noStrike" kern="1200" cap="none" spc="0" normalizeH="0" baseline="0" noProof="0" dirty="0">
              <a:ln>
                <a:noFill/>
              </a:ln>
              <a:solidFill>
                <a:srgbClr val="FFFFFF"/>
              </a:solidFill>
              <a:effectLst/>
              <a:uLnTx/>
              <a:uFillTx/>
              <a:latin typeface="Segoe UI Semilight"/>
              <a:cs typeface="Segoe UI Semilight"/>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a:lnSpc>
                <a:spcPct val="90000"/>
              </a:lnSpc>
              <a:spcBef>
                <a:spcPts val="0"/>
              </a:spcBef>
              <a:spcAft>
                <a:spcPts val="600"/>
              </a:spcAft>
              <a:buClrTx/>
              <a:buSzTx/>
              <a:buNone/>
              <a:tabLst/>
              <a:defRPr/>
            </a:pPr>
            <a:r>
              <a:rPr kumimoji="0" lang="en-US" sz="3600" b="1" i="0" u="none" strike="noStrike" kern="1200" cap="none" spc="0" normalizeH="0" baseline="0" noProof="0" dirty="0">
                <a:ln>
                  <a:noFill/>
                </a:ln>
                <a:solidFill>
                  <a:srgbClr val="FFFFFF"/>
                </a:solidFill>
                <a:effectLst/>
                <a:uLnTx/>
                <a:uFillTx/>
                <a:latin typeface="Segoe UI Light"/>
                <a:ea typeface="+mn-ea"/>
                <a:cs typeface="+mn-cs"/>
              </a:rPr>
              <a:t>Timeframe</a:t>
            </a:r>
            <a:endParaRPr lang="en-US" sz="3600" i="0" u="none" strike="noStrike" kern="1200" cap="none" spc="0" normalizeH="0" baseline="0" noProof="0" dirty="0">
              <a:ln>
                <a:noFill/>
              </a:ln>
              <a:effectLst/>
              <a:uLnTx/>
              <a:uFillTx/>
              <a:ea typeface="+mn-lt"/>
              <a:cs typeface="+mn-lt"/>
            </a:endParaRPr>
          </a:p>
          <a:p>
            <a:pPr>
              <a:lnSpc>
                <a:spcPct val="90000"/>
              </a:lnSpc>
              <a:spcAft>
                <a:spcPts val="600"/>
              </a:spcAft>
              <a:defRPr/>
            </a:pPr>
            <a:r>
              <a:rPr lang="en-US" sz="2800" dirty="0">
                <a:solidFill>
                  <a:srgbClr val="FFFFFF"/>
                </a:solidFill>
                <a:ea typeface="+mn-lt"/>
                <a:cs typeface="+mn-lt"/>
              </a:rPr>
              <a:t>10 minutes – Review customer Case Study</a:t>
            </a:r>
            <a:endParaRPr lang="en-US" sz="2800" dirty="0">
              <a:ea typeface="+mn-lt"/>
              <a:cs typeface="+mn-lt"/>
            </a:endParaRPr>
          </a:p>
          <a:p>
            <a:pPr>
              <a:lnSpc>
                <a:spcPct val="90000"/>
              </a:lnSpc>
              <a:spcAft>
                <a:spcPts val="600"/>
              </a:spcAft>
              <a:defRPr/>
            </a:pPr>
            <a:r>
              <a:rPr lang="en-US" sz="2800" dirty="0">
                <a:ea typeface="+mn-lt"/>
                <a:cs typeface="+mn-lt"/>
              </a:rPr>
              <a:t>10 minutes – Design a proof of concept solution</a:t>
            </a:r>
          </a:p>
          <a:p>
            <a:pPr>
              <a:lnSpc>
                <a:spcPct val="90000"/>
              </a:lnSpc>
              <a:spcAft>
                <a:spcPts val="600"/>
              </a:spcAft>
              <a:defRPr/>
            </a:pPr>
            <a:r>
              <a:rPr lang="en-US" sz="2800" dirty="0">
                <a:ea typeface="+mn-lt"/>
                <a:cs typeface="+mn-lt"/>
              </a:rPr>
              <a:t>10 </a:t>
            </a:r>
            <a:r>
              <a:rPr kumimoji="0" lang="en-US" sz="2800" b="0" i="0" u="none" strike="noStrike" kern="1200" cap="none" spc="0" normalizeH="0" baseline="0" noProof="0" dirty="0">
                <a:ln>
                  <a:noFill/>
                </a:ln>
                <a:effectLst/>
                <a:uLnTx/>
                <a:uFillTx/>
                <a:ea typeface="+mn-lt"/>
                <a:cs typeface="+mn-lt"/>
              </a:rPr>
              <a:t>minutes</a:t>
            </a:r>
            <a:r>
              <a:rPr lang="en-US" sz="2800" dirty="0">
                <a:ea typeface="+mn-lt"/>
                <a:cs typeface="+mn-lt"/>
              </a:rPr>
              <a:t> – Present the solution</a:t>
            </a:r>
            <a:endParaRPr lang="en-US" sz="2800">
              <a:cs typeface="Segoe UI Semilight"/>
            </a:endParaRP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F841BF4-7CF8-4304-A0EC-D2B8AB181A2D}"/>
              </a:ext>
            </a:extLst>
          </p:cNvPr>
          <p:cNvSpPr>
            <a:spLocks noGrp="1"/>
          </p:cNvSpPr>
          <p:nvPr>
            <p:ph type="body" sz="quarter" idx="10"/>
          </p:nvPr>
        </p:nvSpPr>
        <p:spPr>
          <a:xfrm>
            <a:off x="269239" y="1189177"/>
            <a:ext cx="11653523" cy="4649606"/>
          </a:xfrm>
        </p:spPr>
        <p:txBody>
          <a:bodyPr/>
          <a:lstStyle/>
          <a:p>
            <a:r>
              <a:rPr lang="en-US">
                <a:solidFill>
                  <a:schemeClr val="tx1"/>
                </a:solidFill>
                <a:hlinkClick r:id="rId2">
                  <a:extLst>
                    <a:ext uri="{A12FA001-AC4F-418D-AE19-62706E023703}">
                      <ahyp:hlinkClr xmlns:ahyp="http://schemas.microsoft.com/office/drawing/2018/hyperlinkcolor" val="tx"/>
                    </a:ext>
                  </a:extLst>
                </a:hlinkClick>
              </a:rPr>
              <a:t>Customer Needs</a:t>
            </a:r>
            <a:r>
              <a:rPr lang="en-US">
                <a:solidFill>
                  <a:schemeClr val="tx1"/>
                </a:solidFill>
              </a:rPr>
              <a:t> (only Step 1)</a:t>
            </a:r>
          </a:p>
          <a:p>
            <a:r>
              <a:rPr lang="en-US">
                <a:solidFill>
                  <a:schemeClr val="tx1"/>
                </a:solidFill>
                <a:hlinkClick r:id="rId3">
                  <a:extLst>
                    <a:ext uri="{A12FA001-AC4F-418D-AE19-62706E023703}">
                      <ahyp:hlinkClr xmlns:ahyp="http://schemas.microsoft.com/office/drawing/2018/hyperlinkcolor" val="tx"/>
                    </a:ext>
                  </a:extLst>
                </a:hlinkClick>
              </a:rPr>
              <a:t>Customer </a:t>
            </a:r>
            <a:r>
              <a:rPr lang="en-US" err="1">
                <a:solidFill>
                  <a:schemeClr val="tx1"/>
                </a:solidFill>
                <a:hlinkClick r:id="rId3">
                  <a:extLst>
                    <a:ext uri="{A12FA001-AC4F-418D-AE19-62706E023703}">
                      <ahyp:hlinkClr xmlns:ahyp="http://schemas.microsoft.com/office/drawing/2018/hyperlinkcolor" val="tx"/>
                    </a:ext>
                  </a:extLst>
                </a:hlinkClick>
              </a:rPr>
              <a:t>PoC</a:t>
            </a:r>
            <a:r>
              <a:rPr lang="en-US">
                <a:solidFill>
                  <a:schemeClr val="tx1"/>
                </a:solidFill>
                <a:hlinkClick r:id="rId3">
                  <a:extLst>
                    <a:ext uri="{A12FA001-AC4F-418D-AE19-62706E023703}">
                      <ahyp:hlinkClr xmlns:ahyp="http://schemas.microsoft.com/office/drawing/2018/hyperlinkcolor" val="tx"/>
                    </a:ext>
                  </a:extLst>
                </a:hlinkClick>
              </a:rPr>
              <a:t> App Environment for Migration</a:t>
            </a:r>
            <a:r>
              <a:rPr lang="de-DE">
                <a:hlinkClick r:id="rId2"/>
              </a:rPr>
              <a:t>https://github.com/microsoft/MCW-Line-of-business-application-migration/blob/master/Whiteboard%20design%20session/WDS%20student%20guide%20-%20Line-of-business%20application%20migration.md#step-1-review-the-customer-case-study</a:t>
            </a:r>
            <a:endParaRPr lang="en-US">
              <a:solidFill>
                <a:schemeClr val="tx1"/>
              </a:solidFill>
            </a:endParaRPr>
          </a:p>
        </p:txBody>
      </p:sp>
      <p:sp>
        <p:nvSpPr>
          <p:cNvPr id="3" name="Titel 2">
            <a:extLst>
              <a:ext uri="{FF2B5EF4-FFF2-40B4-BE49-F238E27FC236}">
                <a16:creationId xmlns:a16="http://schemas.microsoft.com/office/drawing/2014/main" id="{4F4279AB-C4C5-4ECF-B8D8-7D7102449430}"/>
              </a:ext>
            </a:extLst>
          </p:cNvPr>
          <p:cNvSpPr>
            <a:spLocks noGrp="1"/>
          </p:cNvSpPr>
          <p:nvPr>
            <p:ph type="title"/>
          </p:nvPr>
        </p:nvSpPr>
        <p:spPr/>
        <p:txBody>
          <a:bodyPr/>
          <a:lstStyle/>
          <a:p>
            <a:r>
              <a:rPr lang="en-US"/>
              <a:t>Sources:</a:t>
            </a:r>
          </a:p>
        </p:txBody>
      </p:sp>
    </p:spTree>
    <p:extLst>
      <p:ext uri="{BB962C8B-B14F-4D97-AF65-F5344CB8AC3E}">
        <p14:creationId xmlns:p14="http://schemas.microsoft.com/office/powerpoint/2010/main" val="30705240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4B8DB0D-8672-4C78-8C15-EE7E0675C9C6}"/>
              </a:ext>
            </a:extLst>
          </p:cNvPr>
          <p:cNvSpPr>
            <a:spLocks noGrp="1"/>
          </p:cNvSpPr>
          <p:nvPr>
            <p:ph type="title"/>
          </p:nvPr>
        </p:nvSpPr>
        <p:spPr>
          <a:xfrm>
            <a:off x="407391" y="3029995"/>
            <a:ext cx="11177135" cy="1793104"/>
          </a:xfrm>
        </p:spPr>
        <p:txBody>
          <a:bodyPr/>
          <a:lstStyle/>
          <a:p>
            <a:r>
              <a:rPr lang="en-US" sz="4700" dirty="0">
                <a:cs typeface="Segoe UI Semibold"/>
              </a:rPr>
              <a:t>10 minutes – </a:t>
            </a:r>
            <a:br>
              <a:rPr lang="en-US" sz="4700" dirty="0">
                <a:cs typeface="Segoe UI Semibold"/>
              </a:rPr>
            </a:br>
            <a:r>
              <a:rPr lang="en-US" sz="4700" dirty="0">
                <a:cs typeface="Segoe UI Semibold"/>
              </a:rPr>
              <a:t>Step I: Review customer Case Study</a:t>
            </a:r>
          </a:p>
        </p:txBody>
      </p:sp>
    </p:spTree>
    <p:extLst>
      <p:ext uri="{BB962C8B-B14F-4D97-AF65-F5344CB8AC3E}">
        <p14:creationId xmlns:p14="http://schemas.microsoft.com/office/powerpoint/2010/main" val="274865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68342"/>
          </a:xfrm>
        </p:spPr>
        <p:txBody>
          <a:bodyPr vert="horz" wrap="square" lIns="146304" tIns="91440" rIns="146304" bIns="91440" rtlCol="0" anchor="t">
            <a:normAutofit/>
          </a:bodyPr>
          <a:lstStyle/>
          <a:p>
            <a:pPr marL="335915" indent="-335915"/>
            <a:r>
              <a:rPr lang="en-US" sz="3900"/>
              <a:t>Smart Hotel Corp is a major hospitality e-commerce company owning series of hotel chains across the world.</a:t>
            </a:r>
            <a:endParaRPr lang="en-US" altLang="zh-TW" sz="3900">
              <a:cs typeface="Segoe UI Light"/>
            </a:endParaRPr>
          </a:p>
          <a:p>
            <a:pPr marL="335915" indent="-335915"/>
            <a:r>
              <a:rPr lang="en-US" sz="3900">
                <a:cs typeface="Segoe UI Light"/>
              </a:rPr>
              <a:t>Smart Hotel Corp wants to consolidate their websites, IT environment and streamline their operation by moving to the cloud.</a:t>
            </a:r>
            <a:endParaRPr lang="en-US" sz="3900"/>
          </a:p>
          <a:p>
            <a:pPr marL="335915" indent="-335915"/>
            <a:r>
              <a:rPr lang="en-US" sz="3900"/>
              <a:t>Founded in 1972 and based in Columbus, Ohio</a:t>
            </a:r>
            <a:endParaRPr lang="en-US" sz="3900">
              <a:cs typeface="Segoe UI Light"/>
            </a:endParaRPr>
          </a:p>
          <a:p>
            <a:pPr marL="335915" indent="-335915"/>
            <a:r>
              <a:rPr lang="en-US" sz="3900"/>
              <a:t>Turnover in 2018 exceeded 350 million USD</a:t>
            </a:r>
            <a:endParaRPr lang="en-US" sz="3900">
              <a:cs typeface="Segoe UI Light"/>
            </a:endParaRPr>
          </a:p>
          <a:p>
            <a:pPr marL="0" indent="0">
              <a:spcAft>
                <a:spcPts val="882"/>
              </a:spcAft>
              <a:buNone/>
            </a:pPr>
            <a:endParaRPr lang="en-US" sz="1800">
              <a:solidFill>
                <a:schemeClr val="tx1"/>
              </a:solidFill>
            </a:endParaRPr>
          </a:p>
        </p:txBody>
      </p:sp>
      <p:sp>
        <p:nvSpPr>
          <p:cNvPr id="2" name="Title 1"/>
          <p:cNvSpPr>
            <a:spLocks noGrp="1"/>
          </p:cNvSpPr>
          <p:nvPr>
            <p:ph type="title"/>
          </p:nvPr>
        </p:nvSpPr>
        <p:spPr/>
        <p:txBody>
          <a:bodyPr>
            <a:normAutofit/>
          </a:bodyPr>
          <a:lstStyle/>
          <a:p>
            <a:r>
              <a:rPr lang="en-US" sz="4900">
                <a:solidFill>
                  <a:schemeClr val="tx1"/>
                </a:solidFill>
                <a:cs typeface="Segoe UI"/>
              </a:rPr>
              <a:t>Customer background</a:t>
            </a:r>
            <a:endParaRPr lang="en-US" sz="3236">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vert="horz" wrap="square" lIns="146304" tIns="91440" rIns="146304" bIns="91440" rtlCol="0" anchor="t">
            <a:normAutofit lnSpcReduction="10000"/>
          </a:bodyPr>
          <a:lstStyle/>
          <a:p>
            <a:pPr marL="335915" indent="-335915"/>
            <a:r>
              <a:rPr lang="en-US" sz="3900"/>
              <a:t>Sprawling IT estate, including a substantial legacy server footprint</a:t>
            </a:r>
            <a:endParaRPr lang="zh-TW" altLang="en-US" sz="3900"/>
          </a:p>
          <a:p>
            <a:pPr marL="572135" lvl="1" indent="-236220"/>
            <a:r>
              <a:rPr lang="en-US" sz="2350"/>
              <a:t>Windows servers including both x32 and x64 hardware running Windows Server 2003 through to 2016</a:t>
            </a:r>
            <a:endParaRPr lang="en-US" sz="2350">
              <a:cs typeface="Segoe UI Semilight"/>
            </a:endParaRPr>
          </a:p>
          <a:p>
            <a:pPr marL="572135" lvl="1" indent="-236220"/>
            <a:r>
              <a:rPr lang="en-US" sz="2350"/>
              <a:t>Linux servers running a mix of Red Hat Enterprise Linux 5.8 and 7 series (7.2 through 7.6), Suse Linux Enterprise Server 12, and Ubuntu 16.04</a:t>
            </a:r>
            <a:endParaRPr lang="en-US" sz="2350">
              <a:cs typeface="Segoe UI Semilight"/>
            </a:endParaRPr>
          </a:p>
          <a:p>
            <a:pPr marL="572135" lvl="1" indent="-236220"/>
            <a:r>
              <a:rPr lang="en-US" sz="2350"/>
              <a:t>The above servers comprise both physical machines as well as VMs hosted on VMware infrastructure managed by vCenter 6.5</a:t>
            </a:r>
            <a:endParaRPr lang="en-US" sz="2350">
              <a:cs typeface="Segoe UI Semilight"/>
            </a:endParaRPr>
          </a:p>
          <a:p>
            <a:pPr marL="572135" lvl="1" indent="-236220"/>
            <a:r>
              <a:rPr lang="en-US" sz="2350"/>
              <a:t>Multiple database engines, including Microsoft SQL Server, </a:t>
            </a:r>
            <a:r>
              <a:rPr lang="en-US" sz="2350" err="1"/>
              <a:t>PostGreSQL</a:t>
            </a:r>
            <a:r>
              <a:rPr lang="en-US" sz="2350"/>
              <a:t>, and Cassandra</a:t>
            </a:r>
            <a:endParaRPr lang="en-US" sz="2350">
              <a:cs typeface="Segoe UI Semilight"/>
            </a:endParaRPr>
          </a:p>
          <a:p>
            <a:pPr marL="335915" indent="-335915"/>
            <a:r>
              <a:rPr lang="en-US" sz="3900"/>
              <a:t>448 servers identified</a:t>
            </a:r>
            <a:endParaRPr lang="en-US" sz="3900">
              <a:cs typeface="Segoe UI Light"/>
            </a:endParaRPr>
          </a:p>
          <a:p>
            <a:pPr marL="335915" indent="-335915"/>
            <a:r>
              <a:rPr lang="en-US" sz="3900"/>
              <a:t>No clear view of entire estate</a:t>
            </a:r>
            <a:endParaRPr lang="en-US" sz="3900">
              <a:cs typeface="Segoe UI Light"/>
            </a:endParaRPr>
          </a:p>
          <a:p>
            <a:pPr marL="0" indent="0">
              <a:spcAft>
                <a:spcPts val="882"/>
              </a:spcAft>
              <a:buNone/>
            </a:pPr>
            <a:endParaRPr lang="en-US" sz="1800">
              <a:solidFill>
                <a:schemeClr val="tx1"/>
              </a:solidFill>
            </a:endParaRPr>
          </a:p>
        </p:txBody>
      </p:sp>
      <p:sp>
        <p:nvSpPr>
          <p:cNvPr id="2" name="Title 1"/>
          <p:cNvSpPr>
            <a:spLocks noGrp="1"/>
          </p:cNvSpPr>
          <p:nvPr>
            <p:ph type="title"/>
          </p:nvPr>
        </p:nvSpPr>
        <p:spPr/>
        <p:txBody>
          <a:bodyPr>
            <a:normAutofit fontScale="90000"/>
          </a:bodyPr>
          <a:lstStyle/>
          <a:p>
            <a:r>
              <a:rPr lang="en-US" sz="4900">
                <a:solidFill>
                  <a:schemeClr val="tx1"/>
                </a:solidFill>
                <a:cs typeface="Segoe UI" panose="020B0502040204020203" pitchFamily="34" charset="0"/>
              </a:rPr>
              <a:t>Customer situation</a:t>
            </a:r>
            <a:br>
              <a:rPr lang="en-US">
                <a:solidFill>
                  <a:schemeClr val="tx1"/>
                </a:solidFill>
                <a:latin typeface="Segoe UI" panose="020B0502040204020203" pitchFamily="34" charset="0"/>
              </a:rPr>
            </a:br>
            <a:endParaRPr lang="en-US" sz="3236">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9313"/>
          </a:xfrm>
        </p:spPr>
        <p:txBody>
          <a:bodyPr>
            <a:normAutofit/>
          </a:bodyPr>
          <a:lstStyle/>
          <a:p>
            <a:r>
              <a:rPr lang="en-US"/>
              <a:t>The CTO, James Lynch, was hired 6 months ago from outside the company</a:t>
            </a:r>
          </a:p>
          <a:p>
            <a:r>
              <a:rPr lang="en-US"/>
              <a:t>Mandate to address ever-increasing IT costs</a:t>
            </a:r>
          </a:p>
          <a:p>
            <a:r>
              <a:rPr lang="en-US"/>
              <a:t>Board has approved strategy to migrate as much existing IT infrastructure as possible to Azure</a:t>
            </a:r>
          </a:p>
          <a:p>
            <a:r>
              <a:rPr lang="en-US"/>
              <a:t>Goals:</a:t>
            </a:r>
          </a:p>
          <a:p>
            <a:pPr lvl="1"/>
            <a:r>
              <a:rPr lang="en-US"/>
              <a:t>Eliminate IT infrastructure overheads</a:t>
            </a:r>
          </a:p>
          <a:p>
            <a:pPr lvl="1"/>
            <a:r>
              <a:rPr lang="en-US"/>
              <a:t>Clean house</a:t>
            </a:r>
          </a:p>
          <a:p>
            <a:pPr lvl="1"/>
            <a:r>
              <a:rPr lang="en-US"/>
              <a:t>Create a modern, fit-for-purpose IT environment</a:t>
            </a:r>
          </a:p>
          <a:p>
            <a:pPr lvl="1"/>
            <a:r>
              <a:rPr lang="en-US"/>
              <a:t>Save costs </a:t>
            </a:r>
          </a:p>
          <a:p>
            <a:pPr marL="0" indent="0">
              <a:spcAft>
                <a:spcPts val="882"/>
              </a:spcAft>
              <a:buNone/>
            </a:pPr>
            <a:endParaRPr lang="en-US" sz="1800">
              <a:solidFill>
                <a:schemeClr val="tx1"/>
              </a:solidFill>
            </a:endParaRPr>
          </a:p>
        </p:txBody>
      </p:sp>
      <p:sp>
        <p:nvSpPr>
          <p:cNvPr id="2" name="Title 1"/>
          <p:cNvSpPr>
            <a:spLocks noGrp="1"/>
          </p:cNvSpPr>
          <p:nvPr>
            <p:ph type="title"/>
          </p:nvPr>
        </p:nvSpPr>
        <p:spPr/>
        <p:txBody>
          <a:bodyPr>
            <a:normAutofit fontScale="90000"/>
          </a:bodyPr>
          <a:lstStyle/>
          <a:p>
            <a:r>
              <a:rPr lang="en-US" sz="4900">
                <a:solidFill>
                  <a:schemeClr val="tx1"/>
                </a:solidFill>
                <a:cs typeface="Segoe UI" panose="020B0502040204020203" pitchFamily="34" charset="0"/>
              </a:rPr>
              <a:t>Customer situation</a:t>
            </a:r>
            <a:br>
              <a:rPr lang="en-US">
                <a:solidFill>
                  <a:schemeClr val="tx1"/>
                </a:solidFill>
                <a:latin typeface="Segoe UI" panose="020B0502040204020203" pitchFamily="34" charset="0"/>
              </a:rPr>
            </a:br>
            <a:endParaRPr lang="en-US" sz="3236">
              <a:solidFill>
                <a:schemeClr val="tx1"/>
              </a:solidFill>
              <a:latin typeface="Segoe UI" panose="020B0502040204020203" pitchFamily="34" charset="0"/>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a:t>Identify which servers (physical and virtual) can be migrated to Azure, and what modifications (if any) are required.</a:t>
            </a:r>
          </a:p>
          <a:p>
            <a:endParaRPr lang="en-US" sz="2800"/>
          </a:p>
          <a:p>
            <a:r>
              <a:rPr lang="en-US" sz="2800"/>
              <a:t>Create a road map of prioritized migrations, accounting for ease of migration and dependencies.</a:t>
            </a:r>
          </a:p>
          <a:p>
            <a:endParaRPr lang="en-US" sz="2800"/>
          </a:p>
          <a:p>
            <a:r>
              <a:rPr lang="en-US" sz="2800"/>
              <a:t>Where suitable, migrate existing servers and databases to Azure as efficiently as possible.</a:t>
            </a:r>
          </a:p>
        </p:txBody>
      </p:sp>
      <p:sp>
        <p:nvSpPr>
          <p:cNvPr id="2" name="Title 1"/>
          <p:cNvSpPr>
            <a:spLocks noGrp="1"/>
          </p:cNvSpPr>
          <p:nvPr>
            <p:ph type="title"/>
          </p:nvPr>
        </p:nvSpPr>
        <p:spPr/>
        <p:txBody>
          <a:bodyPr/>
          <a:lstStyle/>
          <a:p>
            <a:r>
              <a:rPr lang="en-US"/>
              <a:t>Customer needs</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a:t>Where existing servers cannot be migrated, identify alternative migration strategies (refactor, re-architect, etc.) and their pros/cons.</a:t>
            </a:r>
          </a:p>
          <a:p>
            <a:endParaRPr lang="en-US" sz="2800"/>
          </a:p>
          <a:p>
            <a:r>
              <a:rPr lang="en-US" sz="2800"/>
              <a:t>Prior to migration, accurately forecast the costs associated with each migrated workload, including any third-party licensing costs.</a:t>
            </a:r>
          </a:p>
          <a:p>
            <a:endParaRPr lang="en-US" sz="2800"/>
          </a:p>
          <a:p>
            <a:r>
              <a:rPr lang="en-US" sz="2800"/>
              <a:t>Post-migration, be able to track costs, control usage, cross-charge business owners, and identify cost-saving opportunities.</a:t>
            </a:r>
          </a:p>
          <a:p>
            <a:endParaRPr lang="en-IE" sz="2800"/>
          </a:p>
        </p:txBody>
      </p:sp>
      <p:sp>
        <p:nvSpPr>
          <p:cNvPr id="2" name="Title 1"/>
          <p:cNvSpPr>
            <a:spLocks noGrp="1"/>
          </p:cNvSpPr>
          <p:nvPr>
            <p:ph type="title"/>
          </p:nvPr>
        </p:nvSpPr>
        <p:spPr/>
        <p:txBody>
          <a:bodyPr/>
          <a:lstStyle/>
          <a:p>
            <a:r>
              <a:rPr lang="en-US"/>
              <a:t>Customer needs</a:t>
            </a:r>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D34251CB4523449B5AFFBBC9742DEB9" ma:contentTypeVersion="2" ma:contentTypeDescription="Create a new document." ma:contentTypeScope="" ma:versionID="1ffb6832c6460238420e96481a3eb59a">
  <xsd:schema xmlns:xsd="http://www.w3.org/2001/XMLSchema" xmlns:xs="http://www.w3.org/2001/XMLSchema" xmlns:p="http://schemas.microsoft.com/office/2006/metadata/properties" xmlns:ns2="c65bb263-d371-47fe-b4bb-61f7b868377f" targetNamespace="http://schemas.microsoft.com/office/2006/metadata/properties" ma:root="true" ma:fieldsID="63710b6a8dec8b16d1ed3960bb48d7c8" ns2:_="">
    <xsd:import namespace="c65bb263-d371-47fe-b4bb-61f7b868377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5bb263-d371-47fe-b4bb-61f7b86837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40E061-BA97-4FCE-B3EB-C258B816E4E9}">
  <ds:schemaRefs>
    <ds:schemaRef ds:uri="http://schemas.microsoft.com/sharepoint/v3/contenttype/forms"/>
  </ds:schemaRefs>
</ds:datastoreItem>
</file>

<file path=customXml/itemProps2.xml><?xml version="1.0" encoding="utf-8"?>
<ds:datastoreItem xmlns:ds="http://schemas.openxmlformats.org/officeDocument/2006/customXml" ds:itemID="{BDA4DEEA-391B-414C-935C-BAB55384E6B5}">
  <ds:schemaRefs>
    <ds:schemaRef ds:uri="c65bb263-d371-47fe-b4bb-61f7b868377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C421039-364C-4DBA-A954-D85D8DB7BC37}">
  <ds:schemaRefs>
    <ds:schemaRef ds:uri="c65bb263-d371-47fe-b4bb-61f7b86837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1381</Words>
  <Application>Microsoft Office PowerPoint</Application>
  <PresentationFormat>Widescreen</PresentationFormat>
  <Paragraphs>99</Paragraphs>
  <Slides>16</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Consolas</vt:lpstr>
      <vt:lpstr>Segoe UI</vt:lpstr>
      <vt:lpstr>Segoe UI Light</vt:lpstr>
      <vt:lpstr>Segoe UI Semibold</vt:lpstr>
      <vt:lpstr>Segoe UI Semilight</vt:lpstr>
      <vt:lpstr>Wingdings</vt:lpstr>
      <vt:lpstr>Dynamics 365</vt:lpstr>
      <vt:lpstr>C+E Readiness Template</vt:lpstr>
      <vt:lpstr>Migrate Like a Pro</vt:lpstr>
      <vt:lpstr>Group Challenge: Review the customer case study</vt:lpstr>
      <vt:lpstr>Sources:</vt:lpstr>
      <vt:lpstr>10 minutes –  Step I: Review customer Case Study</vt:lpstr>
      <vt:lpstr>Customer background</vt:lpstr>
      <vt:lpstr>Customer situation </vt:lpstr>
      <vt:lpstr>Customer situation </vt:lpstr>
      <vt:lpstr>Customer needs</vt:lpstr>
      <vt:lpstr>Customer needs</vt:lpstr>
      <vt:lpstr>Customer objections</vt:lpstr>
      <vt:lpstr>Customer objections</vt:lpstr>
      <vt:lpstr>Customer Environment</vt:lpstr>
      <vt:lpstr>Smart Hotel Online Booking Application</vt:lpstr>
      <vt:lpstr>10 minutes –  Step II: Design a proof of concept solution</vt:lpstr>
      <vt:lpstr>10 minutes –  Step III: Present the 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Jonathan Vella</cp:lastModifiedBy>
  <cp:revision>39</cp:revision>
  <dcterms:created xsi:type="dcterms:W3CDTF">2020-05-05T14:49:07Z</dcterms:created>
  <dcterms:modified xsi:type="dcterms:W3CDTF">2020-10-28T11:57:49Z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0x0101007D34251CB4523449B5AFFBBC9742DEB9</vt:lpwstr>
  </property>
</Properties>
</file>