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11"/>
  </p:notesMasterIdLst>
  <p:sldIdLst>
    <p:sldId id="1622" r:id="rId6"/>
    <p:sldId id="302" r:id="rId7"/>
    <p:sldId id="1620" r:id="rId8"/>
    <p:sldId id="1621" r:id="rId9"/>
    <p:sldId id="162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6D395-A868-4EB7-ADC3-B757BAFCE3B7}" v="1" dt="2020-06-25T17:21:13.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f625f69b-aa30-438b-8460-4eb56f06f18b" providerId="ADAL" clId="{7FA6D395-A868-4EB7-ADC3-B757BAFCE3B7}"/>
    <pc:docChg chg="modSld">
      <pc:chgData name="Chris Boar" userId="f625f69b-aa30-438b-8460-4eb56f06f18b" providerId="ADAL" clId="{7FA6D395-A868-4EB7-ADC3-B757BAFCE3B7}" dt="2020-06-25T17:21:13.279" v="0"/>
      <pc:docMkLst>
        <pc:docMk/>
      </pc:docMkLst>
      <pc:sldChg chg="modSp">
        <pc:chgData name="Chris Boar" userId="f625f69b-aa30-438b-8460-4eb56f06f18b" providerId="ADAL" clId="{7FA6D395-A868-4EB7-ADC3-B757BAFCE3B7}" dt="2020-06-25T17:21:13.279" v="0"/>
        <pc:sldMkLst>
          <pc:docMk/>
          <pc:sldMk cId="958176800" sldId="1622"/>
        </pc:sldMkLst>
        <pc:spChg chg="mod">
          <ac:chgData name="Chris Boar" userId="f625f69b-aa30-438b-8460-4eb56f06f18b" providerId="ADAL" clId="{7FA6D395-A868-4EB7-ADC3-B757BAFCE3B7}" dt="2020-06-25T17:21:13.279" v="0"/>
          <ac:spMkLst>
            <pc:docMk/>
            <pc:sldMk cId="958176800" sldId="1622"/>
            <ac:spMk id="2" creationId="{CC080AE2-BC19-4E98-A30E-6F659B8DB69E}"/>
          </ac:spMkLst>
        </pc:spChg>
      </pc:sldChg>
    </pc:docChg>
  </pc:docChgLst>
  <pc:docChgLst>
    <pc:chgData name="Chris Boar" userId="f625f69b-aa30-438b-8460-4eb56f06f18b" providerId="ADAL" clId="{DE0C314F-C7A8-494F-A7C3-CEC3966D250C}"/>
    <pc:docChg chg="addSld delSld modSld">
      <pc:chgData name="Chris Boar" userId="f625f69b-aa30-438b-8460-4eb56f06f18b" providerId="ADAL" clId="{DE0C314F-C7A8-494F-A7C3-CEC3966D250C}" dt="2020-05-05T17:40:47.446" v="30" actId="20577"/>
      <pc:docMkLst>
        <pc:docMk/>
      </pc:docMkLst>
      <pc:sldChg chg="modSp mod">
        <pc:chgData name="Chris Boar" userId="f625f69b-aa30-438b-8460-4eb56f06f18b" providerId="ADAL" clId="{DE0C314F-C7A8-494F-A7C3-CEC3966D250C}" dt="2020-05-05T17:40:47.446" v="30" actId="20577"/>
        <pc:sldMkLst>
          <pc:docMk/>
          <pc:sldMk cId="2071289292" sldId="302"/>
        </pc:sldMkLst>
        <pc:spChg chg="mod">
          <ac:chgData name="Chris Boar" userId="f625f69b-aa30-438b-8460-4eb56f06f18b" providerId="ADAL" clId="{DE0C314F-C7A8-494F-A7C3-CEC3966D250C}" dt="2020-05-05T17:40:47.446" v="30" actId="20577"/>
          <ac:spMkLst>
            <pc:docMk/>
            <pc:sldMk cId="2071289292" sldId="302"/>
            <ac:spMk id="9" creationId="{0F86F9F9-39B5-4CE6-AF48-9ADAE40EA728}"/>
          </ac:spMkLst>
        </pc:spChg>
      </pc:sldChg>
      <pc:sldChg chg="del">
        <pc:chgData name="Chris Boar" userId="f625f69b-aa30-438b-8460-4eb56f06f18b" providerId="ADAL" clId="{DE0C314F-C7A8-494F-A7C3-CEC3966D250C}" dt="2020-05-05T17:40:25.516" v="28" actId="47"/>
        <pc:sldMkLst>
          <pc:docMk/>
          <pc:sldMk cId="1825055701" sldId="1619"/>
        </pc:sldMkLst>
      </pc:sldChg>
      <pc:sldChg chg="modSp add mod">
        <pc:chgData name="Chris Boar" userId="f625f69b-aa30-438b-8460-4eb56f06f18b" providerId="ADAL" clId="{DE0C314F-C7A8-494F-A7C3-CEC3966D250C}" dt="2020-05-05T17:40:22.328" v="27" actId="20577"/>
        <pc:sldMkLst>
          <pc:docMk/>
          <pc:sldMk cId="958176800" sldId="1622"/>
        </pc:sldMkLst>
        <pc:spChg chg="mod">
          <ac:chgData name="Chris Boar" userId="f625f69b-aa30-438b-8460-4eb56f06f18b" providerId="ADAL" clId="{DE0C314F-C7A8-494F-A7C3-CEC3966D250C}" dt="2020-05-05T17:40:22.328" v="27" actId="20577"/>
          <ac:spMkLst>
            <pc:docMk/>
            <pc:sldMk cId="958176800" sldId="1622"/>
            <ac:spMk id="3" creationId="{B5AEAF16-82EB-4F42-B80B-EBAD27DC8632}"/>
          </ac:spMkLst>
        </pc:spChg>
      </pc:sldChg>
      <pc:sldChg chg="add">
        <pc:chgData name="Chris Boar" userId="f625f69b-aa30-438b-8460-4eb56f06f18b" providerId="ADAL" clId="{DE0C314F-C7A8-494F-A7C3-CEC3966D250C}" dt="2020-05-05T17:40:34.119" v="29" actId="22"/>
        <pc:sldMkLst>
          <pc:docMk/>
          <pc:sldMk cId="1247823535" sldId="1623"/>
        </pc:sldMkLst>
      </pc:sldChg>
      <pc:sldMasterChg chg="addSldLayout">
        <pc:chgData name="Chris Boar" userId="f625f69b-aa30-438b-8460-4eb56f06f18b" providerId="ADAL" clId="{DE0C314F-C7A8-494F-A7C3-CEC3966D250C}" dt="2020-05-05T17:39:57.548" v="0" actId="22"/>
        <pc:sldMasterMkLst>
          <pc:docMk/>
          <pc:sldMasterMk cId="303828295" sldId="2147483660"/>
        </pc:sldMasterMkLst>
        <pc:sldLayoutChg chg="add replId">
          <pc:chgData name="Chris Boar" userId="f625f69b-aa30-438b-8460-4eb56f06f18b" providerId="ADAL" clId="{DE0C314F-C7A8-494F-A7C3-CEC3966D250C}" dt="2020-05-05T17:39:57.548" v="0" actId="22"/>
          <pc:sldLayoutMkLst>
            <pc:docMk/>
            <pc:sldMasterMk cId="303828295" sldId="2147483660"/>
            <pc:sldLayoutMk cId="479556284" sldId="2147483703"/>
          </pc:sldLayoutMkLst>
        </pc:sldLayoutChg>
      </pc:sldMasterChg>
      <pc:sldMasterChg chg="addSldLayout">
        <pc:chgData name="Chris Boar" userId="f625f69b-aa30-438b-8460-4eb56f06f18b" providerId="ADAL" clId="{DE0C314F-C7A8-494F-A7C3-CEC3966D250C}" dt="2020-05-05T17:40:34.119" v="29" actId="22"/>
        <pc:sldMasterMkLst>
          <pc:docMk/>
          <pc:sldMasterMk cId="1741646864" sldId="2147483683"/>
        </pc:sldMasterMkLst>
        <pc:sldLayoutChg chg="add replId">
          <pc:chgData name="Chris Boar" userId="f625f69b-aa30-438b-8460-4eb56f06f18b" providerId="ADAL" clId="{DE0C314F-C7A8-494F-A7C3-CEC3966D250C}" dt="2020-05-05T17:40:34.119" v="29" actId="22"/>
          <pc:sldLayoutMkLst>
            <pc:docMk/>
            <pc:sldMasterMk cId="1741646864" sldId="2147483683"/>
            <pc:sldLayoutMk cId="3850724117" sldId="2147483704"/>
          </pc:sldLayoutMkLst>
        </pc:sldLayoutChg>
      </pc:sldMasterChg>
    </pc:docChg>
  </pc:docChgLst>
  <pc:docChgLst>
    <pc:chgData name="Niels Ophey" userId="e92edb78-61d0-4c9f-b47b-e90ce40b953d" providerId="ADAL" clId="{D973B905-3403-4583-839D-1E296536B6E3}"/>
    <pc:docChg chg="custSel addSld delSld modSld delMainMaster">
      <pc:chgData name="Niels Ophey" userId="e92edb78-61d0-4c9f-b47b-e90ce40b953d" providerId="ADAL" clId="{D973B905-3403-4583-839D-1E296536B6E3}" dt="2020-05-05T15:12:28.091" v="331" actId="20577"/>
      <pc:docMkLst>
        <pc:docMk/>
      </pc:docMkLst>
      <pc:sldChg chg="del">
        <pc:chgData name="Niels Ophey" userId="e92edb78-61d0-4c9f-b47b-e90ce40b953d" providerId="ADAL" clId="{D973B905-3403-4583-839D-1E296536B6E3}" dt="2020-05-05T15:07:09.407" v="0" actId="47"/>
        <pc:sldMkLst>
          <pc:docMk/>
          <pc:sldMk cId="1577499883" sldId="256"/>
        </pc:sldMkLst>
      </pc:sldChg>
      <pc:sldChg chg="delSp modSp mod">
        <pc:chgData name="Niels Ophey" userId="e92edb78-61d0-4c9f-b47b-e90ce40b953d" providerId="ADAL" clId="{D973B905-3403-4583-839D-1E296536B6E3}" dt="2020-05-05T15:09:04.617" v="150" actId="20577"/>
        <pc:sldMkLst>
          <pc:docMk/>
          <pc:sldMk cId="2071289292" sldId="302"/>
        </pc:sldMkLst>
        <pc:spChg chg="mod">
          <ac:chgData name="Niels Ophey" userId="e92edb78-61d0-4c9f-b47b-e90ce40b953d" providerId="ADAL" clId="{D973B905-3403-4583-839D-1E296536B6E3}" dt="2020-05-05T15:07:51.099" v="57" actId="20577"/>
          <ac:spMkLst>
            <pc:docMk/>
            <pc:sldMk cId="2071289292" sldId="302"/>
            <ac:spMk id="2" creationId="{00000000-0000-0000-0000-000000000000}"/>
          </ac:spMkLst>
        </pc:spChg>
        <pc:spChg chg="del">
          <ac:chgData name="Niels Ophey" userId="e92edb78-61d0-4c9f-b47b-e90ce40b953d" providerId="ADAL" clId="{D973B905-3403-4583-839D-1E296536B6E3}" dt="2020-05-05T15:08:42.842" v="108" actId="478"/>
          <ac:spMkLst>
            <pc:docMk/>
            <pc:sldMk cId="2071289292" sldId="302"/>
            <ac:spMk id="3" creationId="{583364B8-159D-47C4-A3F6-8540C9D898C4}"/>
          </ac:spMkLst>
        </pc:spChg>
        <pc:spChg chg="mod">
          <ac:chgData name="Niels Ophey" userId="e92edb78-61d0-4c9f-b47b-e90ce40b953d" providerId="ADAL" clId="{D973B905-3403-4583-839D-1E296536B6E3}" dt="2020-05-05T15:09:04.617" v="150" actId="20577"/>
          <ac:spMkLst>
            <pc:docMk/>
            <pc:sldMk cId="2071289292" sldId="302"/>
            <ac:spMk id="9" creationId="{0F86F9F9-39B5-4CE6-AF48-9ADAE40EA728}"/>
          </ac:spMkLst>
        </pc:spChg>
      </pc:sldChg>
      <pc:sldChg chg="modSp mod">
        <pc:chgData name="Niels Ophey" userId="e92edb78-61d0-4c9f-b47b-e90ce40b953d" providerId="ADAL" clId="{D973B905-3403-4583-839D-1E296536B6E3}" dt="2020-05-05T15:07:37.875" v="27" actId="14100"/>
        <pc:sldMkLst>
          <pc:docMk/>
          <pc:sldMk cId="1825055701" sldId="1619"/>
        </pc:sldMkLst>
        <pc:spChg chg="mod">
          <ac:chgData name="Niels Ophey" userId="e92edb78-61d0-4c9f-b47b-e90ce40b953d" providerId="ADAL" clId="{D973B905-3403-4583-839D-1E296536B6E3}" dt="2020-05-05T15:07:37.875" v="27" actId="14100"/>
          <ac:spMkLst>
            <pc:docMk/>
            <pc:sldMk cId="1825055701" sldId="1619"/>
            <ac:spMk id="13" creationId="{00000000-0000-0000-0000-000000000000}"/>
          </ac:spMkLst>
        </pc:spChg>
      </pc:sldChg>
      <pc:sldChg chg="addSp delSp modSp new mod modTransition">
        <pc:chgData name="Niels Ophey" userId="e92edb78-61d0-4c9f-b47b-e90ce40b953d" providerId="ADAL" clId="{D973B905-3403-4583-839D-1E296536B6E3}" dt="2020-05-05T15:09:33.893" v="170" actId="20577"/>
        <pc:sldMkLst>
          <pc:docMk/>
          <pc:sldMk cId="1795675286" sldId="1620"/>
        </pc:sldMkLst>
        <pc:spChg chg="del">
          <ac:chgData name="Niels Ophey" userId="e92edb78-61d0-4c9f-b47b-e90ce40b953d" providerId="ADAL" clId="{D973B905-3403-4583-839D-1E296536B6E3}" dt="2020-05-05T15:09:28.231" v="152"/>
          <ac:spMkLst>
            <pc:docMk/>
            <pc:sldMk cId="1795675286" sldId="1620"/>
            <ac:spMk id="2" creationId="{0FDEF2DC-704D-45DB-AEB9-6917F05C254C}"/>
          </ac:spMkLst>
        </pc:spChg>
        <pc:spChg chg="del">
          <ac:chgData name="Niels Ophey" userId="e92edb78-61d0-4c9f-b47b-e90ce40b953d" providerId="ADAL" clId="{D973B905-3403-4583-839D-1E296536B6E3}" dt="2020-05-05T15:09:28.231" v="152"/>
          <ac:spMkLst>
            <pc:docMk/>
            <pc:sldMk cId="1795675286" sldId="1620"/>
            <ac:spMk id="3" creationId="{02B78F52-6190-44A9-87B1-CC8674558862}"/>
          </ac:spMkLst>
        </pc:spChg>
        <pc:spChg chg="add mod">
          <ac:chgData name="Niels Ophey" userId="e92edb78-61d0-4c9f-b47b-e90ce40b953d" providerId="ADAL" clId="{D973B905-3403-4583-839D-1E296536B6E3}" dt="2020-05-05T15:09:33.893" v="170" actId="20577"/>
          <ac:spMkLst>
            <pc:docMk/>
            <pc:sldMk cId="1795675286" sldId="1620"/>
            <ac:spMk id="4" creationId="{C722D0F4-6DB6-4BAC-8D2D-1E37C4A3B858}"/>
          </ac:spMkLst>
        </pc:spChg>
        <pc:spChg chg="add mod">
          <ac:chgData name="Niels Ophey" userId="e92edb78-61d0-4c9f-b47b-e90ce40b953d" providerId="ADAL" clId="{D973B905-3403-4583-839D-1E296536B6E3}" dt="2020-05-05T15:09:28.231" v="152"/>
          <ac:spMkLst>
            <pc:docMk/>
            <pc:sldMk cId="1795675286" sldId="1620"/>
            <ac:spMk id="5" creationId="{7C4E0F4F-0671-45B1-A708-18FBC2724235}"/>
          </ac:spMkLst>
        </pc:spChg>
      </pc:sldChg>
      <pc:sldChg chg="addSp delSp modSp new mod modTransition">
        <pc:chgData name="Niels Ophey" userId="e92edb78-61d0-4c9f-b47b-e90ce40b953d" providerId="ADAL" clId="{D973B905-3403-4583-839D-1E296536B6E3}" dt="2020-05-05T15:12:28.091" v="331" actId="20577"/>
        <pc:sldMkLst>
          <pc:docMk/>
          <pc:sldMk cId="2168873007" sldId="1621"/>
        </pc:sldMkLst>
        <pc:spChg chg="del">
          <ac:chgData name="Niels Ophey" userId="e92edb78-61d0-4c9f-b47b-e90ce40b953d" providerId="ADAL" clId="{D973B905-3403-4583-839D-1E296536B6E3}" dt="2020-05-05T15:10:29.300" v="172"/>
          <ac:spMkLst>
            <pc:docMk/>
            <pc:sldMk cId="2168873007" sldId="1621"/>
            <ac:spMk id="2" creationId="{C851E38E-0512-4B6E-A0C5-7131840A4E83}"/>
          </ac:spMkLst>
        </pc:spChg>
        <pc:spChg chg="del">
          <ac:chgData name="Niels Ophey" userId="e92edb78-61d0-4c9f-b47b-e90ce40b953d" providerId="ADAL" clId="{D973B905-3403-4583-839D-1E296536B6E3}" dt="2020-05-05T15:10:29.300" v="172"/>
          <ac:spMkLst>
            <pc:docMk/>
            <pc:sldMk cId="2168873007" sldId="1621"/>
            <ac:spMk id="3" creationId="{E77DDFD9-A2FF-4C4C-8B12-A2FA1F78FBBA}"/>
          </ac:spMkLst>
        </pc:spChg>
        <pc:spChg chg="add mod">
          <ac:chgData name="Niels Ophey" userId="e92edb78-61d0-4c9f-b47b-e90ce40b953d" providerId="ADAL" clId="{D973B905-3403-4583-839D-1E296536B6E3}" dt="2020-05-05T15:10:44.910" v="212" actId="5793"/>
          <ac:spMkLst>
            <pc:docMk/>
            <pc:sldMk cId="2168873007" sldId="1621"/>
            <ac:spMk id="4" creationId="{2DDF93E0-6805-4177-A7C6-18769BF1DBA3}"/>
          </ac:spMkLst>
        </pc:spChg>
        <pc:spChg chg="add mod">
          <ac:chgData name="Niels Ophey" userId="e92edb78-61d0-4c9f-b47b-e90ce40b953d" providerId="ADAL" clId="{D973B905-3403-4583-839D-1E296536B6E3}" dt="2020-05-05T15:12:28.091" v="331" actId="20577"/>
          <ac:spMkLst>
            <pc:docMk/>
            <pc:sldMk cId="2168873007" sldId="1621"/>
            <ac:spMk id="5" creationId="{26C85486-8733-4352-983B-BB96A28633AD}"/>
          </ac:spMkLst>
        </pc:spChg>
      </pc:sldChg>
      <pc:sldMasterChg chg="del delSldLayout">
        <pc:chgData name="Niels Ophey" userId="e92edb78-61d0-4c9f-b47b-e90ce40b953d" providerId="ADAL" clId="{D973B905-3403-4583-839D-1E296536B6E3}" dt="2020-05-05T15:07:09.407" v="0" actId="47"/>
        <pc:sldMasterMkLst>
          <pc:docMk/>
          <pc:sldMasterMk cId="594725491" sldId="2147483648"/>
        </pc:sldMasterMkLst>
        <pc:sldLayoutChg chg="del">
          <pc:chgData name="Niels Ophey" userId="e92edb78-61d0-4c9f-b47b-e90ce40b953d" providerId="ADAL" clId="{D973B905-3403-4583-839D-1E296536B6E3}" dt="2020-05-05T15:07:09.407" v="0" actId="47"/>
          <pc:sldLayoutMkLst>
            <pc:docMk/>
            <pc:sldMasterMk cId="594725491" sldId="2147483648"/>
            <pc:sldLayoutMk cId="4043166929" sldId="2147483649"/>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33200589" sldId="2147483650"/>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35585648" sldId="2147483651"/>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742901757" sldId="2147483652"/>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024084034" sldId="2147483653"/>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440206447" sldId="2147483654"/>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087692832" sldId="2147483655"/>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53883237" sldId="2147483656"/>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509888776" sldId="2147483657"/>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1699206799" sldId="2147483658"/>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0995895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B7E00-3BBC-45D5-ABAA-98A9533B5AD4}" type="datetimeFigureOut">
              <a:rPr lang="en-US" smtClean="0"/>
              <a:t>10/28/2020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12D28-81A4-481A-A7BE-838E6A430E87}" type="slidenum">
              <a:rPr lang="en-US" smtClean="0"/>
              <a:t>‹#›</a:t>
            </a:fld>
            <a:endParaRPr lang="en-US"/>
          </a:p>
        </p:txBody>
      </p:sp>
    </p:spTree>
    <p:extLst>
      <p:ext uri="{BB962C8B-B14F-4D97-AF65-F5344CB8AC3E}">
        <p14:creationId xmlns:p14="http://schemas.microsoft.com/office/powerpoint/2010/main" val="136786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679685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1587653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416041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666353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371860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0911505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5305522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905190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2719783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2039467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239562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063289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953025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439052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43892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79556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941898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099295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18819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5889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40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5516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783064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184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3416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405094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002328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095943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25954134"/>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1242673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2093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2119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4859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419832096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20814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1049454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243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72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468496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64276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600983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24715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04909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03828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64686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dirty="0">
                <a:latin typeface="Segoe UI" panose="020B0502040204020203" pitchFamily="34" charset="0"/>
              </a:rPr>
              <a:t>Migrate Like a Pro</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dirty="0">
                <a:latin typeface="Segoe UI" panose="020B0502040204020203" pitchFamily="34" charset="0"/>
                <a:cs typeface="Segoe UI" panose="020B0502040204020203" pitchFamily="34" charset="0"/>
              </a:rPr>
              <a:t>Session 6:</a:t>
            </a:r>
          </a:p>
          <a:p>
            <a:r>
              <a:rPr lang="en-US" b="1" dirty="0">
                <a:latin typeface="Segoe UI" panose="020B0502040204020203" pitchFamily="34" charset="0"/>
                <a:cs typeface="Segoe UI" panose="020B0502040204020203" pitchFamily="34" charset="0"/>
              </a:rPr>
              <a:t>Landing Zones Whiteboard design session.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November 2020</a:t>
            </a:r>
          </a:p>
          <a:p>
            <a:r>
              <a:rPr lang="en-US" sz="3100">
                <a:latin typeface="Segoe UI"/>
                <a:cs typeface="Segoe UI"/>
              </a:rPr>
              <a:t>Jonathan Vella</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Build up a Landing Zone Vision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416320"/>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To Do</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Understand the customer environment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a:solidFill>
                  <a:srgbClr val="FFFFFF"/>
                </a:solidFill>
                <a:latin typeface="Segoe UI Semilight" panose="020B0402040204020203" pitchFamily="34" charset="0"/>
                <a:cs typeface="Segoe UI Semilight" panose="020B0402040204020203" pitchFamily="34" charset="0"/>
              </a:rPr>
              <a:t>Start with the Sample Blueprints in Azure</a:t>
            </a:r>
            <a:endPar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Establish a Network Design in the Landing Zone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20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4E0F4F-0671-45B1-A708-18FBC2724235}"/>
              </a:ext>
            </a:extLst>
          </p:cNvPr>
          <p:cNvSpPr>
            <a:spLocks noGrp="1"/>
          </p:cNvSpPr>
          <p:nvPr>
            <p:ph type="body" sz="quarter" idx="16"/>
          </p:nvPr>
        </p:nvSpPr>
        <p:spPr/>
        <p:txBody>
          <a:bodyPr/>
          <a:lstStyle/>
          <a:p>
            <a:endParaRPr lang="en-US"/>
          </a:p>
        </p:txBody>
      </p:sp>
      <p:sp>
        <p:nvSpPr>
          <p:cNvPr id="4" name="Titel 3">
            <a:extLst>
              <a:ext uri="{FF2B5EF4-FFF2-40B4-BE49-F238E27FC236}">
                <a16:creationId xmlns:a16="http://schemas.microsoft.com/office/drawing/2014/main" id="{C722D0F4-6DB6-4BAC-8D2D-1E37C4A3B858}"/>
              </a:ext>
            </a:extLst>
          </p:cNvPr>
          <p:cNvSpPr>
            <a:spLocks noGrp="1"/>
          </p:cNvSpPr>
          <p:nvPr>
            <p:ph type="title"/>
          </p:nvPr>
        </p:nvSpPr>
        <p:spPr/>
        <p:txBody>
          <a:bodyPr/>
          <a:lstStyle/>
          <a:p>
            <a:r>
              <a:rPr lang="en-US"/>
              <a:t>Solution - Network</a:t>
            </a:r>
          </a:p>
        </p:txBody>
      </p:sp>
    </p:spTree>
    <p:extLst>
      <p:ext uri="{BB962C8B-B14F-4D97-AF65-F5344CB8AC3E}">
        <p14:creationId xmlns:p14="http://schemas.microsoft.com/office/powerpoint/2010/main" val="179567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DDF93E0-6805-4177-A7C6-18769BF1DBA3}"/>
              </a:ext>
            </a:extLst>
          </p:cNvPr>
          <p:cNvSpPr>
            <a:spLocks noGrp="1"/>
          </p:cNvSpPr>
          <p:nvPr>
            <p:ph type="title"/>
          </p:nvPr>
        </p:nvSpPr>
        <p:spPr/>
        <p:txBody>
          <a:bodyPr/>
          <a:lstStyle/>
          <a:p>
            <a:r>
              <a:rPr lang="en-US"/>
              <a:t>How to Build the Environment…</a:t>
            </a:r>
          </a:p>
        </p:txBody>
      </p:sp>
      <p:sp>
        <p:nvSpPr>
          <p:cNvPr id="5" name="Textplatzhalter 4">
            <a:extLst>
              <a:ext uri="{FF2B5EF4-FFF2-40B4-BE49-F238E27FC236}">
                <a16:creationId xmlns:a16="http://schemas.microsoft.com/office/drawing/2014/main" id="{26C85486-8733-4352-983B-BB96A28633AD}"/>
              </a:ext>
            </a:extLst>
          </p:cNvPr>
          <p:cNvSpPr>
            <a:spLocks noGrp="1"/>
          </p:cNvSpPr>
          <p:nvPr>
            <p:ph type="body" sz="quarter" idx="10"/>
          </p:nvPr>
        </p:nvSpPr>
        <p:spPr>
          <a:xfrm>
            <a:off x="269239" y="1189177"/>
            <a:ext cx="11653523" cy="2598147"/>
          </a:xfrm>
        </p:spPr>
        <p:txBody>
          <a:bodyPr/>
          <a:lstStyle/>
          <a:p>
            <a:pPr marL="571500" indent="-571500">
              <a:buFontTx/>
              <a:buChar char="-"/>
            </a:pPr>
            <a:r>
              <a:rPr lang="en-US"/>
              <a:t>Maybe deploy the CAF Basic Blueprint and add a vNet </a:t>
            </a:r>
          </a:p>
          <a:p>
            <a:r>
              <a:rPr lang="en-US"/>
              <a:t>or </a:t>
            </a:r>
          </a:p>
          <a:p>
            <a:r>
              <a:rPr lang="en-US"/>
              <a:t>- just deploy Step 1 and </a:t>
            </a:r>
            <a:r>
              <a:rPr lang="en-US">
                <a:solidFill>
                  <a:schemeClr val="tx1"/>
                </a:solidFill>
                <a:hlinkClick r:id="rId2">
                  <a:extLst>
                    <a:ext uri="{A12FA001-AC4F-418D-AE19-62706E023703}">
                      <ahyp:hlinkClr xmlns:ahyp="http://schemas.microsoft.com/office/drawing/2018/hyperlinkcolor" val="tx"/>
                    </a:ext>
                  </a:extLst>
                </a:hlinkClick>
              </a:rPr>
              <a:t>Step 2 of </a:t>
            </a:r>
            <a:r>
              <a:rPr lang="en-US" err="1">
                <a:solidFill>
                  <a:schemeClr val="tx1"/>
                </a:solidFill>
                <a:hlinkClick r:id="rId2">
                  <a:extLst>
                    <a:ext uri="{A12FA001-AC4F-418D-AE19-62706E023703}">
                      <ahyp:hlinkClr xmlns:ahyp="http://schemas.microsoft.com/office/drawing/2018/hyperlinkcolor" val="tx"/>
                    </a:ext>
                  </a:extLst>
                </a:hlinkClick>
              </a:rPr>
              <a:t>HoL</a:t>
            </a:r>
            <a:r>
              <a:rPr lang="en-US">
                <a:solidFill>
                  <a:schemeClr val="tx1"/>
                </a:solidFill>
                <a:hlinkClick r:id="rId2">
                  <a:extLst>
                    <a:ext uri="{A12FA001-AC4F-418D-AE19-62706E023703}">
                      <ahyp:hlinkClr xmlns:ahyp="http://schemas.microsoft.com/office/drawing/2018/hyperlinkcolor" val="tx"/>
                    </a:ext>
                  </a:extLst>
                </a:hlinkClick>
              </a:rPr>
              <a:t> 3</a:t>
            </a:r>
            <a:endParaRPr lang="en-US">
              <a:solidFill>
                <a:schemeClr val="tx1"/>
              </a:solidFill>
            </a:endParaRPr>
          </a:p>
        </p:txBody>
      </p:sp>
    </p:spTree>
    <p:extLst>
      <p:ext uri="{BB962C8B-B14F-4D97-AF65-F5344CB8AC3E}">
        <p14:creationId xmlns:p14="http://schemas.microsoft.com/office/powerpoint/2010/main" val="2168873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D34251CB4523449B5AFFBBC9742DEB9" ma:contentTypeVersion="2" ma:contentTypeDescription="Ein neues Dokument erstellen." ma:contentTypeScope="" ma:versionID="a808fed805a58b29837ed65206edf844">
  <xsd:schema xmlns:xsd="http://www.w3.org/2001/XMLSchema" xmlns:xs="http://www.w3.org/2001/XMLSchema" xmlns:p="http://schemas.microsoft.com/office/2006/metadata/properties" xmlns:ns2="c65bb263-d371-47fe-b4bb-61f7b868377f" targetNamespace="http://schemas.microsoft.com/office/2006/metadata/properties" ma:root="true" ma:fieldsID="982662a94889039945a8b2c2f9c53b73"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A8B7B4-9183-4D0C-98D2-C42837F28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5bb263-d371-47fe-b4bb-61f7b8683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821055-DAA0-4719-9B0C-EAB6A6032CCB}">
  <ds:schemaRefs>
    <ds:schemaRef ds:uri="http://schemas.microsoft.com/sharepoint/v3/contenttype/forms"/>
  </ds:schemaRefs>
</ds:datastoreItem>
</file>

<file path=customXml/itemProps3.xml><?xml version="1.0" encoding="utf-8"?>
<ds:datastoreItem xmlns:ds="http://schemas.openxmlformats.org/officeDocument/2006/customXml" ds:itemID="{31BC6445-119A-40DF-ACB6-6A58923092DD}">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Widescreen</PresentationFormat>
  <Paragraphs>25</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Semilight</vt:lpstr>
      <vt:lpstr>Wingdings</vt:lpstr>
      <vt:lpstr>Dynamics 365</vt:lpstr>
      <vt:lpstr>C+E Readiness Template</vt:lpstr>
      <vt:lpstr>Migrate Like a Pro</vt:lpstr>
      <vt:lpstr>Group Challenge: Build up a Landing Zone Vision</vt:lpstr>
      <vt:lpstr>Solution - Network</vt:lpstr>
      <vt:lpstr>How to Build the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Jonathan Vella</cp:lastModifiedBy>
  <cp:revision>2</cp:revision>
  <dcterms:created xsi:type="dcterms:W3CDTF">2020-05-05T15:06:48Z</dcterms:created>
  <dcterms:modified xsi:type="dcterms:W3CDTF">2020-10-28T12:16:32Z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