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713" r:id="rId5"/>
  </p:sldMasterIdLst>
  <p:notesMasterIdLst>
    <p:notesMasterId r:id="rId32"/>
  </p:notesMasterIdLst>
  <p:handoutMasterIdLst>
    <p:handoutMasterId r:id="rId33"/>
  </p:handoutMasterIdLst>
  <p:sldIdLst>
    <p:sldId id="489" r:id="rId6"/>
    <p:sldId id="488" r:id="rId7"/>
    <p:sldId id="487" r:id="rId8"/>
    <p:sldId id="486" r:id="rId9"/>
    <p:sldId id="490" r:id="rId10"/>
    <p:sldId id="491" r:id="rId11"/>
    <p:sldId id="444" r:id="rId12"/>
    <p:sldId id="469" r:id="rId13"/>
    <p:sldId id="470" r:id="rId14"/>
    <p:sldId id="471" r:id="rId15"/>
    <p:sldId id="451" r:id="rId16"/>
    <p:sldId id="458" r:id="rId17"/>
    <p:sldId id="452" r:id="rId18"/>
    <p:sldId id="460" r:id="rId19"/>
    <p:sldId id="453" r:id="rId20"/>
    <p:sldId id="461" r:id="rId21"/>
    <p:sldId id="454" r:id="rId22"/>
    <p:sldId id="462" r:id="rId23"/>
    <p:sldId id="466" r:id="rId24"/>
    <p:sldId id="455" r:id="rId25"/>
    <p:sldId id="463" r:id="rId26"/>
    <p:sldId id="456" r:id="rId27"/>
    <p:sldId id="464" r:id="rId28"/>
    <p:sldId id="468" r:id="rId29"/>
    <p:sldId id="443" r:id="rId30"/>
    <p:sldId id="442"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Open" id="{07ECFDA0-B528-48E6-AB19-09980C7ABBF3}">
          <p14:sldIdLst>
            <p14:sldId id="489"/>
            <p14:sldId id="488"/>
            <p14:sldId id="487"/>
            <p14:sldId id="486"/>
            <p14:sldId id="490"/>
            <p14:sldId id="491"/>
          </p14:sldIdLst>
        </p14:section>
        <p14:section name="What is a Teams app" id="{625CC15D-79FC-497E-B745-43F694809E4C}">
          <p14:sldIdLst>
            <p14:sldId id="444"/>
            <p14:sldId id="469"/>
            <p14:sldId id="470"/>
            <p14:sldId id="471"/>
          </p14:sldIdLst>
        </p14:section>
        <p14:section name="App manifest" id="{8B9A6D7C-6028-4EA4-BB29-0A58AE05A377}">
          <p14:sldIdLst>
            <p14:sldId id="451"/>
            <p14:sldId id="458"/>
          </p14:sldIdLst>
        </p14:section>
        <p14:section name="App Studio" id="{4E1B77D0-6FA2-4B3C-9D9D-0C0CE033FFD2}">
          <p14:sldIdLst>
            <p14:sldId id="452"/>
            <p14:sldId id="460"/>
          </p14:sldIdLst>
        </p14:section>
        <p14:section name="App package components" id="{89BF8C88-E01F-498B-BBFD-DB5FBF892943}">
          <p14:sldIdLst>
            <p14:sldId id="453"/>
            <p14:sldId id="461"/>
          </p14:sldIdLst>
        </p14:section>
        <p14:section name="Distributing a Teams app" id="{192A09CD-CD79-431E-85DE-FCAB650A4630}">
          <p14:sldIdLst>
            <p14:sldId id="454"/>
            <p14:sldId id="462"/>
            <p14:sldId id="466"/>
          </p14:sldIdLst>
        </p14:section>
        <p14:section name="Benefits of Deep links" id="{7ED1AF68-1CAF-4886-8E77-0010376AB66B}">
          <p14:sldIdLst>
            <p14:sldId id="455"/>
            <p14:sldId id="463"/>
          </p14:sldIdLst>
        </p14:section>
        <p14:section name="Task modules" id="{5A32474C-B907-4397-AA21-02068FBFF33C}">
          <p14:sldIdLst>
            <p14:sldId id="456"/>
            <p14:sldId id="464"/>
            <p14:sldId id="468"/>
          </p14:sldIdLst>
        </p14:section>
        <p14:section name="Close" id="{83F706E7-3B4A-492D-968D-908B5059084A}">
          <p14:sldIdLst>
            <p14:sldId id="443"/>
            <p14:sldId id="44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Kerri Thompson" initials="KT" lastIdx="1" clrIdx="4">
    <p:extLst>
      <p:ext uri="{19B8F6BF-5375-455C-9EA6-DF929625EA0E}">
        <p15:presenceInfo xmlns:p15="http://schemas.microsoft.com/office/powerpoint/2012/main" userId="S::KThompson@opsgility.com::4ef1a99a-977a-474f-96c2-dffb0584d1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27B"/>
    <a:srgbClr val="000000"/>
    <a:srgbClr val="5FAAEB"/>
    <a:srgbClr val="FF9000"/>
    <a:srgbClr val="1C6982"/>
    <a:srgbClr val="2E3E3E"/>
    <a:srgbClr val="64B3F7"/>
    <a:srgbClr val="80BBEF"/>
    <a:srgbClr val="FF007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636" autoAdjust="0"/>
  </p:normalViewPr>
  <p:slideViewPr>
    <p:cSldViewPr snapToGrid="0">
      <p:cViewPr varScale="1">
        <p:scale>
          <a:sx n="99" d="100"/>
          <a:sy n="99" d="100"/>
        </p:scale>
        <p:origin x="72" y="7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59" d="100"/>
          <a:sy n="59" d="100"/>
        </p:scale>
        <p:origin x="3226"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0-04-29T14:47:33.688" idx="1">
    <p:pos x="2914" y="164"/>
    <p:text>Should there be a question mark at the end here?</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5985E27-1DC6-4101-A23C-E5F79128E758}" type="datetime8">
              <a:rPr lang="en-US" smtClean="0">
                <a:latin typeface="Segoe UI" pitchFamily="34" charset="0"/>
              </a:rPr>
              <a:t>5/13/2020 8:57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3C44958-1AC4-45E3-BED1-8C16F0CD0A0C}" type="datetime8">
              <a:rPr lang="en-US" smtClean="0"/>
              <a:t>5/13/2020 8:57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Learning/MS-600-Building-Applications-and-Solutions-with-Microsoft-365-Core-Services/blob/master/Instructions/Labs/Lab04/Lab04-Extending-Teams-lab-instructions/02-Exercise-1-Understanding-the-components-of-a-Microsoft-Teams-app.md"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396032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deploying a Teams app there is a zip file that is used to supply the manifest and icons.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36546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882" b="0" i="0" kern="1200" dirty="0">
                <a:solidFill>
                  <a:schemeClr val="tx1"/>
                </a:solidFill>
                <a:effectLst/>
                <a:latin typeface="Segoe UI Light" pitchFamily="34" charset="0"/>
                <a:ea typeface="+mn-ea"/>
                <a:cs typeface="+mn-cs"/>
              </a:rPr>
              <a:t>The zipped file includes three files. Apps in Teams are defined by an app manifest JSON file, and bundled in an app package with their icons. You'll need an app package to upload and install your app in Teams, and to publish to either your app catalog or to AppSource.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93735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882" b="0" i="0" kern="1200" dirty="0">
                <a:solidFill>
                  <a:schemeClr val="tx1"/>
                </a:solidFill>
                <a:effectLst/>
                <a:latin typeface="Segoe UI Light" pitchFamily="34" charset="0"/>
                <a:ea typeface="+mn-ea"/>
                <a:cs typeface="+mn-cs"/>
              </a:rPr>
              <a:t> If you are the team owner and/or uploading custom apps is enabled, you can directly upload (or sideload) the app and start using it right away. However, if you want to share the app with others, you'll have to send them your app package and ask them to upload it independently.</a:t>
            </a:r>
          </a:p>
          <a:p>
            <a:pPr fontAlgn="base"/>
            <a:r>
              <a:rPr lang="en-US" sz="882" b="0" i="0" kern="1200" dirty="0">
                <a:solidFill>
                  <a:schemeClr val="tx1"/>
                </a:solidFill>
                <a:effectLst/>
                <a:latin typeface="Segoe UI Light" pitchFamily="34" charset="0"/>
                <a:ea typeface="+mn-ea"/>
                <a:cs typeface="+mn-cs"/>
              </a:rPr>
              <a:t>Your organization's app catalog contains apps unique to your organization and is completely under your organization's control. You can find more information in the article Publish apps to your organization's app catalog. This feature can only be managed by Teams users with Microsoft Office 365 tenant admin privileges.</a:t>
            </a:r>
          </a:p>
          <a:p>
            <a:pPr fontAlgn="base"/>
            <a:r>
              <a:rPr lang="en-US" sz="882" b="0" i="0" kern="1200" dirty="0">
                <a:solidFill>
                  <a:schemeClr val="tx1"/>
                </a:solidFill>
                <a:effectLst/>
                <a:latin typeface="Segoe UI Light" pitchFamily="34" charset="0"/>
                <a:ea typeface="+mn-ea"/>
                <a:cs typeface="+mn-cs"/>
              </a:rPr>
              <a:t>AppSource (formerly known as Office Store) provides a convenient location for you to distribute your Microsoft Teams app, as well as other Office 365 extensibility types such as Office add-ins and SharePoint add-ins.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488528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Sharing the app package directly is useful when the app is directed towards a limited audience.</a:t>
            </a:r>
          </a:p>
          <a:p>
            <a:endParaRPr lang="en-US" dirty="0"/>
          </a:p>
          <a:p>
            <a:r>
              <a:rPr lang="en-US" dirty="0"/>
              <a:t>If the app is applicable to a specific organization, a tenant administrator can upload the app to the organization’s app catalog.</a:t>
            </a:r>
          </a:p>
          <a:p>
            <a:endParaRPr lang="en-US" dirty="0"/>
          </a:p>
          <a:p>
            <a:r>
              <a:rPr lang="en-US" dirty="0"/>
              <a:t>If the app is intended for all Teams users, the app can be submitted for publication in the public app store.  This involves a review process.</a:t>
            </a:r>
          </a:p>
          <a:p>
            <a:endParaRPr lang="en-US" dirty="0"/>
          </a:p>
          <a:p>
            <a:r>
              <a:rPr lang="en-US" dirty="0"/>
              <a:t>Because all app installations in Teams are context-specific, the entirety of an app may not always be installed for all users.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683218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https://github.com/MicrosoftLearning/MS-600-Building-Applications-and-Solutions-with-Microsoft-365-Core-Services/blob/master/Instructions/Labs/Lab04/Lab04-Extending-Teams-lab-instructions/02-Exercise-1-Understanding-the-components-of-a-Microsoft-Teams-app.md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48414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links provide a not only a link to the web correct web page but also passes data to an application on that page.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45472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882" b="0" i="0" kern="1200" dirty="0">
                <a:solidFill>
                  <a:schemeClr val="tx1"/>
                </a:solidFill>
                <a:effectLst/>
                <a:latin typeface="Segoe UI Light" pitchFamily="34" charset="0"/>
                <a:ea typeface="+mn-ea"/>
                <a:cs typeface="+mn-cs"/>
              </a:rPr>
              <a:t> If you are the team owner and/or uploading custom apps is enabled, you can directly upload (or sideload) the app and start using it right away. However, if you want to share the app with others, you'll have to send them your app package and ask them to upload it independently.</a:t>
            </a:r>
          </a:p>
          <a:p>
            <a:pPr fontAlgn="base"/>
            <a:r>
              <a:rPr lang="en-US" sz="882" b="0" i="0" kern="1200" dirty="0">
                <a:solidFill>
                  <a:schemeClr val="tx1"/>
                </a:solidFill>
                <a:effectLst/>
                <a:latin typeface="Segoe UI Light" pitchFamily="34" charset="0"/>
                <a:ea typeface="+mn-ea"/>
                <a:cs typeface="+mn-cs"/>
              </a:rPr>
              <a:t>Your organization's app catalog contains apps unique to your organization and is completely under your organization's control. You can find more information in the article Publish apps to your organization's app catalog. This feature can only be managed by Teams users with Microsoft Office 365 tenant admin privileges.</a:t>
            </a:r>
          </a:p>
          <a:p>
            <a:pPr fontAlgn="base"/>
            <a:r>
              <a:rPr lang="en-US" sz="882" b="0" i="0" kern="1200" dirty="0">
                <a:solidFill>
                  <a:schemeClr val="tx1"/>
                </a:solidFill>
                <a:effectLst/>
                <a:latin typeface="Segoe UI Light" pitchFamily="34" charset="0"/>
                <a:ea typeface="+mn-ea"/>
                <a:cs typeface="+mn-cs"/>
              </a:rPr>
              <a:t>AppSource (formerly known as Office Store) provides a convenient location for you to distribute your Microsoft Teams app, as well as other Office 365 extensibility types such as Office add-ins and SharePoint add-ins.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903228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modules build on the concept of tabs and allow a modal experience in the Teams app.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079516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Task modules allow you to create modal popup experiences in your Teams application. Inside the popup you can run your own custom HTML/JavaScript code, show an &lt;iframe&gt;-based widget such as a YouTube or Microsoft Stream video or display an Adaptive card. They are especially useful for initiating and completing tasks or displaying rich information like videos or Power BI dashboards. A popup experience is often more natural for users initiating and completing tasks compared to a tab or a conversation-based bot experience.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Task modules build on the foundation of Microsoft Teams tabs; they are essentially a tab inside a popup window. They use the same SDK, so if you've built a tab you are already 90% of the way to being able to create a task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3090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we’ve reached the end of this module, lets review what we discussed.  We first defined what defines a Teams app. Then we covered the metadata inside the app manifest. We also covered how the components of a Teams app are packed and how they are added to App Studio. From App Studio we explained the options available for distributing the app. We covered the benefits of Deep links and finally explained Task modules.</a:t>
            </a:r>
          </a:p>
          <a:p>
            <a:endParaRPr lang="en-US" dirty="0"/>
          </a:p>
          <a:p>
            <a:r>
              <a:rPr lang="en-US" dirty="0"/>
              <a:t>If you haven’t yet, now’s a good time to go and review any of the referenced Microsoft documentation links found in this module, or search the documentation further on a particular subject where you’d like more information.</a:t>
            </a:r>
          </a:p>
          <a:p>
            <a:endParaRPr lang="en-US" dirty="0"/>
          </a:p>
          <a:p>
            <a:r>
              <a:rPr lang="en-US" dirty="0"/>
              <a:t>When you’re ready, let’s move on to the next module, Webhooks in Microsoft Teams</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782382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define what actually is a Teams app.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43378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listening to [Module Name].</a:t>
            </a:r>
          </a:p>
          <a:p>
            <a:endParaRPr lang="en-US" dirty="0"/>
          </a:p>
          <a:p>
            <a:r>
              <a:rPr lang="en-US" dirty="0"/>
              <a:t>My name is [Author].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68456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Teams app consists of three separate components. The Teams client, the Teams app package and any web services required to interact with the app. Apps built on the Microsoft Teams platform are bridges between the Teams client and your services and workflows. This brings them directly into the context of your collaboration platform.</a:t>
            </a:r>
          </a:p>
          <a:p>
            <a:r>
              <a:rPr lang="en-US" sz="882" b="0" i="0" kern="1200" dirty="0">
                <a:solidFill>
                  <a:schemeClr val="tx1"/>
                </a:solidFill>
                <a:effectLst/>
                <a:latin typeface="Segoe UI Light" pitchFamily="34" charset="0"/>
                <a:ea typeface="+mn-ea"/>
                <a:cs typeface="+mn-cs"/>
              </a:rPr>
              <a:t>The Teams app package are contained in a zip file that contains two image files and a manifest.json.</a:t>
            </a:r>
          </a:p>
          <a:p>
            <a:r>
              <a:rPr lang="en-US" sz="882" b="0" i="0" kern="1200" dirty="0">
                <a:solidFill>
                  <a:schemeClr val="tx1"/>
                </a:solidFill>
                <a:effectLst/>
                <a:latin typeface="Segoe UI Light" pitchFamily="34" charset="0"/>
                <a:ea typeface="+mn-ea"/>
                <a:cs typeface="+mn-cs"/>
              </a:rPr>
              <a:t>Microsoft Teams cannot host web services. The web services powering the app must be hosted and available via HTTPS over the internet.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953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Teams UI/UX elements allow you to create rich experiences that feel native to the Teams client.</a:t>
            </a:r>
          </a:p>
          <a:p>
            <a:endParaRPr lang="en-US" dirty="0"/>
          </a:p>
          <a:p>
            <a:r>
              <a:rPr lang="en-US" dirty="0"/>
              <a:t>A card is a UI container for short or related pieces of information.  Card can include buttons that trigger card actions.</a:t>
            </a:r>
          </a:p>
          <a:p>
            <a:endParaRPr lang="en-US" dirty="0"/>
          </a:p>
          <a:p>
            <a:r>
              <a:rPr lang="en-US" dirty="0"/>
              <a:t>Task modules can simplify the user experience for workflows that require data input.  Gather input in a Teams-aware popup.</a:t>
            </a:r>
          </a:p>
          <a:p>
            <a:endParaRPr lang="en-US" dirty="0"/>
          </a:p>
          <a:p>
            <a:r>
              <a:rPr lang="en-US" dirty="0"/>
              <a:t>Deep links: </a:t>
            </a:r>
            <a:r>
              <a:rPr lang="en-US" sz="882" b="0" i="0" u="none" strike="noStrike" kern="1200" dirty="0">
                <a:solidFill>
                  <a:schemeClr val="tx1"/>
                </a:solidFill>
                <a:effectLst/>
                <a:latin typeface="Segoe UI Light" pitchFamily="34" charset="0"/>
                <a:ea typeface="+mn-ea"/>
                <a:cs typeface="+mn-cs"/>
              </a:rPr>
              <a:t>You can create deep links to entities in Teams. Typically, this is used to create links that navigate to content and information within your tab. </a:t>
            </a: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A webpage you host can be embedded in a tab or a task module as a web content page.  </a:t>
            </a: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 </a:t>
            </a:r>
          </a:p>
          <a:p>
            <a:endParaRPr lang="en-US" sz="882"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175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Depending on your scenario you may choose to focus on a single extension point or combine multiple.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Teams, channels and group chats can be extended with conversational bots, configurable tabs, webhooks and connectors.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Personal apps can be extended with conversational bots and personal tabs</a:t>
            </a:r>
          </a:p>
          <a:p>
            <a:endParaRPr lang="en-US" sz="882" b="0" i="0"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anose="020B0502040204020203" pitchFamily="34" charset="0"/>
                <a:ea typeface="+mn-ea"/>
                <a:cs typeface="Segoe UI Light" panose="020B0502040204020203" pitchFamily="34" charset="0"/>
              </a:rPr>
              <a:t>Messaging extensions allow users to interact with your web service through buttons and forms from the compose message area, the command box, or directly from a message. Your app can respond by presenting a form to the user to collect more information, sending a reply to the original message, or sending a message directly to the user. </a:t>
            </a:r>
            <a:endParaRPr lang="en-US" sz="882" b="0" i="0" kern="1200" dirty="0">
              <a:solidFill>
                <a:schemeClr val="tx1"/>
              </a:solidFill>
              <a:effectLst/>
              <a:latin typeface="Segoe UI Light" panose="020B0502040204020203" pitchFamily="34" charset="0"/>
              <a:ea typeface="+mn-ea"/>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8430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manifest is a json file that holds the metadata that describes the Teams App.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063289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882" b="0" i="0" kern="1200" dirty="0">
                <a:solidFill>
                  <a:schemeClr val="tx1"/>
                </a:solidFill>
                <a:effectLst/>
                <a:latin typeface="Segoe UI Light" pitchFamily="34" charset="0"/>
                <a:ea typeface="+mn-ea"/>
                <a:cs typeface="+mn-cs"/>
              </a:rPr>
              <a:t>The manifest file requires the following metadata at a minimum.</a:t>
            </a:r>
          </a:p>
          <a:p>
            <a:pPr fontAlgn="base"/>
            <a:r>
              <a:rPr lang="en-US" sz="882" b="1" i="0" kern="1200" dirty="0">
                <a:solidFill>
                  <a:schemeClr val="tx1"/>
                </a:solidFill>
                <a:effectLst/>
                <a:latin typeface="Segoe UI Light" pitchFamily="34" charset="0"/>
                <a:ea typeface="+mn-ea"/>
                <a:cs typeface="+mn-cs"/>
              </a:rPr>
              <a:t>ManifestVersion</a:t>
            </a:r>
            <a:r>
              <a:rPr lang="en-US" sz="882" b="0" i="0" kern="1200" dirty="0">
                <a:solidFill>
                  <a:schemeClr val="tx1"/>
                </a:solidFill>
                <a:effectLst/>
                <a:latin typeface="Segoe UI Light" pitchFamily="34" charset="0"/>
                <a:ea typeface="+mn-ea"/>
                <a:cs typeface="+mn-cs"/>
              </a:rPr>
              <a:t> – right now there is only one version of the manifest, so this value should always be “1.0”</a:t>
            </a:r>
          </a:p>
          <a:p>
            <a:pPr fontAlgn="base"/>
            <a:r>
              <a:rPr lang="en-US" sz="882" b="1" i="0" kern="1200" dirty="0">
                <a:solidFill>
                  <a:schemeClr val="tx1"/>
                </a:solidFill>
                <a:effectLst/>
                <a:latin typeface="Segoe UI Light" pitchFamily="34" charset="0"/>
                <a:ea typeface="+mn-ea"/>
                <a:cs typeface="+mn-cs"/>
              </a:rPr>
              <a:t>version</a:t>
            </a:r>
            <a:r>
              <a:rPr lang="en-US" sz="882" b="0" i="0" kern="1200" dirty="0">
                <a:solidFill>
                  <a:schemeClr val="tx1"/>
                </a:solidFill>
                <a:effectLst/>
                <a:latin typeface="Segoe UI Light" pitchFamily="34" charset="0"/>
                <a:ea typeface="+mn-ea"/>
                <a:cs typeface="+mn-cs"/>
              </a:rPr>
              <a:t> – this is your version number.</a:t>
            </a:r>
          </a:p>
          <a:p>
            <a:pPr fontAlgn="base"/>
            <a:r>
              <a:rPr lang="en-US" sz="882" b="1" i="0" kern="1200" dirty="0">
                <a:solidFill>
                  <a:schemeClr val="tx1"/>
                </a:solidFill>
                <a:effectLst/>
                <a:latin typeface="Segoe UI Light" pitchFamily="34" charset="0"/>
                <a:ea typeface="+mn-ea"/>
                <a:cs typeface="+mn-cs"/>
              </a:rPr>
              <a:t>id</a:t>
            </a:r>
            <a:r>
              <a:rPr lang="en-US" sz="882" b="0" i="0" kern="1200" dirty="0">
                <a:solidFill>
                  <a:schemeClr val="tx1"/>
                </a:solidFill>
                <a:effectLst/>
                <a:latin typeface="Segoe UI Light" pitchFamily="34" charset="0"/>
                <a:ea typeface="+mn-ea"/>
                <a:cs typeface="+mn-cs"/>
              </a:rPr>
              <a:t> – this is a unique GUID for your application, and should match the application ID of your application in the App Registration Portal. </a:t>
            </a:r>
          </a:p>
          <a:p>
            <a:pPr fontAlgn="base"/>
            <a:r>
              <a:rPr lang="en-US" sz="882" b="1" i="0" kern="1200" dirty="0">
                <a:solidFill>
                  <a:schemeClr val="tx1"/>
                </a:solidFill>
                <a:effectLst/>
                <a:latin typeface="Segoe UI Light" pitchFamily="34" charset="0"/>
                <a:ea typeface="+mn-ea"/>
                <a:cs typeface="+mn-cs"/>
              </a:rPr>
              <a:t>packageName</a:t>
            </a:r>
            <a:r>
              <a:rPr lang="en-US" sz="882" b="0" i="0" kern="1200" dirty="0">
                <a:solidFill>
                  <a:schemeClr val="tx1"/>
                </a:solidFill>
                <a:effectLst/>
                <a:latin typeface="Segoe UI Light" pitchFamily="34" charset="0"/>
                <a:ea typeface="+mn-ea"/>
                <a:cs typeface="+mn-cs"/>
              </a:rPr>
              <a:t> – this is a unique, reverse domain notation name for your application</a:t>
            </a:r>
          </a:p>
          <a:p>
            <a:pPr fontAlgn="base"/>
            <a:r>
              <a:rPr lang="en-US" sz="882" b="1" i="0" kern="1200" dirty="0">
                <a:solidFill>
                  <a:schemeClr val="tx1"/>
                </a:solidFill>
                <a:effectLst/>
                <a:latin typeface="Segoe UI Light" pitchFamily="34" charset="0"/>
                <a:ea typeface="+mn-ea"/>
                <a:cs typeface="+mn-cs"/>
              </a:rPr>
              <a:t>developer</a:t>
            </a:r>
            <a:r>
              <a:rPr lang="en-US" sz="882" b="0" i="0" kern="1200" dirty="0">
                <a:solidFill>
                  <a:schemeClr val="tx1"/>
                </a:solidFill>
                <a:effectLst/>
                <a:latin typeface="Segoe UI Light" pitchFamily="34" charset="0"/>
                <a:ea typeface="+mn-ea"/>
                <a:cs typeface="+mn-cs"/>
              </a:rPr>
              <a:t> – there is some required information you have to provide regarding who you are. Your name, plus URLs to your website, privacy policy and terms of use are all required.</a:t>
            </a:r>
          </a:p>
          <a:p>
            <a:pPr fontAlgn="base"/>
            <a:r>
              <a:rPr lang="en-US" sz="882" b="1" i="0" kern="1200" dirty="0">
                <a:solidFill>
                  <a:schemeClr val="tx1"/>
                </a:solidFill>
                <a:effectLst/>
                <a:latin typeface="Segoe UI Light" pitchFamily="34" charset="0"/>
                <a:ea typeface="+mn-ea"/>
                <a:cs typeface="+mn-cs"/>
              </a:rPr>
              <a:t>name</a:t>
            </a:r>
            <a:r>
              <a:rPr lang="en-US" sz="882" b="0" i="0" kern="1200" dirty="0">
                <a:solidFill>
                  <a:schemeClr val="tx1"/>
                </a:solidFill>
                <a:effectLst/>
                <a:latin typeface="Segoe UI Light" pitchFamily="34" charset="0"/>
                <a:ea typeface="+mn-ea"/>
                <a:cs typeface="+mn-cs"/>
              </a:rPr>
              <a:t> – the name of your application which is shown to users. There is both a short and full name field, because the short field is limited to 30 characters.</a:t>
            </a:r>
          </a:p>
          <a:p>
            <a:pPr fontAlgn="base"/>
            <a:r>
              <a:rPr lang="en-US" sz="882" b="1" i="0" kern="1200" dirty="0">
                <a:solidFill>
                  <a:schemeClr val="tx1"/>
                </a:solidFill>
                <a:effectLst/>
                <a:latin typeface="Segoe UI Light" pitchFamily="34" charset="0"/>
                <a:ea typeface="+mn-ea"/>
                <a:cs typeface="+mn-cs"/>
              </a:rPr>
              <a:t>description</a:t>
            </a:r>
            <a:r>
              <a:rPr lang="en-US" sz="882" b="0" i="0" kern="1200" dirty="0">
                <a:solidFill>
                  <a:schemeClr val="tx1"/>
                </a:solidFill>
                <a:effectLst/>
                <a:latin typeface="Segoe UI Light" pitchFamily="34" charset="0"/>
                <a:ea typeface="+mn-ea"/>
                <a:cs typeface="+mn-cs"/>
              </a:rPr>
              <a:t> – similar to the name fields, there is a short and full description field. </a:t>
            </a:r>
          </a:p>
          <a:p>
            <a:pPr fontAlgn="base"/>
            <a:r>
              <a:rPr lang="en-US" sz="882" b="1" i="0" kern="1200" dirty="0">
                <a:solidFill>
                  <a:schemeClr val="tx1"/>
                </a:solidFill>
                <a:effectLst/>
                <a:latin typeface="Segoe UI Light" pitchFamily="34" charset="0"/>
                <a:ea typeface="+mn-ea"/>
                <a:cs typeface="+mn-cs"/>
              </a:rPr>
              <a:t>icons</a:t>
            </a:r>
            <a:r>
              <a:rPr lang="en-US" sz="882" b="0" i="0" kern="1200" dirty="0">
                <a:solidFill>
                  <a:schemeClr val="tx1"/>
                </a:solidFill>
                <a:effectLst/>
                <a:latin typeface="Segoe UI Light" pitchFamily="34" charset="0"/>
                <a:ea typeface="+mn-ea"/>
                <a:cs typeface="+mn-cs"/>
              </a:rPr>
              <a:t> –you need to provide both a 96×96 and 20×20 image for your application. The outline field is for the 20×20 icon, the color field is for the 96×96 icon.</a:t>
            </a:r>
          </a:p>
          <a:p>
            <a:pPr fontAlgn="base"/>
            <a:r>
              <a:rPr lang="en-US" sz="882" b="1" i="0" kern="1200" dirty="0">
                <a:solidFill>
                  <a:schemeClr val="tx1"/>
                </a:solidFill>
                <a:effectLst/>
                <a:latin typeface="Segoe UI Light" pitchFamily="34" charset="0"/>
                <a:ea typeface="+mn-ea"/>
                <a:cs typeface="+mn-cs"/>
              </a:rPr>
              <a:t>accentColor</a:t>
            </a:r>
            <a:r>
              <a:rPr lang="en-US" sz="882" b="0" i="0" kern="1200" dirty="0">
                <a:solidFill>
                  <a:schemeClr val="tx1"/>
                </a:solidFill>
                <a:effectLst/>
                <a:latin typeface="Segoe UI Light" pitchFamily="34" charset="0"/>
                <a:ea typeface="+mn-ea"/>
                <a:cs typeface="+mn-cs"/>
              </a:rPr>
              <a:t> – a hex code value starting with #, which is used by Teams to identify your application and provide some consistency between applications.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152160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Studio is a Teams app that allows editing of manifest files. It also allows installation of apps for testing and exporting apps to AppSource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87568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App Studio streamlines the process of creating manifests and packages for Teams apps. </a:t>
            </a:r>
          </a:p>
          <a:p>
            <a:pPr marL="0" indent="0">
              <a:buNone/>
            </a:pPr>
            <a:r>
              <a:rPr lang="en-US" dirty="0"/>
              <a:t>Use App Studio to:</a:t>
            </a:r>
          </a:p>
          <a:p>
            <a:r>
              <a:rPr lang="en-US" dirty="0">
                <a:solidFill>
                  <a:schemeClr val="tx1"/>
                </a:solidFill>
              </a:rPr>
              <a:t>Create and edit app manifests</a:t>
            </a:r>
          </a:p>
          <a:p>
            <a:r>
              <a:rPr lang="en-US" dirty="0">
                <a:solidFill>
                  <a:schemeClr val="tx1"/>
                </a:solidFill>
              </a:rPr>
              <a:t>Design and preview cards</a:t>
            </a:r>
          </a:p>
          <a:p>
            <a:r>
              <a:rPr lang="en-US" dirty="0">
                <a:solidFill>
                  <a:schemeClr val="tx1"/>
                </a:solidFill>
              </a:rPr>
              <a:t>Find documentation</a:t>
            </a:r>
          </a:p>
          <a:p>
            <a:r>
              <a:rPr lang="en-US" dirty="0">
                <a:solidFill>
                  <a:schemeClr val="tx1"/>
                </a:solidFill>
              </a:rPr>
              <a:t>Access UI controls in the control library to add in text boxes, buttons to apps.</a:t>
            </a:r>
          </a:p>
          <a:p>
            <a:pPr fontAlgn="base"/>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5/13/2020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643241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jp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jp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Introduction">
    <p:bg>
      <p:bgPr>
        <a:solidFill>
          <a:srgbClr val="11627B"/>
        </a:solidFill>
        <a:effectLst/>
      </p:bgPr>
    </p:bg>
    <p:spTree>
      <p:nvGrpSpPr>
        <p:cNvPr id="1" name=""/>
        <p:cNvGrpSpPr/>
        <p:nvPr/>
      </p:nvGrpSpPr>
      <p:grpSpPr>
        <a:xfrm>
          <a:off x="0" y="0"/>
          <a:ext cx="0" cy="0"/>
          <a:chOff x="0" y="0"/>
          <a:chExt cx="0" cy="0"/>
        </a:xfrm>
      </p:grpSpPr>
      <p:sp>
        <p:nvSpPr>
          <p:cNvPr id="11" name="Course Name">
            <a:extLst>
              <a:ext uri="{FF2B5EF4-FFF2-40B4-BE49-F238E27FC236}">
                <a16:creationId xmlns:a16="http://schemas.microsoft.com/office/drawing/2014/main" id="{8ED3BD03-D31B-43E4-9771-BA3FD7D3EA22}"/>
              </a:ext>
            </a:extLst>
          </p:cNvPr>
          <p:cNvSpPr>
            <a:spLocks noGrp="1"/>
          </p:cNvSpPr>
          <p:nvPr>
            <p:ph type="body" sz="quarter" idx="13" hasCustomPrompt="1"/>
          </p:nvPr>
        </p:nvSpPr>
        <p:spPr>
          <a:xfrm>
            <a:off x="893763" y="2401888"/>
            <a:ext cx="9590087" cy="830997"/>
          </a:xfrm>
        </p:spPr>
        <p:txBody>
          <a:bodyPr/>
          <a:lstStyle>
            <a:lvl1pPr marL="0" indent="0">
              <a:buNone/>
              <a:defRPr sz="5400">
                <a:solidFill>
                  <a:schemeClr val="bg1"/>
                </a:solidFill>
              </a:defRPr>
            </a:lvl1pPr>
          </a:lstStyle>
          <a:p>
            <a:pPr lvl="0"/>
            <a:r>
              <a:rPr lang="en-US" dirty="0"/>
              <a:t>Course Name</a:t>
            </a:r>
          </a:p>
        </p:txBody>
      </p:sp>
      <p:sp>
        <p:nvSpPr>
          <p:cNvPr id="13" name="Module Name">
            <a:extLst>
              <a:ext uri="{FF2B5EF4-FFF2-40B4-BE49-F238E27FC236}">
                <a16:creationId xmlns:a16="http://schemas.microsoft.com/office/drawing/2014/main" id="{3C1A1394-7DB5-4430-B7BA-986640D2375C}"/>
              </a:ext>
            </a:extLst>
          </p:cNvPr>
          <p:cNvSpPr>
            <a:spLocks noGrp="1"/>
          </p:cNvSpPr>
          <p:nvPr>
            <p:ph type="body" sz="quarter" idx="14" hasCustomPrompt="1"/>
          </p:nvPr>
        </p:nvSpPr>
        <p:spPr>
          <a:xfrm>
            <a:off x="893763" y="5053460"/>
            <a:ext cx="5235575" cy="430887"/>
          </a:xfrm>
        </p:spPr>
        <p:txBody>
          <a:bodyPr/>
          <a:lstStyle>
            <a:lvl1pPr marL="0" indent="0">
              <a:buNone/>
              <a:defRPr sz="2800">
                <a:solidFill>
                  <a:schemeClr val="bg1"/>
                </a:solidFill>
              </a:defRPr>
            </a:lvl1pPr>
          </a:lstStyle>
          <a:p>
            <a:pPr lvl="0"/>
            <a:r>
              <a:rPr lang="en-US" dirty="0"/>
              <a:t>Module Name</a:t>
            </a:r>
          </a:p>
        </p:txBody>
      </p:sp>
      <p:pic>
        <p:nvPicPr>
          <p:cNvPr id="4" name="Picture 3" descr="A picture containing the Skill Me UP logo">
            <a:extLst>
              <a:ext uri="{FF2B5EF4-FFF2-40B4-BE49-F238E27FC236}">
                <a16:creationId xmlns:a16="http://schemas.microsoft.com/office/drawing/2014/main" id="{E7A49F8C-10ED-4FBA-8A8E-8844C713C99A}"/>
              </a:ext>
            </a:extLst>
          </p:cNvPr>
          <p:cNvPicPr>
            <a:picLocks noChangeAspect="1"/>
          </p:cNvPicPr>
          <p:nvPr userDrawn="1"/>
        </p:nvPicPr>
        <p:blipFill>
          <a:blip r:embed="rId2"/>
          <a:stretch>
            <a:fillRect/>
          </a:stretch>
        </p:blipFill>
        <p:spPr>
          <a:xfrm>
            <a:off x="8650224" y="4654296"/>
            <a:ext cx="3209544" cy="1287194"/>
          </a:xfrm>
          <a:prstGeom prst="rect">
            <a:avLst/>
          </a:prstGeom>
        </p:spPr>
      </p:pic>
    </p:spTree>
    <p:extLst>
      <p:ext uri="{BB962C8B-B14F-4D97-AF65-F5344CB8AC3E}">
        <p14:creationId xmlns:p14="http://schemas.microsoft.com/office/powerpoint/2010/main" val="27583074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bulleted text (50% Picture) - Dark Teal">
    <p:bg bwMode="black">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A991739-4A2F-4934-A2F8-54F68A99E78A}"/>
              </a:ext>
            </a:extLst>
          </p:cNvPr>
          <p:cNvSpPr>
            <a:spLocks noGrp="1"/>
          </p:cNvSpPr>
          <p:nvPr>
            <p:ph type="pic" sz="quarter" idx="11"/>
          </p:nvPr>
        </p:nvSpPr>
        <p:spPr>
          <a:xfrm>
            <a:off x="6105145" y="291402"/>
            <a:ext cx="6089904" cy="6566598"/>
          </a:xfrm>
          <a:solidFill>
            <a:srgbClr val="1C6982"/>
          </a:solidFill>
          <a:effectLst>
            <a:outerShdw blurRad="50800" dist="38100" dir="5400000" algn="t" rotWithShape="0">
              <a:prstClr val="black">
                <a:alpha val="40000"/>
              </a:prstClr>
            </a:outerShdw>
          </a:effectLst>
        </p:spPr>
        <p:txBody>
          <a:bodyPr/>
          <a:lstStyle>
            <a:lvl1pPr marL="0" indent="0">
              <a:buNone/>
              <a:defRPr/>
            </a:lvl1pPr>
          </a:lstStyle>
          <a:p>
            <a:r>
              <a:rPr lang="en-US" dirty="0"/>
              <a:t>Click icon to add picture</a:t>
            </a:r>
          </a:p>
        </p:txBody>
      </p:sp>
      <p:sp>
        <p:nvSpPr>
          <p:cNvPr id="2" name="Title 1"/>
          <p:cNvSpPr>
            <a:spLocks noGrp="1"/>
          </p:cNvSpPr>
          <p:nvPr>
            <p:ph type="title"/>
          </p:nvPr>
        </p:nvSpPr>
        <p:spPr bwMode="white">
          <a:xfrm>
            <a:off x="585216" y="379457"/>
            <a:ext cx="5501640" cy="553998"/>
          </a:xfrm>
          <a:noFill/>
        </p:spPr>
        <p:txBody>
          <a:bodyPr/>
          <a:lstStyle>
            <a:lvl1pPr>
              <a:defRPr>
                <a:solidFill>
                  <a:srgbClr val="2E3E3E"/>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84A5B181-ABAD-4AC0-A19C-47CDE891BFE4}"/>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7" y="1447799"/>
            <a:ext cx="5501640"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D717D19D-C345-4B81-8821-0EA24CEFBC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74320" y="6190488"/>
            <a:ext cx="1746504" cy="700438"/>
          </a:xfrm>
          <a:prstGeom prst="rect">
            <a:avLst/>
          </a:prstGeom>
        </p:spPr>
      </p:pic>
    </p:spTree>
    <p:extLst>
      <p:ext uri="{BB962C8B-B14F-4D97-AF65-F5344CB8AC3E}">
        <p14:creationId xmlns:p14="http://schemas.microsoft.com/office/powerpoint/2010/main" val="398877482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bulleted text (50% Picture) - Light Gray">
    <p:bg bwMode="black">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A991739-4A2F-4934-A2F8-54F68A99E78A}"/>
              </a:ext>
            </a:extLst>
          </p:cNvPr>
          <p:cNvSpPr>
            <a:spLocks noGrp="1"/>
          </p:cNvSpPr>
          <p:nvPr>
            <p:ph type="pic" sz="quarter" idx="11"/>
          </p:nvPr>
        </p:nvSpPr>
        <p:spPr>
          <a:xfrm>
            <a:off x="6105145" y="291402"/>
            <a:ext cx="6089904" cy="6566598"/>
          </a:xfrm>
          <a:solidFill>
            <a:schemeClr val="bg2"/>
          </a:solidFill>
          <a:effectLst>
            <a:outerShdw blurRad="50800" dist="38100" dir="5400000" algn="t" rotWithShape="0">
              <a:prstClr val="black">
                <a:alpha val="40000"/>
              </a:prstClr>
            </a:outerShdw>
          </a:effectLst>
        </p:spPr>
        <p:txBody>
          <a:bodyPr/>
          <a:lstStyle>
            <a:lvl1pPr marL="0" indent="0">
              <a:buNone/>
              <a:defRPr/>
            </a:lvl1pPr>
          </a:lstStyle>
          <a:p>
            <a:r>
              <a:rPr lang="en-US" dirty="0"/>
              <a:t>Click icon to add picture</a:t>
            </a:r>
          </a:p>
        </p:txBody>
      </p:sp>
      <p:sp>
        <p:nvSpPr>
          <p:cNvPr id="2" name="Title 1"/>
          <p:cNvSpPr>
            <a:spLocks noGrp="1"/>
          </p:cNvSpPr>
          <p:nvPr>
            <p:ph type="title"/>
          </p:nvPr>
        </p:nvSpPr>
        <p:spPr bwMode="white">
          <a:xfrm>
            <a:off x="585216" y="379457"/>
            <a:ext cx="5501640" cy="553998"/>
          </a:xfrm>
          <a:noFill/>
        </p:spPr>
        <p:txBody>
          <a:bodyPr/>
          <a:lstStyle>
            <a:lvl1pPr>
              <a:defRPr>
                <a:solidFill>
                  <a:srgbClr val="2E3E3E"/>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84A5B181-ABAD-4AC0-A19C-47CDE891BFE4}"/>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7" y="1447799"/>
            <a:ext cx="5501640"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14F41021-90E7-416F-9BF3-E4D7E0896DBF}"/>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74320" y="6190488"/>
            <a:ext cx="1746504" cy="700438"/>
          </a:xfrm>
          <a:prstGeom prst="rect">
            <a:avLst/>
          </a:prstGeom>
        </p:spPr>
      </p:pic>
    </p:spTree>
    <p:extLst>
      <p:ext uri="{BB962C8B-B14F-4D97-AF65-F5344CB8AC3E}">
        <p14:creationId xmlns:p14="http://schemas.microsoft.com/office/powerpoint/2010/main" val="6202893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bulleted text (33% Picture) - Dark Teal">
    <p:bg bwMode="black">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A991739-4A2F-4934-A2F8-54F68A99E78A}"/>
              </a:ext>
            </a:extLst>
          </p:cNvPr>
          <p:cNvSpPr>
            <a:spLocks noGrp="1"/>
          </p:cNvSpPr>
          <p:nvPr>
            <p:ph type="pic" sz="quarter" idx="11"/>
          </p:nvPr>
        </p:nvSpPr>
        <p:spPr>
          <a:xfrm>
            <a:off x="8132064" y="291402"/>
            <a:ext cx="4059936" cy="6566598"/>
          </a:xfrm>
          <a:solidFill>
            <a:srgbClr val="1C6982"/>
          </a:solidFill>
          <a:effectLst>
            <a:outerShdw blurRad="50800" dist="38100" dir="5400000" algn="t" rotWithShape="0">
              <a:prstClr val="black">
                <a:alpha val="40000"/>
              </a:prstClr>
            </a:outerShdw>
          </a:effectLst>
        </p:spPr>
        <p:txBody>
          <a:bodyPr/>
          <a:lstStyle>
            <a:lvl1pPr marL="0" indent="0">
              <a:buNone/>
              <a:defRPr/>
            </a:lvl1pPr>
          </a:lstStyle>
          <a:p>
            <a:r>
              <a:rPr lang="en-US" dirty="0"/>
              <a:t>Click icon to add picture</a:t>
            </a:r>
          </a:p>
        </p:txBody>
      </p:sp>
      <p:sp>
        <p:nvSpPr>
          <p:cNvPr id="2" name="Title 1"/>
          <p:cNvSpPr>
            <a:spLocks noGrp="1"/>
          </p:cNvSpPr>
          <p:nvPr>
            <p:ph type="title"/>
          </p:nvPr>
        </p:nvSpPr>
        <p:spPr bwMode="white">
          <a:xfrm>
            <a:off x="585216" y="379457"/>
            <a:ext cx="7546848" cy="553998"/>
          </a:xfrm>
          <a:noFill/>
        </p:spPr>
        <p:txBody>
          <a:bodyPr/>
          <a:lstStyle>
            <a:lvl1pPr>
              <a:defRPr>
                <a:solidFill>
                  <a:srgbClr val="2E3E3E"/>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84A5B181-ABAD-4AC0-A19C-47CDE891BFE4}"/>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754684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C04FA6A2-06BC-4EB3-B125-99715F5465D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74320" y="6190488"/>
            <a:ext cx="1746504" cy="700438"/>
          </a:xfrm>
          <a:prstGeom prst="rect">
            <a:avLst/>
          </a:prstGeom>
        </p:spPr>
      </p:pic>
    </p:spTree>
    <p:extLst>
      <p:ext uri="{BB962C8B-B14F-4D97-AF65-F5344CB8AC3E}">
        <p14:creationId xmlns:p14="http://schemas.microsoft.com/office/powerpoint/2010/main" val="315332988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bulleted text (33% Picture) - Light Gray">
    <p:bg bwMode="black">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A991739-4A2F-4934-A2F8-54F68A99E78A}"/>
              </a:ext>
            </a:extLst>
          </p:cNvPr>
          <p:cNvSpPr>
            <a:spLocks noGrp="1"/>
          </p:cNvSpPr>
          <p:nvPr>
            <p:ph type="pic" sz="quarter" idx="11"/>
          </p:nvPr>
        </p:nvSpPr>
        <p:spPr>
          <a:xfrm>
            <a:off x="8132064" y="291402"/>
            <a:ext cx="4059936" cy="6566598"/>
          </a:xfrm>
          <a:solidFill>
            <a:schemeClr val="bg2"/>
          </a:solidFill>
          <a:effectLst>
            <a:outerShdw blurRad="50800" dist="38100" dir="5400000" algn="t" rotWithShape="0">
              <a:prstClr val="black">
                <a:alpha val="40000"/>
              </a:prstClr>
            </a:outerShdw>
          </a:effectLst>
        </p:spPr>
        <p:txBody>
          <a:bodyPr/>
          <a:lstStyle>
            <a:lvl1pPr marL="0" indent="0">
              <a:buNone/>
              <a:defRPr/>
            </a:lvl1pPr>
          </a:lstStyle>
          <a:p>
            <a:r>
              <a:rPr lang="en-US" dirty="0"/>
              <a:t>Click icon to add picture</a:t>
            </a:r>
          </a:p>
        </p:txBody>
      </p:sp>
      <p:sp>
        <p:nvSpPr>
          <p:cNvPr id="2" name="Title 1"/>
          <p:cNvSpPr>
            <a:spLocks noGrp="1"/>
          </p:cNvSpPr>
          <p:nvPr>
            <p:ph type="title"/>
          </p:nvPr>
        </p:nvSpPr>
        <p:spPr bwMode="white">
          <a:xfrm>
            <a:off x="585216" y="379457"/>
            <a:ext cx="7546848" cy="553998"/>
          </a:xfrm>
          <a:noFill/>
        </p:spPr>
        <p:txBody>
          <a:bodyPr/>
          <a:lstStyle>
            <a:lvl1pPr>
              <a:defRPr>
                <a:solidFill>
                  <a:srgbClr val="2E3E3E"/>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84A5B181-ABAD-4AC0-A19C-47CDE891BFE4}"/>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754684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1E22E61B-527F-47E9-A645-702BB4AEFAF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74320" y="6190488"/>
            <a:ext cx="1746504" cy="700438"/>
          </a:xfrm>
          <a:prstGeom prst="rect">
            <a:avLst/>
          </a:prstGeom>
        </p:spPr>
      </p:pic>
    </p:spTree>
    <p:extLst>
      <p:ext uri="{BB962C8B-B14F-4D97-AF65-F5344CB8AC3E}">
        <p14:creationId xmlns:p14="http://schemas.microsoft.com/office/powerpoint/2010/main" val="332555784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Knowledge Check (Yellow)">
    <p:bg>
      <p:bgPr>
        <a:solidFill>
          <a:srgbClr val="FFC000"/>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hasCustomPrompt="1"/>
          </p:nvPr>
        </p:nvSpPr>
        <p:spPr>
          <a:xfrm>
            <a:off x="588263" y="384048"/>
            <a:ext cx="11018520" cy="553998"/>
          </a:xfrm>
          <a:prstGeom prst="rect">
            <a:avLst/>
          </a:prstGeom>
        </p:spPr>
        <p:txBody>
          <a:bodyPr/>
          <a:lstStyle>
            <a:lvl1pPr>
              <a:defRPr>
                <a:solidFill>
                  <a:schemeClr val="tx1"/>
                </a:solidFill>
              </a:defRPr>
            </a:lvl1pPr>
          </a:lstStyle>
          <a:p>
            <a:r>
              <a:rPr lang="en-US" dirty="0"/>
              <a:t>Knowledge Check</a:t>
            </a:r>
          </a:p>
        </p:txBody>
      </p:sp>
      <p:sp>
        <p:nvSpPr>
          <p:cNvPr id="4" name="Text Placeholder 3"/>
          <p:cNvSpPr>
            <a:spLocks noGrp="1"/>
          </p:cNvSpPr>
          <p:nvPr>
            <p:ph type="body" sz="quarter" idx="10"/>
          </p:nvPr>
        </p:nvSpPr>
        <p:spPr>
          <a:xfrm>
            <a:off x="586390" y="1434370"/>
            <a:ext cx="11018520" cy="1649682"/>
          </a:xfrm>
        </p:spPr>
        <p:txBody>
          <a:bodyPr wrap="square">
            <a:spAutoFit/>
          </a:bodyPr>
          <a:lstStyle>
            <a:lvl1pPr marL="0" indent="0">
              <a:buNone/>
              <a:defRPr>
                <a:solidFill>
                  <a:schemeClr val="tx1"/>
                </a:solidFill>
              </a:defRPr>
            </a:lvl1pPr>
            <a:lvl2pPr marL="0" indent="0">
              <a:buNone/>
              <a:defRPr>
                <a:solidFill>
                  <a:schemeClr val="tx1"/>
                </a:solidFill>
              </a:defRPr>
            </a:lvl2pPr>
            <a:lvl3pPr marL="0" indent="0">
              <a:buNone/>
              <a:defRPr>
                <a:solidFill>
                  <a:schemeClr val="tx1"/>
                </a:solidFill>
              </a:defRPr>
            </a:lvl3pPr>
            <a:lvl4pPr marL="0" indent="0">
              <a:buNone/>
              <a:defRPr>
                <a:solidFill>
                  <a:schemeClr val="tx1"/>
                </a:solidFill>
              </a:defRPr>
            </a:lvl4pPr>
            <a:lvl5pPr marL="0"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3F91A658-6353-4E6A-AF8C-58A00608B6E4}"/>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pic>
        <p:nvPicPr>
          <p:cNvPr id="9" name="Picture 8">
            <a:extLst>
              <a:ext uri="{FF2B5EF4-FFF2-40B4-BE49-F238E27FC236}">
                <a16:creationId xmlns:a16="http://schemas.microsoft.com/office/drawing/2014/main" id="{A3AF42C9-9C28-44DC-BC42-93D185457838}"/>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582912" y="5769864"/>
            <a:ext cx="2350008" cy="942474"/>
          </a:xfrm>
          <a:prstGeom prst="rect">
            <a:avLst/>
          </a:prstGeom>
        </p:spPr>
      </p:pic>
    </p:spTree>
    <p:extLst>
      <p:ext uri="{BB962C8B-B14F-4D97-AF65-F5344CB8AC3E}">
        <p14:creationId xmlns:p14="http://schemas.microsoft.com/office/powerpoint/2010/main" val="56878809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no ind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opic 1 Text"/>
          <p:cNvSpPr>
            <a:spLocks noGrp="1"/>
          </p:cNvSpPr>
          <p:nvPr>
            <p:ph type="body" sz="quarter" idx="10"/>
          </p:nvPr>
        </p:nvSpPr>
        <p:spPr>
          <a:xfrm>
            <a:off x="581732" y="2364057"/>
            <a:ext cx="5212080" cy="1526572"/>
          </a:xfrm>
          <a:noFill/>
        </p:spPr>
        <p:txBody>
          <a:bodyPr wrap="square" lIns="91440" tIns="91440" rIns="91440" bIns="91440">
            <a:sp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opic 2 Text">
            <a:extLst>
              <a:ext uri="{FF2B5EF4-FFF2-40B4-BE49-F238E27FC236}">
                <a16:creationId xmlns:a16="http://schemas.microsoft.com/office/drawing/2014/main" id="{8E9CDCB4-03E1-4763-B83E-A1334BCDB0C0}"/>
              </a:ext>
            </a:extLst>
          </p:cNvPr>
          <p:cNvSpPr>
            <a:spLocks noGrp="1"/>
          </p:cNvSpPr>
          <p:nvPr>
            <p:ph type="body" sz="quarter" idx="12"/>
          </p:nvPr>
        </p:nvSpPr>
        <p:spPr>
          <a:xfrm>
            <a:off x="6394703" y="2364057"/>
            <a:ext cx="5212080" cy="1526572"/>
          </a:xfrm>
          <a:noFill/>
        </p:spPr>
        <p:txBody>
          <a:bodyPr wrap="square" lIns="91440" tIns="91440" rIns="91440" bIns="91440">
            <a:sp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CF8B8B71-52BA-4968-8257-C752859AD08D}"/>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7" name="NEW Brand Colors 2018">
            <a:extLst>
              <a:ext uri="{FF2B5EF4-FFF2-40B4-BE49-F238E27FC236}">
                <a16:creationId xmlns:a16="http://schemas.microsoft.com/office/drawing/2014/main" id="{C9AEFAAD-000E-444E-AFC0-AD0402AA76A0}"/>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opic 1">
            <a:extLst>
              <a:ext uri="{FF2B5EF4-FFF2-40B4-BE49-F238E27FC236}">
                <a16:creationId xmlns:a16="http://schemas.microsoft.com/office/drawing/2014/main" id="{D4F7E90F-BE6D-4003-B103-9E8FD9FA446E}"/>
              </a:ext>
            </a:extLst>
          </p:cNvPr>
          <p:cNvSpPr>
            <a:spLocks noGrp="1"/>
          </p:cNvSpPr>
          <p:nvPr>
            <p:ph type="body" sz="quarter" idx="13" hasCustomPrompt="1"/>
          </p:nvPr>
        </p:nvSpPr>
        <p:spPr>
          <a:xfrm>
            <a:off x="585216" y="1435608"/>
            <a:ext cx="521208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1</a:t>
            </a:r>
          </a:p>
        </p:txBody>
      </p:sp>
      <p:sp>
        <p:nvSpPr>
          <p:cNvPr id="9" name="Topic 2">
            <a:extLst>
              <a:ext uri="{FF2B5EF4-FFF2-40B4-BE49-F238E27FC236}">
                <a16:creationId xmlns:a16="http://schemas.microsoft.com/office/drawing/2014/main" id="{CD0A3FF0-9B4B-42A8-BF2A-81CDCC12AA4D}"/>
              </a:ext>
            </a:extLst>
          </p:cNvPr>
          <p:cNvSpPr>
            <a:spLocks noGrp="1"/>
          </p:cNvSpPr>
          <p:nvPr>
            <p:ph type="body" sz="quarter" idx="14" hasCustomPrompt="1"/>
          </p:nvPr>
        </p:nvSpPr>
        <p:spPr>
          <a:xfrm>
            <a:off x="6397171" y="1435608"/>
            <a:ext cx="521208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2</a:t>
            </a:r>
          </a:p>
        </p:txBody>
      </p:sp>
      <p:sp>
        <p:nvSpPr>
          <p:cNvPr id="12" name="Rectangle 11">
            <a:extLst>
              <a:ext uri="{FF2B5EF4-FFF2-40B4-BE49-F238E27FC236}">
                <a16:creationId xmlns:a16="http://schemas.microsoft.com/office/drawing/2014/main" id="{44F5DD07-A5F0-4F81-9BDE-042E53EFBA6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2C3A91D-D9D2-4CE0-84A0-DEC91A009C6E}"/>
              </a:ext>
            </a:extLst>
          </p:cNvPr>
          <p:cNvCxnSpPr/>
          <p:nvPr userDrawn="1"/>
        </p:nvCxnSpPr>
        <p:spPr>
          <a:xfrm>
            <a:off x="588263" y="2098158"/>
            <a:ext cx="5205549"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5C63ED-C513-4A44-A8F5-EFBA05EE78DF}"/>
              </a:ext>
            </a:extLst>
          </p:cNvPr>
          <p:cNvCxnSpPr/>
          <p:nvPr userDrawn="1"/>
        </p:nvCxnSpPr>
        <p:spPr>
          <a:xfrm>
            <a:off x="6401234" y="2098158"/>
            <a:ext cx="5205549"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516119-6510-46AB-BEB4-3AE00F3CD3BB}"/>
              </a:ext>
            </a:extLst>
          </p:cNvPr>
          <p:cNvCxnSpPr/>
          <p:nvPr userDrawn="1"/>
        </p:nvCxnSpPr>
        <p:spPr>
          <a:xfrm>
            <a:off x="6096000"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797E4AC-4F13-454D-A51C-06E6BE375EB0}"/>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320956051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no indent with UR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opic 1 Text"/>
          <p:cNvSpPr>
            <a:spLocks noGrp="1"/>
          </p:cNvSpPr>
          <p:nvPr>
            <p:ph type="body" sz="quarter" idx="10"/>
          </p:nvPr>
        </p:nvSpPr>
        <p:spPr>
          <a:xfrm>
            <a:off x="581732" y="2364057"/>
            <a:ext cx="5212080" cy="1526572"/>
          </a:xfrm>
          <a:noFill/>
        </p:spPr>
        <p:txBody>
          <a:bodyPr wrap="square" lIns="91440" tIns="91440" rIns="91440" bIns="91440">
            <a:sp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opic 2 Text">
            <a:extLst>
              <a:ext uri="{FF2B5EF4-FFF2-40B4-BE49-F238E27FC236}">
                <a16:creationId xmlns:a16="http://schemas.microsoft.com/office/drawing/2014/main" id="{8E9CDCB4-03E1-4763-B83E-A1334BCDB0C0}"/>
              </a:ext>
            </a:extLst>
          </p:cNvPr>
          <p:cNvSpPr>
            <a:spLocks noGrp="1"/>
          </p:cNvSpPr>
          <p:nvPr>
            <p:ph type="body" sz="quarter" idx="12"/>
          </p:nvPr>
        </p:nvSpPr>
        <p:spPr>
          <a:xfrm>
            <a:off x="6394703" y="2364057"/>
            <a:ext cx="5212080" cy="1526572"/>
          </a:xfrm>
          <a:noFill/>
        </p:spPr>
        <p:txBody>
          <a:bodyPr wrap="square" lIns="91440" tIns="91440" rIns="91440" bIns="91440">
            <a:sp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CF8B8B71-52BA-4968-8257-C752859AD08D}"/>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7" name="NEW Brand Colors 2018">
            <a:extLst>
              <a:ext uri="{FF2B5EF4-FFF2-40B4-BE49-F238E27FC236}">
                <a16:creationId xmlns:a16="http://schemas.microsoft.com/office/drawing/2014/main" id="{C9AEFAAD-000E-444E-AFC0-AD0402AA76A0}"/>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opic 1">
            <a:extLst>
              <a:ext uri="{FF2B5EF4-FFF2-40B4-BE49-F238E27FC236}">
                <a16:creationId xmlns:a16="http://schemas.microsoft.com/office/drawing/2014/main" id="{D4F7E90F-BE6D-4003-B103-9E8FD9FA446E}"/>
              </a:ext>
            </a:extLst>
          </p:cNvPr>
          <p:cNvSpPr>
            <a:spLocks noGrp="1"/>
          </p:cNvSpPr>
          <p:nvPr>
            <p:ph type="body" sz="quarter" idx="13" hasCustomPrompt="1"/>
          </p:nvPr>
        </p:nvSpPr>
        <p:spPr>
          <a:xfrm>
            <a:off x="585216" y="1435608"/>
            <a:ext cx="521208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1</a:t>
            </a:r>
          </a:p>
        </p:txBody>
      </p:sp>
      <p:sp>
        <p:nvSpPr>
          <p:cNvPr id="9" name="Topic 2">
            <a:extLst>
              <a:ext uri="{FF2B5EF4-FFF2-40B4-BE49-F238E27FC236}">
                <a16:creationId xmlns:a16="http://schemas.microsoft.com/office/drawing/2014/main" id="{CD0A3FF0-9B4B-42A8-BF2A-81CDCC12AA4D}"/>
              </a:ext>
            </a:extLst>
          </p:cNvPr>
          <p:cNvSpPr>
            <a:spLocks noGrp="1"/>
          </p:cNvSpPr>
          <p:nvPr>
            <p:ph type="body" sz="quarter" idx="14" hasCustomPrompt="1"/>
          </p:nvPr>
        </p:nvSpPr>
        <p:spPr>
          <a:xfrm>
            <a:off x="6397171" y="1435608"/>
            <a:ext cx="521208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2</a:t>
            </a:r>
          </a:p>
        </p:txBody>
      </p:sp>
      <p:sp>
        <p:nvSpPr>
          <p:cNvPr id="12" name="Rectangle 11">
            <a:extLst>
              <a:ext uri="{FF2B5EF4-FFF2-40B4-BE49-F238E27FC236}">
                <a16:creationId xmlns:a16="http://schemas.microsoft.com/office/drawing/2014/main" id="{44F5DD07-A5F0-4F81-9BDE-042E53EFBA6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2C3A91D-D9D2-4CE0-84A0-DEC91A009C6E}"/>
              </a:ext>
            </a:extLst>
          </p:cNvPr>
          <p:cNvCxnSpPr/>
          <p:nvPr userDrawn="1"/>
        </p:nvCxnSpPr>
        <p:spPr>
          <a:xfrm>
            <a:off x="588263" y="2098158"/>
            <a:ext cx="5205549"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5C63ED-C513-4A44-A8F5-EFBA05EE78DF}"/>
              </a:ext>
            </a:extLst>
          </p:cNvPr>
          <p:cNvCxnSpPr/>
          <p:nvPr userDrawn="1"/>
        </p:nvCxnSpPr>
        <p:spPr>
          <a:xfrm>
            <a:off x="6401234" y="2098158"/>
            <a:ext cx="5205549"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516119-6510-46AB-BEB4-3AE00F3CD3BB}"/>
              </a:ext>
            </a:extLst>
          </p:cNvPr>
          <p:cNvCxnSpPr/>
          <p:nvPr userDrawn="1"/>
        </p:nvCxnSpPr>
        <p:spPr>
          <a:xfrm>
            <a:off x="6096000"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7AE3EE50-EF26-4460-BFAA-F8EE57CBE37B}"/>
              </a:ext>
            </a:extLst>
          </p:cNvPr>
          <p:cNvSpPr>
            <a:spLocks noGrp="1"/>
          </p:cNvSpPr>
          <p:nvPr>
            <p:ph type="body" sz="quarter" idx="11" hasCustomPrompt="1"/>
          </p:nvPr>
        </p:nvSpPr>
        <p:spPr>
          <a:xfrm>
            <a:off x="585216" y="6043400"/>
            <a:ext cx="11018518" cy="359171"/>
          </a:xfrm>
          <a:solidFill>
            <a:srgbClr val="1C6982"/>
          </a:solidFill>
        </p:spPr>
        <p:txBody>
          <a:bodyPr vert="horz" wrap="none" lIns="0" tIns="0" rIns="0" bIns="0" rtlCol="0" anchor="ctr" anchorCtr="0">
            <a:noAutofit/>
          </a:bodyPr>
          <a:lstStyle>
            <a:lvl1pPr marL="0" indent="0" algn="ctr">
              <a:buNone/>
              <a:defRPr lang="en-US" sz="2000" dirty="0">
                <a:solidFill>
                  <a:schemeClr val="bg1"/>
                </a:solidFill>
                <a:latin typeface="+mn-lt"/>
                <a:cs typeface="+mn-cs"/>
              </a:defRPr>
            </a:lvl1pPr>
            <a:lvl2pPr>
              <a:defRPr lang="en-US" dirty="0"/>
            </a:lvl2pPr>
            <a:lvl3pPr>
              <a:defRPr lang="en-US" dirty="0"/>
            </a:lvl3pPr>
            <a:lvl4pPr>
              <a:defRPr lang="en-US" dirty="0"/>
            </a:lvl4pPr>
            <a:lvl5pPr>
              <a:defRPr lang="en-US" dirty="0"/>
            </a:lvl5pPr>
          </a:lstStyle>
          <a:p>
            <a:pPr marL="228600" lvl="0" indent="-228600" algn="ctr"/>
            <a:r>
              <a:rPr lang="en-US" dirty="0"/>
              <a:t>https://azure.microsoft.com/services/virtual-machines/</a:t>
            </a:r>
          </a:p>
        </p:txBody>
      </p:sp>
      <p:pic>
        <p:nvPicPr>
          <p:cNvPr id="17" name="Picture 16">
            <a:extLst>
              <a:ext uri="{FF2B5EF4-FFF2-40B4-BE49-F238E27FC236}">
                <a16:creationId xmlns:a16="http://schemas.microsoft.com/office/drawing/2014/main" id="{AA0BAFB3-F729-40DD-B8E6-BDD3F40E04E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21045323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ree Column Non-bulleted text no ind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opic 1 Text"/>
          <p:cNvSpPr>
            <a:spLocks noGrp="1"/>
          </p:cNvSpPr>
          <p:nvPr>
            <p:ph type="body" sz="quarter" idx="10"/>
          </p:nvPr>
        </p:nvSpPr>
        <p:spPr>
          <a:xfrm>
            <a:off x="581732" y="2364057"/>
            <a:ext cx="34747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opic 2 Text">
            <a:extLst>
              <a:ext uri="{FF2B5EF4-FFF2-40B4-BE49-F238E27FC236}">
                <a16:creationId xmlns:a16="http://schemas.microsoft.com/office/drawing/2014/main" id="{8E9CDCB4-03E1-4763-B83E-A1334BCDB0C0}"/>
              </a:ext>
            </a:extLst>
          </p:cNvPr>
          <p:cNvSpPr>
            <a:spLocks noGrp="1"/>
          </p:cNvSpPr>
          <p:nvPr>
            <p:ph type="body" sz="quarter" idx="12"/>
          </p:nvPr>
        </p:nvSpPr>
        <p:spPr>
          <a:xfrm>
            <a:off x="8126549" y="2364057"/>
            <a:ext cx="34747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CF8B8B71-52BA-4968-8257-C752859AD08D}"/>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7" name="NEW Brand Colors 2018">
            <a:extLst>
              <a:ext uri="{FF2B5EF4-FFF2-40B4-BE49-F238E27FC236}">
                <a16:creationId xmlns:a16="http://schemas.microsoft.com/office/drawing/2014/main" id="{C9AEFAAD-000E-444E-AFC0-AD0402AA76A0}"/>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opic 1">
            <a:extLst>
              <a:ext uri="{FF2B5EF4-FFF2-40B4-BE49-F238E27FC236}">
                <a16:creationId xmlns:a16="http://schemas.microsoft.com/office/drawing/2014/main" id="{D4F7E90F-BE6D-4003-B103-9E8FD9FA446E}"/>
              </a:ext>
            </a:extLst>
          </p:cNvPr>
          <p:cNvSpPr>
            <a:spLocks noGrp="1"/>
          </p:cNvSpPr>
          <p:nvPr>
            <p:ph type="body" sz="quarter" idx="13" hasCustomPrompt="1"/>
          </p:nvPr>
        </p:nvSpPr>
        <p:spPr>
          <a:xfrm>
            <a:off x="585216" y="1435608"/>
            <a:ext cx="34747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1</a:t>
            </a:r>
          </a:p>
        </p:txBody>
      </p:sp>
      <p:sp>
        <p:nvSpPr>
          <p:cNvPr id="9" name="Topic 2">
            <a:extLst>
              <a:ext uri="{FF2B5EF4-FFF2-40B4-BE49-F238E27FC236}">
                <a16:creationId xmlns:a16="http://schemas.microsoft.com/office/drawing/2014/main" id="{CD0A3FF0-9B4B-42A8-BF2A-81CDCC12AA4D}"/>
              </a:ext>
            </a:extLst>
          </p:cNvPr>
          <p:cNvSpPr>
            <a:spLocks noGrp="1"/>
          </p:cNvSpPr>
          <p:nvPr>
            <p:ph type="body" sz="quarter" idx="14" hasCustomPrompt="1"/>
          </p:nvPr>
        </p:nvSpPr>
        <p:spPr>
          <a:xfrm>
            <a:off x="8129017" y="1435608"/>
            <a:ext cx="34747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3</a:t>
            </a:r>
          </a:p>
        </p:txBody>
      </p:sp>
      <p:sp>
        <p:nvSpPr>
          <p:cNvPr id="12" name="Rectangle 11">
            <a:extLst>
              <a:ext uri="{FF2B5EF4-FFF2-40B4-BE49-F238E27FC236}">
                <a16:creationId xmlns:a16="http://schemas.microsoft.com/office/drawing/2014/main" id="{44F5DD07-A5F0-4F81-9BDE-042E53EFBA6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2C3A91D-D9D2-4CE0-84A0-DEC91A009C6E}"/>
              </a:ext>
            </a:extLst>
          </p:cNvPr>
          <p:cNvCxnSpPr/>
          <p:nvPr userDrawn="1"/>
        </p:nvCxnSpPr>
        <p:spPr>
          <a:xfrm>
            <a:off x="588263" y="2098158"/>
            <a:ext cx="34747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5C63ED-C513-4A44-A8F5-EFBA05EE78DF}"/>
              </a:ext>
            </a:extLst>
          </p:cNvPr>
          <p:cNvCxnSpPr/>
          <p:nvPr userDrawn="1"/>
        </p:nvCxnSpPr>
        <p:spPr>
          <a:xfrm>
            <a:off x="8133080" y="2098158"/>
            <a:ext cx="34747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516119-6510-46AB-BEB4-3AE00F3CD3BB}"/>
              </a:ext>
            </a:extLst>
          </p:cNvPr>
          <p:cNvCxnSpPr/>
          <p:nvPr userDrawn="1"/>
        </p:nvCxnSpPr>
        <p:spPr>
          <a:xfrm>
            <a:off x="7980426"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opic 1 Text">
            <a:extLst>
              <a:ext uri="{FF2B5EF4-FFF2-40B4-BE49-F238E27FC236}">
                <a16:creationId xmlns:a16="http://schemas.microsoft.com/office/drawing/2014/main" id="{CBA451E5-E78C-459B-AB19-D4034BC7D424}"/>
              </a:ext>
            </a:extLst>
          </p:cNvPr>
          <p:cNvSpPr>
            <a:spLocks noGrp="1"/>
          </p:cNvSpPr>
          <p:nvPr>
            <p:ph type="body" sz="quarter" idx="15"/>
          </p:nvPr>
        </p:nvSpPr>
        <p:spPr>
          <a:xfrm>
            <a:off x="4354141" y="2361775"/>
            <a:ext cx="34747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opic 1">
            <a:extLst>
              <a:ext uri="{FF2B5EF4-FFF2-40B4-BE49-F238E27FC236}">
                <a16:creationId xmlns:a16="http://schemas.microsoft.com/office/drawing/2014/main" id="{72ADA61C-947A-46CA-A7A0-CC0FA51CEE7B}"/>
              </a:ext>
            </a:extLst>
          </p:cNvPr>
          <p:cNvSpPr>
            <a:spLocks noGrp="1"/>
          </p:cNvSpPr>
          <p:nvPr>
            <p:ph type="body" sz="quarter" idx="16" hasCustomPrompt="1"/>
          </p:nvPr>
        </p:nvSpPr>
        <p:spPr>
          <a:xfrm>
            <a:off x="4357116" y="1433326"/>
            <a:ext cx="34747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2</a:t>
            </a:r>
          </a:p>
        </p:txBody>
      </p:sp>
      <p:cxnSp>
        <p:nvCxnSpPr>
          <p:cNvPr id="18" name="Straight Connector 17">
            <a:extLst>
              <a:ext uri="{FF2B5EF4-FFF2-40B4-BE49-F238E27FC236}">
                <a16:creationId xmlns:a16="http://schemas.microsoft.com/office/drawing/2014/main" id="{5A39AC99-0881-440B-BA2E-A7F382C430FF}"/>
              </a:ext>
            </a:extLst>
          </p:cNvPr>
          <p:cNvCxnSpPr/>
          <p:nvPr userDrawn="1"/>
        </p:nvCxnSpPr>
        <p:spPr>
          <a:xfrm>
            <a:off x="4360672" y="2095876"/>
            <a:ext cx="34747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963710-DC71-4DF3-92DA-802E078930D9}"/>
              </a:ext>
            </a:extLst>
          </p:cNvPr>
          <p:cNvCxnSpPr/>
          <p:nvPr userDrawn="1"/>
        </p:nvCxnSpPr>
        <p:spPr>
          <a:xfrm>
            <a:off x="4208526"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FE131FB9-9EC1-439E-BEDD-E9FD355D31FC}"/>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10409062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ree Column Non-bulleted text no indent with UR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opic 1 Text"/>
          <p:cNvSpPr>
            <a:spLocks noGrp="1"/>
          </p:cNvSpPr>
          <p:nvPr>
            <p:ph type="body" sz="quarter" idx="10"/>
          </p:nvPr>
        </p:nvSpPr>
        <p:spPr>
          <a:xfrm>
            <a:off x="581732" y="2364057"/>
            <a:ext cx="34747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opic 2 Text">
            <a:extLst>
              <a:ext uri="{FF2B5EF4-FFF2-40B4-BE49-F238E27FC236}">
                <a16:creationId xmlns:a16="http://schemas.microsoft.com/office/drawing/2014/main" id="{8E9CDCB4-03E1-4763-B83E-A1334BCDB0C0}"/>
              </a:ext>
            </a:extLst>
          </p:cNvPr>
          <p:cNvSpPr>
            <a:spLocks noGrp="1"/>
          </p:cNvSpPr>
          <p:nvPr>
            <p:ph type="body" sz="quarter" idx="12"/>
          </p:nvPr>
        </p:nvSpPr>
        <p:spPr>
          <a:xfrm>
            <a:off x="8126549" y="2364057"/>
            <a:ext cx="34747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CF8B8B71-52BA-4968-8257-C752859AD08D}"/>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7" name="NEW Brand Colors 2018">
            <a:extLst>
              <a:ext uri="{FF2B5EF4-FFF2-40B4-BE49-F238E27FC236}">
                <a16:creationId xmlns:a16="http://schemas.microsoft.com/office/drawing/2014/main" id="{C9AEFAAD-000E-444E-AFC0-AD0402AA76A0}"/>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opic 1">
            <a:extLst>
              <a:ext uri="{FF2B5EF4-FFF2-40B4-BE49-F238E27FC236}">
                <a16:creationId xmlns:a16="http://schemas.microsoft.com/office/drawing/2014/main" id="{D4F7E90F-BE6D-4003-B103-9E8FD9FA446E}"/>
              </a:ext>
            </a:extLst>
          </p:cNvPr>
          <p:cNvSpPr>
            <a:spLocks noGrp="1"/>
          </p:cNvSpPr>
          <p:nvPr>
            <p:ph type="body" sz="quarter" idx="13" hasCustomPrompt="1"/>
          </p:nvPr>
        </p:nvSpPr>
        <p:spPr>
          <a:xfrm>
            <a:off x="585216" y="1435608"/>
            <a:ext cx="34747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1</a:t>
            </a:r>
          </a:p>
        </p:txBody>
      </p:sp>
      <p:sp>
        <p:nvSpPr>
          <p:cNvPr id="9" name="Topic 2">
            <a:extLst>
              <a:ext uri="{FF2B5EF4-FFF2-40B4-BE49-F238E27FC236}">
                <a16:creationId xmlns:a16="http://schemas.microsoft.com/office/drawing/2014/main" id="{CD0A3FF0-9B4B-42A8-BF2A-81CDCC12AA4D}"/>
              </a:ext>
            </a:extLst>
          </p:cNvPr>
          <p:cNvSpPr>
            <a:spLocks noGrp="1"/>
          </p:cNvSpPr>
          <p:nvPr>
            <p:ph type="body" sz="quarter" idx="14" hasCustomPrompt="1"/>
          </p:nvPr>
        </p:nvSpPr>
        <p:spPr>
          <a:xfrm>
            <a:off x="8129017" y="1435608"/>
            <a:ext cx="34747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3</a:t>
            </a:r>
          </a:p>
        </p:txBody>
      </p:sp>
      <p:sp>
        <p:nvSpPr>
          <p:cNvPr id="12" name="Rectangle 11">
            <a:extLst>
              <a:ext uri="{FF2B5EF4-FFF2-40B4-BE49-F238E27FC236}">
                <a16:creationId xmlns:a16="http://schemas.microsoft.com/office/drawing/2014/main" id="{44F5DD07-A5F0-4F81-9BDE-042E53EFBA6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2C3A91D-D9D2-4CE0-84A0-DEC91A009C6E}"/>
              </a:ext>
            </a:extLst>
          </p:cNvPr>
          <p:cNvCxnSpPr/>
          <p:nvPr userDrawn="1"/>
        </p:nvCxnSpPr>
        <p:spPr>
          <a:xfrm>
            <a:off x="588263" y="2098158"/>
            <a:ext cx="34747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5C63ED-C513-4A44-A8F5-EFBA05EE78DF}"/>
              </a:ext>
            </a:extLst>
          </p:cNvPr>
          <p:cNvCxnSpPr/>
          <p:nvPr userDrawn="1"/>
        </p:nvCxnSpPr>
        <p:spPr>
          <a:xfrm>
            <a:off x="8133080" y="2098158"/>
            <a:ext cx="34747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516119-6510-46AB-BEB4-3AE00F3CD3BB}"/>
              </a:ext>
            </a:extLst>
          </p:cNvPr>
          <p:cNvCxnSpPr/>
          <p:nvPr userDrawn="1"/>
        </p:nvCxnSpPr>
        <p:spPr>
          <a:xfrm>
            <a:off x="7980426"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opic 1 Text">
            <a:extLst>
              <a:ext uri="{FF2B5EF4-FFF2-40B4-BE49-F238E27FC236}">
                <a16:creationId xmlns:a16="http://schemas.microsoft.com/office/drawing/2014/main" id="{CBA451E5-E78C-459B-AB19-D4034BC7D424}"/>
              </a:ext>
            </a:extLst>
          </p:cNvPr>
          <p:cNvSpPr>
            <a:spLocks noGrp="1"/>
          </p:cNvSpPr>
          <p:nvPr>
            <p:ph type="body" sz="quarter" idx="15"/>
          </p:nvPr>
        </p:nvSpPr>
        <p:spPr>
          <a:xfrm>
            <a:off x="4354141" y="2361775"/>
            <a:ext cx="34747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opic 1">
            <a:extLst>
              <a:ext uri="{FF2B5EF4-FFF2-40B4-BE49-F238E27FC236}">
                <a16:creationId xmlns:a16="http://schemas.microsoft.com/office/drawing/2014/main" id="{72ADA61C-947A-46CA-A7A0-CC0FA51CEE7B}"/>
              </a:ext>
            </a:extLst>
          </p:cNvPr>
          <p:cNvSpPr>
            <a:spLocks noGrp="1"/>
          </p:cNvSpPr>
          <p:nvPr>
            <p:ph type="body" sz="quarter" idx="16" hasCustomPrompt="1"/>
          </p:nvPr>
        </p:nvSpPr>
        <p:spPr>
          <a:xfrm>
            <a:off x="4357116" y="1433326"/>
            <a:ext cx="34747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2</a:t>
            </a:r>
          </a:p>
        </p:txBody>
      </p:sp>
      <p:cxnSp>
        <p:nvCxnSpPr>
          <p:cNvPr id="18" name="Straight Connector 17">
            <a:extLst>
              <a:ext uri="{FF2B5EF4-FFF2-40B4-BE49-F238E27FC236}">
                <a16:creationId xmlns:a16="http://schemas.microsoft.com/office/drawing/2014/main" id="{5A39AC99-0881-440B-BA2E-A7F382C430FF}"/>
              </a:ext>
            </a:extLst>
          </p:cNvPr>
          <p:cNvCxnSpPr/>
          <p:nvPr userDrawn="1"/>
        </p:nvCxnSpPr>
        <p:spPr>
          <a:xfrm>
            <a:off x="4360672" y="2095876"/>
            <a:ext cx="34747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963710-DC71-4DF3-92DA-802E078930D9}"/>
              </a:ext>
            </a:extLst>
          </p:cNvPr>
          <p:cNvCxnSpPr/>
          <p:nvPr userDrawn="1"/>
        </p:nvCxnSpPr>
        <p:spPr>
          <a:xfrm>
            <a:off x="4208526"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Text Placeholder 3">
            <a:extLst>
              <a:ext uri="{FF2B5EF4-FFF2-40B4-BE49-F238E27FC236}">
                <a16:creationId xmlns:a16="http://schemas.microsoft.com/office/drawing/2014/main" id="{3C8A2C2B-BB8E-4558-B39D-B24E4C026CCB}"/>
              </a:ext>
            </a:extLst>
          </p:cNvPr>
          <p:cNvSpPr>
            <a:spLocks noGrp="1"/>
          </p:cNvSpPr>
          <p:nvPr>
            <p:ph type="body" sz="quarter" idx="11" hasCustomPrompt="1"/>
          </p:nvPr>
        </p:nvSpPr>
        <p:spPr>
          <a:xfrm>
            <a:off x="585216" y="6043400"/>
            <a:ext cx="11018518" cy="359171"/>
          </a:xfrm>
          <a:solidFill>
            <a:srgbClr val="1C6982"/>
          </a:solidFill>
        </p:spPr>
        <p:txBody>
          <a:bodyPr vert="horz" wrap="none" lIns="0" tIns="0" rIns="0" bIns="0" rtlCol="0" anchor="ctr" anchorCtr="0">
            <a:noAutofit/>
          </a:bodyPr>
          <a:lstStyle>
            <a:lvl1pPr marL="0" indent="0" algn="ctr">
              <a:buNone/>
              <a:defRPr lang="en-US" sz="2000" dirty="0">
                <a:solidFill>
                  <a:schemeClr val="bg1"/>
                </a:solidFill>
                <a:latin typeface="+mn-lt"/>
                <a:cs typeface="+mn-cs"/>
              </a:defRPr>
            </a:lvl1pPr>
            <a:lvl2pPr>
              <a:defRPr lang="en-US" dirty="0"/>
            </a:lvl2pPr>
            <a:lvl3pPr>
              <a:defRPr lang="en-US" dirty="0"/>
            </a:lvl3pPr>
            <a:lvl4pPr>
              <a:defRPr lang="en-US" dirty="0"/>
            </a:lvl4pPr>
            <a:lvl5pPr>
              <a:defRPr lang="en-US" dirty="0"/>
            </a:lvl5pPr>
          </a:lstStyle>
          <a:p>
            <a:pPr marL="228600" lvl="0" indent="-228600" algn="ctr"/>
            <a:r>
              <a:rPr lang="en-US" dirty="0"/>
              <a:t>https://azure.microsoft.com/services/virtual-machines/</a:t>
            </a:r>
          </a:p>
        </p:txBody>
      </p:sp>
      <p:pic>
        <p:nvPicPr>
          <p:cNvPr id="21" name="Picture 20">
            <a:extLst>
              <a:ext uri="{FF2B5EF4-FFF2-40B4-BE49-F238E27FC236}">
                <a16:creationId xmlns:a16="http://schemas.microsoft.com/office/drawing/2014/main" id="{84AA9760-F3C0-4523-8E72-4506D4E3A2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7573694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ree Column Long Non-bulleted text no ind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opic 1 Text"/>
          <p:cNvSpPr>
            <a:spLocks noGrp="1"/>
          </p:cNvSpPr>
          <p:nvPr>
            <p:ph type="body" sz="quarter" idx="10"/>
          </p:nvPr>
        </p:nvSpPr>
        <p:spPr>
          <a:xfrm>
            <a:off x="581732" y="2364057"/>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opic 2 Text">
            <a:extLst>
              <a:ext uri="{FF2B5EF4-FFF2-40B4-BE49-F238E27FC236}">
                <a16:creationId xmlns:a16="http://schemas.microsoft.com/office/drawing/2014/main" id="{8E9CDCB4-03E1-4763-B83E-A1334BCDB0C0}"/>
              </a:ext>
            </a:extLst>
          </p:cNvPr>
          <p:cNvSpPr>
            <a:spLocks noGrp="1"/>
          </p:cNvSpPr>
          <p:nvPr>
            <p:ph type="body" sz="quarter" idx="12"/>
          </p:nvPr>
        </p:nvSpPr>
        <p:spPr>
          <a:xfrm>
            <a:off x="6226048" y="2364057"/>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CF8B8B71-52BA-4968-8257-C752859AD08D}"/>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7" name="NEW Brand Colors 2018">
            <a:extLst>
              <a:ext uri="{FF2B5EF4-FFF2-40B4-BE49-F238E27FC236}">
                <a16:creationId xmlns:a16="http://schemas.microsoft.com/office/drawing/2014/main" id="{C9AEFAAD-000E-444E-AFC0-AD0402AA76A0}"/>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opic 1">
            <a:extLst>
              <a:ext uri="{FF2B5EF4-FFF2-40B4-BE49-F238E27FC236}">
                <a16:creationId xmlns:a16="http://schemas.microsoft.com/office/drawing/2014/main" id="{D4F7E90F-BE6D-4003-B103-9E8FD9FA446E}"/>
              </a:ext>
            </a:extLst>
          </p:cNvPr>
          <p:cNvSpPr>
            <a:spLocks noGrp="1"/>
          </p:cNvSpPr>
          <p:nvPr>
            <p:ph type="body" sz="quarter" idx="13" hasCustomPrompt="1"/>
          </p:nvPr>
        </p:nvSpPr>
        <p:spPr>
          <a:xfrm>
            <a:off x="585216" y="1435608"/>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1</a:t>
            </a:r>
          </a:p>
        </p:txBody>
      </p:sp>
      <p:sp>
        <p:nvSpPr>
          <p:cNvPr id="9" name="Topic 2">
            <a:extLst>
              <a:ext uri="{FF2B5EF4-FFF2-40B4-BE49-F238E27FC236}">
                <a16:creationId xmlns:a16="http://schemas.microsoft.com/office/drawing/2014/main" id="{CD0A3FF0-9B4B-42A8-BF2A-81CDCC12AA4D}"/>
              </a:ext>
            </a:extLst>
          </p:cNvPr>
          <p:cNvSpPr>
            <a:spLocks noGrp="1"/>
          </p:cNvSpPr>
          <p:nvPr>
            <p:ph type="body" sz="quarter" idx="14" hasCustomPrompt="1"/>
          </p:nvPr>
        </p:nvSpPr>
        <p:spPr>
          <a:xfrm>
            <a:off x="6226047" y="1435608"/>
            <a:ext cx="5380723"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3</a:t>
            </a:r>
          </a:p>
        </p:txBody>
      </p:sp>
      <p:sp>
        <p:nvSpPr>
          <p:cNvPr id="12" name="Rectangle 11">
            <a:extLst>
              <a:ext uri="{FF2B5EF4-FFF2-40B4-BE49-F238E27FC236}">
                <a16:creationId xmlns:a16="http://schemas.microsoft.com/office/drawing/2014/main" id="{44F5DD07-A5F0-4F81-9BDE-042E53EFBA6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2C3A91D-D9D2-4CE0-84A0-DEC91A009C6E}"/>
              </a:ext>
            </a:extLst>
          </p:cNvPr>
          <p:cNvCxnSpPr/>
          <p:nvPr userDrawn="1"/>
        </p:nvCxnSpPr>
        <p:spPr>
          <a:xfrm>
            <a:off x="588263" y="2098158"/>
            <a:ext cx="25603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5C63ED-C513-4A44-A8F5-EFBA05EE78DF}"/>
              </a:ext>
            </a:extLst>
          </p:cNvPr>
          <p:cNvCxnSpPr>
            <a:cxnSpLocks/>
          </p:cNvCxnSpPr>
          <p:nvPr userDrawn="1"/>
        </p:nvCxnSpPr>
        <p:spPr>
          <a:xfrm flipV="1">
            <a:off x="6226048" y="2095876"/>
            <a:ext cx="5380722" cy="2282"/>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516119-6510-46AB-BEB4-3AE00F3CD3BB}"/>
              </a:ext>
            </a:extLst>
          </p:cNvPr>
          <p:cNvCxnSpPr/>
          <p:nvPr userDrawn="1"/>
        </p:nvCxnSpPr>
        <p:spPr>
          <a:xfrm>
            <a:off x="6096000" y="12847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opic 1 Text">
            <a:extLst>
              <a:ext uri="{FF2B5EF4-FFF2-40B4-BE49-F238E27FC236}">
                <a16:creationId xmlns:a16="http://schemas.microsoft.com/office/drawing/2014/main" id="{CBA451E5-E78C-459B-AB19-D4034BC7D424}"/>
              </a:ext>
            </a:extLst>
          </p:cNvPr>
          <p:cNvSpPr>
            <a:spLocks noGrp="1"/>
          </p:cNvSpPr>
          <p:nvPr>
            <p:ph type="body" sz="quarter" idx="15"/>
          </p:nvPr>
        </p:nvSpPr>
        <p:spPr>
          <a:xfrm>
            <a:off x="3405632" y="2361775"/>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opic 1">
            <a:extLst>
              <a:ext uri="{FF2B5EF4-FFF2-40B4-BE49-F238E27FC236}">
                <a16:creationId xmlns:a16="http://schemas.microsoft.com/office/drawing/2014/main" id="{72ADA61C-947A-46CA-A7A0-CC0FA51CEE7B}"/>
              </a:ext>
            </a:extLst>
          </p:cNvPr>
          <p:cNvSpPr>
            <a:spLocks noGrp="1"/>
          </p:cNvSpPr>
          <p:nvPr>
            <p:ph type="body" sz="quarter" idx="16" hasCustomPrompt="1"/>
          </p:nvPr>
        </p:nvSpPr>
        <p:spPr>
          <a:xfrm>
            <a:off x="3405632" y="1433326"/>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2</a:t>
            </a:r>
          </a:p>
        </p:txBody>
      </p:sp>
      <p:cxnSp>
        <p:nvCxnSpPr>
          <p:cNvPr id="18" name="Straight Connector 17">
            <a:extLst>
              <a:ext uri="{FF2B5EF4-FFF2-40B4-BE49-F238E27FC236}">
                <a16:creationId xmlns:a16="http://schemas.microsoft.com/office/drawing/2014/main" id="{5A39AC99-0881-440B-BA2E-A7F382C430FF}"/>
              </a:ext>
            </a:extLst>
          </p:cNvPr>
          <p:cNvCxnSpPr/>
          <p:nvPr userDrawn="1"/>
        </p:nvCxnSpPr>
        <p:spPr>
          <a:xfrm>
            <a:off x="3405632" y="2095876"/>
            <a:ext cx="25603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963710-DC71-4DF3-92DA-802E078930D9}"/>
              </a:ext>
            </a:extLst>
          </p:cNvPr>
          <p:cNvCxnSpPr/>
          <p:nvPr userDrawn="1"/>
        </p:nvCxnSpPr>
        <p:spPr>
          <a:xfrm>
            <a:off x="3275584"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Topic 2 Text">
            <a:extLst>
              <a:ext uri="{FF2B5EF4-FFF2-40B4-BE49-F238E27FC236}">
                <a16:creationId xmlns:a16="http://schemas.microsoft.com/office/drawing/2014/main" id="{B21C9E33-B3ED-47D1-93E4-A9380F5C122F}"/>
              </a:ext>
            </a:extLst>
          </p:cNvPr>
          <p:cNvSpPr>
            <a:spLocks noGrp="1"/>
          </p:cNvSpPr>
          <p:nvPr>
            <p:ph type="body" sz="quarter" idx="17"/>
          </p:nvPr>
        </p:nvSpPr>
        <p:spPr>
          <a:xfrm>
            <a:off x="9046463" y="2361775"/>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a:extLst>
              <a:ext uri="{FF2B5EF4-FFF2-40B4-BE49-F238E27FC236}">
                <a16:creationId xmlns:a16="http://schemas.microsoft.com/office/drawing/2014/main" id="{97AE4960-1BCD-4A3C-902E-FAF133A7A7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8214952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pert Talk Introduction">
    <p:bg>
      <p:bgPr>
        <a:solidFill>
          <a:srgbClr val="11627B"/>
        </a:solidFill>
        <a:effectLst/>
      </p:bgPr>
    </p:bg>
    <p:spTree>
      <p:nvGrpSpPr>
        <p:cNvPr id="1" name=""/>
        <p:cNvGrpSpPr/>
        <p:nvPr/>
      </p:nvGrpSpPr>
      <p:grpSpPr>
        <a:xfrm>
          <a:off x="0" y="0"/>
          <a:ext cx="0" cy="0"/>
          <a:chOff x="0" y="0"/>
          <a:chExt cx="0" cy="0"/>
        </a:xfrm>
      </p:grpSpPr>
      <p:sp>
        <p:nvSpPr>
          <p:cNvPr id="11" name="Course Name">
            <a:extLst>
              <a:ext uri="{FF2B5EF4-FFF2-40B4-BE49-F238E27FC236}">
                <a16:creationId xmlns:a16="http://schemas.microsoft.com/office/drawing/2014/main" id="{8ED3BD03-D31B-43E4-9771-BA3FD7D3EA22}"/>
              </a:ext>
            </a:extLst>
          </p:cNvPr>
          <p:cNvSpPr>
            <a:spLocks noGrp="1"/>
          </p:cNvSpPr>
          <p:nvPr>
            <p:ph type="body" sz="quarter" idx="13" hasCustomPrompt="1"/>
          </p:nvPr>
        </p:nvSpPr>
        <p:spPr>
          <a:xfrm>
            <a:off x="1268163" y="5353888"/>
            <a:ext cx="9590087" cy="615553"/>
          </a:xfrm>
        </p:spPr>
        <p:txBody>
          <a:bodyPr/>
          <a:lstStyle>
            <a:lvl1pPr marL="0" indent="0" algn="ctr">
              <a:buNone/>
              <a:defRPr sz="4000">
                <a:solidFill>
                  <a:schemeClr val="bg1"/>
                </a:solidFill>
              </a:defRPr>
            </a:lvl1pPr>
          </a:lstStyle>
          <a:p>
            <a:pPr lvl="0"/>
            <a:r>
              <a:rPr lang="en-US" dirty="0"/>
              <a:t>Title… </a:t>
            </a:r>
          </a:p>
        </p:txBody>
      </p:sp>
      <p:pic>
        <p:nvPicPr>
          <p:cNvPr id="4" name="Picture 3" descr="A picture containing the Skill Me UP logo">
            <a:extLst>
              <a:ext uri="{FF2B5EF4-FFF2-40B4-BE49-F238E27FC236}">
                <a16:creationId xmlns:a16="http://schemas.microsoft.com/office/drawing/2014/main" id="{E7A49F8C-10ED-4FBA-8A8E-8844C713C99A}"/>
              </a:ext>
            </a:extLst>
          </p:cNvPr>
          <p:cNvPicPr>
            <a:picLocks noChangeAspect="1"/>
          </p:cNvPicPr>
          <p:nvPr userDrawn="1"/>
        </p:nvPicPr>
        <p:blipFill>
          <a:blip r:embed="rId2"/>
          <a:stretch>
            <a:fillRect/>
          </a:stretch>
        </p:blipFill>
        <p:spPr>
          <a:xfrm>
            <a:off x="3713959" y="1080096"/>
            <a:ext cx="5695282" cy="2284104"/>
          </a:xfrm>
          <a:prstGeom prst="rect">
            <a:avLst/>
          </a:prstGeom>
        </p:spPr>
      </p:pic>
      <p:sp>
        <p:nvSpPr>
          <p:cNvPr id="2" name="TextBox 1">
            <a:extLst>
              <a:ext uri="{FF2B5EF4-FFF2-40B4-BE49-F238E27FC236}">
                <a16:creationId xmlns:a16="http://schemas.microsoft.com/office/drawing/2014/main" id="{5EE7E467-1267-484F-94A7-B507141DEB95}"/>
              </a:ext>
            </a:extLst>
          </p:cNvPr>
          <p:cNvSpPr txBox="1"/>
          <p:nvPr userDrawn="1"/>
        </p:nvSpPr>
        <p:spPr>
          <a:xfrm>
            <a:off x="3223200" y="3453991"/>
            <a:ext cx="5786400" cy="615553"/>
          </a:xfrm>
          <a:prstGeom prst="rect">
            <a:avLst/>
          </a:prstGeom>
          <a:noFill/>
        </p:spPr>
        <p:txBody>
          <a:bodyPr wrap="square" lIns="0" tIns="0" rIns="0" bIns="0" rtlCol="0">
            <a:spAutoFit/>
          </a:bodyPr>
          <a:lstStyle/>
          <a:p>
            <a:pPr algn="ctr"/>
            <a:r>
              <a:rPr lang="en-US" sz="4000" i="1" dirty="0">
                <a:solidFill>
                  <a:schemeClr val="bg1"/>
                </a:solidFill>
              </a:rPr>
              <a:t>EXPERT TALK</a:t>
            </a:r>
          </a:p>
        </p:txBody>
      </p:sp>
    </p:spTree>
    <p:extLst>
      <p:ext uri="{BB962C8B-B14F-4D97-AF65-F5344CB8AC3E}">
        <p14:creationId xmlns:p14="http://schemas.microsoft.com/office/powerpoint/2010/main" val="347724001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ree Column Long Non-bulleted text no indent with UR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opic 1 Text"/>
          <p:cNvSpPr>
            <a:spLocks noGrp="1"/>
          </p:cNvSpPr>
          <p:nvPr>
            <p:ph type="body" sz="quarter" idx="10"/>
          </p:nvPr>
        </p:nvSpPr>
        <p:spPr>
          <a:xfrm>
            <a:off x="581732" y="2364057"/>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opic 2 Text">
            <a:extLst>
              <a:ext uri="{FF2B5EF4-FFF2-40B4-BE49-F238E27FC236}">
                <a16:creationId xmlns:a16="http://schemas.microsoft.com/office/drawing/2014/main" id="{8E9CDCB4-03E1-4763-B83E-A1334BCDB0C0}"/>
              </a:ext>
            </a:extLst>
          </p:cNvPr>
          <p:cNvSpPr>
            <a:spLocks noGrp="1"/>
          </p:cNvSpPr>
          <p:nvPr>
            <p:ph type="body" sz="quarter" idx="12"/>
          </p:nvPr>
        </p:nvSpPr>
        <p:spPr>
          <a:xfrm>
            <a:off x="6226048" y="2364057"/>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CF8B8B71-52BA-4968-8257-C752859AD08D}"/>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7" name="NEW Brand Colors 2018">
            <a:extLst>
              <a:ext uri="{FF2B5EF4-FFF2-40B4-BE49-F238E27FC236}">
                <a16:creationId xmlns:a16="http://schemas.microsoft.com/office/drawing/2014/main" id="{C9AEFAAD-000E-444E-AFC0-AD0402AA76A0}"/>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opic 1">
            <a:extLst>
              <a:ext uri="{FF2B5EF4-FFF2-40B4-BE49-F238E27FC236}">
                <a16:creationId xmlns:a16="http://schemas.microsoft.com/office/drawing/2014/main" id="{D4F7E90F-BE6D-4003-B103-9E8FD9FA446E}"/>
              </a:ext>
            </a:extLst>
          </p:cNvPr>
          <p:cNvSpPr>
            <a:spLocks noGrp="1"/>
          </p:cNvSpPr>
          <p:nvPr>
            <p:ph type="body" sz="quarter" idx="13" hasCustomPrompt="1"/>
          </p:nvPr>
        </p:nvSpPr>
        <p:spPr>
          <a:xfrm>
            <a:off x="585216" y="1435608"/>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1</a:t>
            </a:r>
          </a:p>
        </p:txBody>
      </p:sp>
      <p:sp>
        <p:nvSpPr>
          <p:cNvPr id="9" name="Topic 2">
            <a:extLst>
              <a:ext uri="{FF2B5EF4-FFF2-40B4-BE49-F238E27FC236}">
                <a16:creationId xmlns:a16="http://schemas.microsoft.com/office/drawing/2014/main" id="{CD0A3FF0-9B4B-42A8-BF2A-81CDCC12AA4D}"/>
              </a:ext>
            </a:extLst>
          </p:cNvPr>
          <p:cNvSpPr>
            <a:spLocks noGrp="1"/>
          </p:cNvSpPr>
          <p:nvPr>
            <p:ph type="body" sz="quarter" idx="14" hasCustomPrompt="1"/>
          </p:nvPr>
        </p:nvSpPr>
        <p:spPr>
          <a:xfrm>
            <a:off x="6226047" y="1435608"/>
            <a:ext cx="5380723"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3</a:t>
            </a:r>
          </a:p>
        </p:txBody>
      </p:sp>
      <p:sp>
        <p:nvSpPr>
          <p:cNvPr id="12" name="Rectangle 11">
            <a:extLst>
              <a:ext uri="{FF2B5EF4-FFF2-40B4-BE49-F238E27FC236}">
                <a16:creationId xmlns:a16="http://schemas.microsoft.com/office/drawing/2014/main" id="{44F5DD07-A5F0-4F81-9BDE-042E53EFBA6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2C3A91D-D9D2-4CE0-84A0-DEC91A009C6E}"/>
              </a:ext>
            </a:extLst>
          </p:cNvPr>
          <p:cNvCxnSpPr/>
          <p:nvPr userDrawn="1"/>
        </p:nvCxnSpPr>
        <p:spPr>
          <a:xfrm>
            <a:off x="588263" y="2098158"/>
            <a:ext cx="25603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5C63ED-C513-4A44-A8F5-EFBA05EE78DF}"/>
              </a:ext>
            </a:extLst>
          </p:cNvPr>
          <p:cNvCxnSpPr>
            <a:cxnSpLocks/>
          </p:cNvCxnSpPr>
          <p:nvPr userDrawn="1"/>
        </p:nvCxnSpPr>
        <p:spPr>
          <a:xfrm flipV="1">
            <a:off x="6226048" y="2095876"/>
            <a:ext cx="5380722" cy="2282"/>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516119-6510-46AB-BEB4-3AE00F3CD3BB}"/>
              </a:ext>
            </a:extLst>
          </p:cNvPr>
          <p:cNvCxnSpPr/>
          <p:nvPr userDrawn="1"/>
        </p:nvCxnSpPr>
        <p:spPr>
          <a:xfrm>
            <a:off x="6096000" y="12847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opic 1 Text">
            <a:extLst>
              <a:ext uri="{FF2B5EF4-FFF2-40B4-BE49-F238E27FC236}">
                <a16:creationId xmlns:a16="http://schemas.microsoft.com/office/drawing/2014/main" id="{CBA451E5-E78C-459B-AB19-D4034BC7D424}"/>
              </a:ext>
            </a:extLst>
          </p:cNvPr>
          <p:cNvSpPr>
            <a:spLocks noGrp="1"/>
          </p:cNvSpPr>
          <p:nvPr>
            <p:ph type="body" sz="quarter" idx="15"/>
          </p:nvPr>
        </p:nvSpPr>
        <p:spPr>
          <a:xfrm>
            <a:off x="3405632" y="2361775"/>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opic 1">
            <a:extLst>
              <a:ext uri="{FF2B5EF4-FFF2-40B4-BE49-F238E27FC236}">
                <a16:creationId xmlns:a16="http://schemas.microsoft.com/office/drawing/2014/main" id="{72ADA61C-947A-46CA-A7A0-CC0FA51CEE7B}"/>
              </a:ext>
            </a:extLst>
          </p:cNvPr>
          <p:cNvSpPr>
            <a:spLocks noGrp="1"/>
          </p:cNvSpPr>
          <p:nvPr>
            <p:ph type="body" sz="quarter" idx="16" hasCustomPrompt="1"/>
          </p:nvPr>
        </p:nvSpPr>
        <p:spPr>
          <a:xfrm>
            <a:off x="3405632" y="1433326"/>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2</a:t>
            </a:r>
          </a:p>
        </p:txBody>
      </p:sp>
      <p:cxnSp>
        <p:nvCxnSpPr>
          <p:cNvPr id="18" name="Straight Connector 17">
            <a:extLst>
              <a:ext uri="{FF2B5EF4-FFF2-40B4-BE49-F238E27FC236}">
                <a16:creationId xmlns:a16="http://schemas.microsoft.com/office/drawing/2014/main" id="{5A39AC99-0881-440B-BA2E-A7F382C430FF}"/>
              </a:ext>
            </a:extLst>
          </p:cNvPr>
          <p:cNvCxnSpPr/>
          <p:nvPr userDrawn="1"/>
        </p:nvCxnSpPr>
        <p:spPr>
          <a:xfrm>
            <a:off x="3405632" y="2095876"/>
            <a:ext cx="25603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963710-DC71-4DF3-92DA-802E078930D9}"/>
              </a:ext>
            </a:extLst>
          </p:cNvPr>
          <p:cNvCxnSpPr/>
          <p:nvPr userDrawn="1"/>
        </p:nvCxnSpPr>
        <p:spPr>
          <a:xfrm>
            <a:off x="3275584"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Topic 2 Text">
            <a:extLst>
              <a:ext uri="{FF2B5EF4-FFF2-40B4-BE49-F238E27FC236}">
                <a16:creationId xmlns:a16="http://schemas.microsoft.com/office/drawing/2014/main" id="{B21C9E33-B3ED-47D1-93E4-A9380F5C122F}"/>
              </a:ext>
            </a:extLst>
          </p:cNvPr>
          <p:cNvSpPr>
            <a:spLocks noGrp="1"/>
          </p:cNvSpPr>
          <p:nvPr>
            <p:ph type="body" sz="quarter" idx="17"/>
          </p:nvPr>
        </p:nvSpPr>
        <p:spPr>
          <a:xfrm>
            <a:off x="9046463" y="2361775"/>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
            <a:extLst>
              <a:ext uri="{FF2B5EF4-FFF2-40B4-BE49-F238E27FC236}">
                <a16:creationId xmlns:a16="http://schemas.microsoft.com/office/drawing/2014/main" id="{17A78797-F277-4064-B1D8-3163A353F013}"/>
              </a:ext>
            </a:extLst>
          </p:cNvPr>
          <p:cNvSpPr>
            <a:spLocks noGrp="1"/>
          </p:cNvSpPr>
          <p:nvPr>
            <p:ph type="body" sz="quarter" idx="11" hasCustomPrompt="1"/>
          </p:nvPr>
        </p:nvSpPr>
        <p:spPr>
          <a:xfrm>
            <a:off x="585216" y="6043400"/>
            <a:ext cx="11018518" cy="359171"/>
          </a:xfrm>
          <a:solidFill>
            <a:srgbClr val="1C6982"/>
          </a:solidFill>
        </p:spPr>
        <p:txBody>
          <a:bodyPr vert="horz" wrap="none" lIns="0" tIns="0" rIns="0" bIns="0" rtlCol="0" anchor="ctr" anchorCtr="0">
            <a:noAutofit/>
          </a:bodyPr>
          <a:lstStyle>
            <a:lvl1pPr marL="0" indent="0" algn="ctr">
              <a:buNone/>
              <a:defRPr lang="en-US" sz="2000" dirty="0">
                <a:solidFill>
                  <a:schemeClr val="bg1"/>
                </a:solidFill>
                <a:latin typeface="+mn-lt"/>
                <a:cs typeface="+mn-cs"/>
              </a:defRPr>
            </a:lvl1pPr>
            <a:lvl2pPr>
              <a:defRPr lang="en-US" dirty="0"/>
            </a:lvl2pPr>
            <a:lvl3pPr>
              <a:defRPr lang="en-US" dirty="0"/>
            </a:lvl3pPr>
            <a:lvl4pPr>
              <a:defRPr lang="en-US" dirty="0"/>
            </a:lvl4pPr>
            <a:lvl5pPr>
              <a:defRPr lang="en-US" dirty="0"/>
            </a:lvl5pPr>
          </a:lstStyle>
          <a:p>
            <a:pPr marL="228600" lvl="0" indent="-228600" algn="ctr"/>
            <a:r>
              <a:rPr lang="en-US" dirty="0"/>
              <a:t>https://azure.microsoft.com/services/virtual-machines/</a:t>
            </a:r>
          </a:p>
        </p:txBody>
      </p:sp>
      <p:pic>
        <p:nvPicPr>
          <p:cNvPr id="22" name="Picture 21">
            <a:extLst>
              <a:ext uri="{FF2B5EF4-FFF2-40B4-BE49-F238E27FC236}">
                <a16:creationId xmlns:a16="http://schemas.microsoft.com/office/drawing/2014/main" id="{6B8F5CD6-EBFC-4308-81D2-5265020E297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36109949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our Column Non-bulleted text no ind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opic 1 Text"/>
          <p:cNvSpPr>
            <a:spLocks noGrp="1"/>
          </p:cNvSpPr>
          <p:nvPr>
            <p:ph type="body" sz="quarter" idx="10"/>
          </p:nvPr>
        </p:nvSpPr>
        <p:spPr>
          <a:xfrm>
            <a:off x="581732" y="2364057"/>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opic 2 Text">
            <a:extLst>
              <a:ext uri="{FF2B5EF4-FFF2-40B4-BE49-F238E27FC236}">
                <a16:creationId xmlns:a16="http://schemas.microsoft.com/office/drawing/2014/main" id="{8E9CDCB4-03E1-4763-B83E-A1334BCDB0C0}"/>
              </a:ext>
            </a:extLst>
          </p:cNvPr>
          <p:cNvSpPr>
            <a:spLocks noGrp="1"/>
          </p:cNvSpPr>
          <p:nvPr>
            <p:ph type="body" sz="quarter" idx="12"/>
          </p:nvPr>
        </p:nvSpPr>
        <p:spPr>
          <a:xfrm>
            <a:off x="6226048" y="2364057"/>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CF8B8B71-52BA-4968-8257-C752859AD08D}"/>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7" name="NEW Brand Colors 2018">
            <a:extLst>
              <a:ext uri="{FF2B5EF4-FFF2-40B4-BE49-F238E27FC236}">
                <a16:creationId xmlns:a16="http://schemas.microsoft.com/office/drawing/2014/main" id="{C9AEFAAD-000E-444E-AFC0-AD0402AA76A0}"/>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opic 1">
            <a:extLst>
              <a:ext uri="{FF2B5EF4-FFF2-40B4-BE49-F238E27FC236}">
                <a16:creationId xmlns:a16="http://schemas.microsoft.com/office/drawing/2014/main" id="{D4F7E90F-BE6D-4003-B103-9E8FD9FA446E}"/>
              </a:ext>
            </a:extLst>
          </p:cNvPr>
          <p:cNvSpPr>
            <a:spLocks noGrp="1"/>
          </p:cNvSpPr>
          <p:nvPr>
            <p:ph type="body" sz="quarter" idx="13" hasCustomPrompt="1"/>
          </p:nvPr>
        </p:nvSpPr>
        <p:spPr>
          <a:xfrm>
            <a:off x="585216" y="1435608"/>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1</a:t>
            </a:r>
          </a:p>
        </p:txBody>
      </p:sp>
      <p:sp>
        <p:nvSpPr>
          <p:cNvPr id="9" name="Topic 2">
            <a:extLst>
              <a:ext uri="{FF2B5EF4-FFF2-40B4-BE49-F238E27FC236}">
                <a16:creationId xmlns:a16="http://schemas.microsoft.com/office/drawing/2014/main" id="{CD0A3FF0-9B4B-42A8-BF2A-81CDCC12AA4D}"/>
              </a:ext>
            </a:extLst>
          </p:cNvPr>
          <p:cNvSpPr>
            <a:spLocks noGrp="1"/>
          </p:cNvSpPr>
          <p:nvPr>
            <p:ph type="body" sz="quarter" idx="14" hasCustomPrompt="1"/>
          </p:nvPr>
        </p:nvSpPr>
        <p:spPr>
          <a:xfrm>
            <a:off x="6226048" y="1435608"/>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3</a:t>
            </a:r>
          </a:p>
        </p:txBody>
      </p:sp>
      <p:sp>
        <p:nvSpPr>
          <p:cNvPr id="12" name="Rectangle 11">
            <a:extLst>
              <a:ext uri="{FF2B5EF4-FFF2-40B4-BE49-F238E27FC236}">
                <a16:creationId xmlns:a16="http://schemas.microsoft.com/office/drawing/2014/main" id="{44F5DD07-A5F0-4F81-9BDE-042E53EFBA6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2C3A91D-D9D2-4CE0-84A0-DEC91A009C6E}"/>
              </a:ext>
            </a:extLst>
          </p:cNvPr>
          <p:cNvCxnSpPr/>
          <p:nvPr userDrawn="1"/>
        </p:nvCxnSpPr>
        <p:spPr>
          <a:xfrm>
            <a:off x="588263" y="2098158"/>
            <a:ext cx="25603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5C63ED-C513-4A44-A8F5-EFBA05EE78DF}"/>
              </a:ext>
            </a:extLst>
          </p:cNvPr>
          <p:cNvCxnSpPr/>
          <p:nvPr userDrawn="1"/>
        </p:nvCxnSpPr>
        <p:spPr>
          <a:xfrm>
            <a:off x="6226048" y="2098158"/>
            <a:ext cx="25603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516119-6510-46AB-BEB4-3AE00F3CD3BB}"/>
              </a:ext>
            </a:extLst>
          </p:cNvPr>
          <p:cNvCxnSpPr/>
          <p:nvPr userDrawn="1"/>
        </p:nvCxnSpPr>
        <p:spPr>
          <a:xfrm>
            <a:off x="6096000" y="12847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opic 1 Text">
            <a:extLst>
              <a:ext uri="{FF2B5EF4-FFF2-40B4-BE49-F238E27FC236}">
                <a16:creationId xmlns:a16="http://schemas.microsoft.com/office/drawing/2014/main" id="{CBA451E5-E78C-459B-AB19-D4034BC7D424}"/>
              </a:ext>
            </a:extLst>
          </p:cNvPr>
          <p:cNvSpPr>
            <a:spLocks noGrp="1"/>
          </p:cNvSpPr>
          <p:nvPr>
            <p:ph type="body" sz="quarter" idx="15"/>
          </p:nvPr>
        </p:nvSpPr>
        <p:spPr>
          <a:xfrm>
            <a:off x="3405632" y="2361775"/>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opic 1">
            <a:extLst>
              <a:ext uri="{FF2B5EF4-FFF2-40B4-BE49-F238E27FC236}">
                <a16:creationId xmlns:a16="http://schemas.microsoft.com/office/drawing/2014/main" id="{72ADA61C-947A-46CA-A7A0-CC0FA51CEE7B}"/>
              </a:ext>
            </a:extLst>
          </p:cNvPr>
          <p:cNvSpPr>
            <a:spLocks noGrp="1"/>
          </p:cNvSpPr>
          <p:nvPr>
            <p:ph type="body" sz="quarter" idx="16" hasCustomPrompt="1"/>
          </p:nvPr>
        </p:nvSpPr>
        <p:spPr>
          <a:xfrm>
            <a:off x="3405632" y="1433326"/>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2</a:t>
            </a:r>
          </a:p>
        </p:txBody>
      </p:sp>
      <p:cxnSp>
        <p:nvCxnSpPr>
          <p:cNvPr id="18" name="Straight Connector 17">
            <a:extLst>
              <a:ext uri="{FF2B5EF4-FFF2-40B4-BE49-F238E27FC236}">
                <a16:creationId xmlns:a16="http://schemas.microsoft.com/office/drawing/2014/main" id="{5A39AC99-0881-440B-BA2E-A7F382C430FF}"/>
              </a:ext>
            </a:extLst>
          </p:cNvPr>
          <p:cNvCxnSpPr/>
          <p:nvPr userDrawn="1"/>
        </p:nvCxnSpPr>
        <p:spPr>
          <a:xfrm>
            <a:off x="3405632" y="2095876"/>
            <a:ext cx="25603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963710-DC71-4DF3-92DA-802E078930D9}"/>
              </a:ext>
            </a:extLst>
          </p:cNvPr>
          <p:cNvCxnSpPr/>
          <p:nvPr userDrawn="1"/>
        </p:nvCxnSpPr>
        <p:spPr>
          <a:xfrm>
            <a:off x="3275584"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Topic 2 Text">
            <a:extLst>
              <a:ext uri="{FF2B5EF4-FFF2-40B4-BE49-F238E27FC236}">
                <a16:creationId xmlns:a16="http://schemas.microsoft.com/office/drawing/2014/main" id="{B21C9E33-B3ED-47D1-93E4-A9380F5C122F}"/>
              </a:ext>
            </a:extLst>
          </p:cNvPr>
          <p:cNvSpPr>
            <a:spLocks noGrp="1"/>
          </p:cNvSpPr>
          <p:nvPr>
            <p:ph type="body" sz="quarter" idx="17"/>
          </p:nvPr>
        </p:nvSpPr>
        <p:spPr>
          <a:xfrm>
            <a:off x="9046463" y="2361775"/>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opic 2">
            <a:extLst>
              <a:ext uri="{FF2B5EF4-FFF2-40B4-BE49-F238E27FC236}">
                <a16:creationId xmlns:a16="http://schemas.microsoft.com/office/drawing/2014/main" id="{2D898326-0A40-4507-B826-6253A4EDBA3D}"/>
              </a:ext>
            </a:extLst>
          </p:cNvPr>
          <p:cNvSpPr>
            <a:spLocks noGrp="1"/>
          </p:cNvSpPr>
          <p:nvPr>
            <p:ph type="body" sz="quarter" idx="18" hasCustomPrompt="1"/>
          </p:nvPr>
        </p:nvSpPr>
        <p:spPr>
          <a:xfrm>
            <a:off x="9046463" y="1433326"/>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4</a:t>
            </a:r>
          </a:p>
        </p:txBody>
      </p:sp>
      <p:cxnSp>
        <p:nvCxnSpPr>
          <p:cNvPr id="22" name="Straight Connector 21">
            <a:extLst>
              <a:ext uri="{FF2B5EF4-FFF2-40B4-BE49-F238E27FC236}">
                <a16:creationId xmlns:a16="http://schemas.microsoft.com/office/drawing/2014/main" id="{95B161E2-501C-4098-AE59-8E3282B1AA72}"/>
              </a:ext>
            </a:extLst>
          </p:cNvPr>
          <p:cNvCxnSpPr/>
          <p:nvPr userDrawn="1"/>
        </p:nvCxnSpPr>
        <p:spPr>
          <a:xfrm>
            <a:off x="9046463" y="2095876"/>
            <a:ext cx="25603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68FC4B9-B285-4B1C-8C71-C1864482CAA4}"/>
              </a:ext>
            </a:extLst>
          </p:cNvPr>
          <p:cNvCxnSpPr/>
          <p:nvPr userDrawn="1"/>
        </p:nvCxnSpPr>
        <p:spPr>
          <a:xfrm>
            <a:off x="8919882" y="12847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18D36714-B51D-419C-847D-7CE350B2AED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10301594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our Column Non-bulleted text no indent with UR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opic 1 Text"/>
          <p:cNvSpPr>
            <a:spLocks noGrp="1"/>
          </p:cNvSpPr>
          <p:nvPr>
            <p:ph type="body" sz="quarter" idx="10"/>
          </p:nvPr>
        </p:nvSpPr>
        <p:spPr>
          <a:xfrm>
            <a:off x="581732" y="2364057"/>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opic 2 Text">
            <a:extLst>
              <a:ext uri="{FF2B5EF4-FFF2-40B4-BE49-F238E27FC236}">
                <a16:creationId xmlns:a16="http://schemas.microsoft.com/office/drawing/2014/main" id="{8E9CDCB4-03E1-4763-B83E-A1334BCDB0C0}"/>
              </a:ext>
            </a:extLst>
          </p:cNvPr>
          <p:cNvSpPr>
            <a:spLocks noGrp="1"/>
          </p:cNvSpPr>
          <p:nvPr>
            <p:ph type="body" sz="quarter" idx="12"/>
          </p:nvPr>
        </p:nvSpPr>
        <p:spPr>
          <a:xfrm>
            <a:off x="6226048" y="2364057"/>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CF8B8B71-52BA-4968-8257-C752859AD08D}"/>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7" name="NEW Brand Colors 2018">
            <a:extLst>
              <a:ext uri="{FF2B5EF4-FFF2-40B4-BE49-F238E27FC236}">
                <a16:creationId xmlns:a16="http://schemas.microsoft.com/office/drawing/2014/main" id="{C9AEFAAD-000E-444E-AFC0-AD0402AA76A0}"/>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opic 1">
            <a:extLst>
              <a:ext uri="{FF2B5EF4-FFF2-40B4-BE49-F238E27FC236}">
                <a16:creationId xmlns:a16="http://schemas.microsoft.com/office/drawing/2014/main" id="{D4F7E90F-BE6D-4003-B103-9E8FD9FA446E}"/>
              </a:ext>
            </a:extLst>
          </p:cNvPr>
          <p:cNvSpPr>
            <a:spLocks noGrp="1"/>
          </p:cNvSpPr>
          <p:nvPr>
            <p:ph type="body" sz="quarter" idx="13" hasCustomPrompt="1"/>
          </p:nvPr>
        </p:nvSpPr>
        <p:spPr>
          <a:xfrm>
            <a:off x="585216" y="1435608"/>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1</a:t>
            </a:r>
          </a:p>
        </p:txBody>
      </p:sp>
      <p:sp>
        <p:nvSpPr>
          <p:cNvPr id="9" name="Topic 2">
            <a:extLst>
              <a:ext uri="{FF2B5EF4-FFF2-40B4-BE49-F238E27FC236}">
                <a16:creationId xmlns:a16="http://schemas.microsoft.com/office/drawing/2014/main" id="{CD0A3FF0-9B4B-42A8-BF2A-81CDCC12AA4D}"/>
              </a:ext>
            </a:extLst>
          </p:cNvPr>
          <p:cNvSpPr>
            <a:spLocks noGrp="1"/>
          </p:cNvSpPr>
          <p:nvPr>
            <p:ph type="body" sz="quarter" idx="14" hasCustomPrompt="1"/>
          </p:nvPr>
        </p:nvSpPr>
        <p:spPr>
          <a:xfrm>
            <a:off x="6226048" y="1435608"/>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3</a:t>
            </a:r>
          </a:p>
        </p:txBody>
      </p:sp>
      <p:sp>
        <p:nvSpPr>
          <p:cNvPr id="12" name="Rectangle 11">
            <a:extLst>
              <a:ext uri="{FF2B5EF4-FFF2-40B4-BE49-F238E27FC236}">
                <a16:creationId xmlns:a16="http://schemas.microsoft.com/office/drawing/2014/main" id="{44F5DD07-A5F0-4F81-9BDE-042E53EFBA6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2C3A91D-D9D2-4CE0-84A0-DEC91A009C6E}"/>
              </a:ext>
            </a:extLst>
          </p:cNvPr>
          <p:cNvCxnSpPr/>
          <p:nvPr userDrawn="1"/>
        </p:nvCxnSpPr>
        <p:spPr>
          <a:xfrm>
            <a:off x="588263" y="2098158"/>
            <a:ext cx="25603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5C63ED-C513-4A44-A8F5-EFBA05EE78DF}"/>
              </a:ext>
            </a:extLst>
          </p:cNvPr>
          <p:cNvCxnSpPr/>
          <p:nvPr userDrawn="1"/>
        </p:nvCxnSpPr>
        <p:spPr>
          <a:xfrm>
            <a:off x="6226048" y="2098158"/>
            <a:ext cx="25603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516119-6510-46AB-BEB4-3AE00F3CD3BB}"/>
              </a:ext>
            </a:extLst>
          </p:cNvPr>
          <p:cNvCxnSpPr/>
          <p:nvPr userDrawn="1"/>
        </p:nvCxnSpPr>
        <p:spPr>
          <a:xfrm>
            <a:off x="6096000" y="12847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opic 1 Text">
            <a:extLst>
              <a:ext uri="{FF2B5EF4-FFF2-40B4-BE49-F238E27FC236}">
                <a16:creationId xmlns:a16="http://schemas.microsoft.com/office/drawing/2014/main" id="{CBA451E5-E78C-459B-AB19-D4034BC7D424}"/>
              </a:ext>
            </a:extLst>
          </p:cNvPr>
          <p:cNvSpPr>
            <a:spLocks noGrp="1"/>
          </p:cNvSpPr>
          <p:nvPr>
            <p:ph type="body" sz="quarter" idx="15"/>
          </p:nvPr>
        </p:nvSpPr>
        <p:spPr>
          <a:xfrm>
            <a:off x="3405632" y="2361775"/>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opic 1">
            <a:extLst>
              <a:ext uri="{FF2B5EF4-FFF2-40B4-BE49-F238E27FC236}">
                <a16:creationId xmlns:a16="http://schemas.microsoft.com/office/drawing/2014/main" id="{72ADA61C-947A-46CA-A7A0-CC0FA51CEE7B}"/>
              </a:ext>
            </a:extLst>
          </p:cNvPr>
          <p:cNvSpPr>
            <a:spLocks noGrp="1"/>
          </p:cNvSpPr>
          <p:nvPr>
            <p:ph type="body" sz="quarter" idx="16" hasCustomPrompt="1"/>
          </p:nvPr>
        </p:nvSpPr>
        <p:spPr>
          <a:xfrm>
            <a:off x="3405632" y="1433326"/>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2</a:t>
            </a:r>
          </a:p>
        </p:txBody>
      </p:sp>
      <p:cxnSp>
        <p:nvCxnSpPr>
          <p:cNvPr id="18" name="Straight Connector 17">
            <a:extLst>
              <a:ext uri="{FF2B5EF4-FFF2-40B4-BE49-F238E27FC236}">
                <a16:creationId xmlns:a16="http://schemas.microsoft.com/office/drawing/2014/main" id="{5A39AC99-0881-440B-BA2E-A7F382C430FF}"/>
              </a:ext>
            </a:extLst>
          </p:cNvPr>
          <p:cNvCxnSpPr/>
          <p:nvPr userDrawn="1"/>
        </p:nvCxnSpPr>
        <p:spPr>
          <a:xfrm>
            <a:off x="3405632" y="2095876"/>
            <a:ext cx="25603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963710-DC71-4DF3-92DA-802E078930D9}"/>
              </a:ext>
            </a:extLst>
          </p:cNvPr>
          <p:cNvCxnSpPr/>
          <p:nvPr userDrawn="1"/>
        </p:nvCxnSpPr>
        <p:spPr>
          <a:xfrm>
            <a:off x="3275584"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Topic 2 Text">
            <a:extLst>
              <a:ext uri="{FF2B5EF4-FFF2-40B4-BE49-F238E27FC236}">
                <a16:creationId xmlns:a16="http://schemas.microsoft.com/office/drawing/2014/main" id="{B21C9E33-B3ED-47D1-93E4-A9380F5C122F}"/>
              </a:ext>
            </a:extLst>
          </p:cNvPr>
          <p:cNvSpPr>
            <a:spLocks noGrp="1"/>
          </p:cNvSpPr>
          <p:nvPr>
            <p:ph type="body" sz="quarter" idx="17"/>
          </p:nvPr>
        </p:nvSpPr>
        <p:spPr>
          <a:xfrm>
            <a:off x="9046463" y="2361775"/>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opic 2">
            <a:extLst>
              <a:ext uri="{FF2B5EF4-FFF2-40B4-BE49-F238E27FC236}">
                <a16:creationId xmlns:a16="http://schemas.microsoft.com/office/drawing/2014/main" id="{2D898326-0A40-4507-B826-6253A4EDBA3D}"/>
              </a:ext>
            </a:extLst>
          </p:cNvPr>
          <p:cNvSpPr>
            <a:spLocks noGrp="1"/>
          </p:cNvSpPr>
          <p:nvPr>
            <p:ph type="body" sz="quarter" idx="18" hasCustomPrompt="1"/>
          </p:nvPr>
        </p:nvSpPr>
        <p:spPr>
          <a:xfrm>
            <a:off x="9046463" y="1433326"/>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4</a:t>
            </a:r>
          </a:p>
        </p:txBody>
      </p:sp>
      <p:cxnSp>
        <p:nvCxnSpPr>
          <p:cNvPr id="22" name="Straight Connector 21">
            <a:extLst>
              <a:ext uri="{FF2B5EF4-FFF2-40B4-BE49-F238E27FC236}">
                <a16:creationId xmlns:a16="http://schemas.microsoft.com/office/drawing/2014/main" id="{95B161E2-501C-4098-AE59-8E3282B1AA72}"/>
              </a:ext>
            </a:extLst>
          </p:cNvPr>
          <p:cNvCxnSpPr/>
          <p:nvPr userDrawn="1"/>
        </p:nvCxnSpPr>
        <p:spPr>
          <a:xfrm>
            <a:off x="9046463" y="2095876"/>
            <a:ext cx="2560320" cy="0"/>
          </a:xfrm>
          <a:prstGeom prst="line">
            <a:avLst/>
          </a:prstGeom>
          <a:ln w="28575">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68FC4B9-B285-4B1C-8C71-C1864482CAA4}"/>
              </a:ext>
            </a:extLst>
          </p:cNvPr>
          <p:cNvCxnSpPr/>
          <p:nvPr userDrawn="1"/>
        </p:nvCxnSpPr>
        <p:spPr>
          <a:xfrm>
            <a:off x="8919882" y="12847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3">
            <a:extLst>
              <a:ext uri="{FF2B5EF4-FFF2-40B4-BE49-F238E27FC236}">
                <a16:creationId xmlns:a16="http://schemas.microsoft.com/office/drawing/2014/main" id="{11F84FD3-ABD3-4A51-8A90-9823A0FF5654}"/>
              </a:ext>
            </a:extLst>
          </p:cNvPr>
          <p:cNvSpPr>
            <a:spLocks noGrp="1"/>
          </p:cNvSpPr>
          <p:nvPr>
            <p:ph type="body" sz="quarter" idx="11" hasCustomPrompt="1"/>
          </p:nvPr>
        </p:nvSpPr>
        <p:spPr>
          <a:xfrm>
            <a:off x="585216" y="6043400"/>
            <a:ext cx="11018518" cy="359171"/>
          </a:xfrm>
          <a:solidFill>
            <a:srgbClr val="1C6982"/>
          </a:solidFill>
        </p:spPr>
        <p:txBody>
          <a:bodyPr vert="horz" wrap="none" lIns="0" tIns="0" rIns="0" bIns="0" rtlCol="0" anchor="ctr" anchorCtr="0">
            <a:noAutofit/>
          </a:bodyPr>
          <a:lstStyle>
            <a:lvl1pPr marL="0" indent="0" algn="ctr">
              <a:buNone/>
              <a:defRPr lang="en-US" sz="2000" dirty="0">
                <a:solidFill>
                  <a:schemeClr val="bg1"/>
                </a:solidFill>
                <a:latin typeface="+mn-lt"/>
                <a:cs typeface="+mn-cs"/>
              </a:defRPr>
            </a:lvl1pPr>
            <a:lvl2pPr>
              <a:defRPr lang="en-US" dirty="0"/>
            </a:lvl2pPr>
            <a:lvl3pPr>
              <a:defRPr lang="en-US" dirty="0"/>
            </a:lvl3pPr>
            <a:lvl4pPr>
              <a:defRPr lang="en-US" dirty="0"/>
            </a:lvl4pPr>
            <a:lvl5pPr>
              <a:defRPr lang="en-US" dirty="0"/>
            </a:lvl5pPr>
          </a:lstStyle>
          <a:p>
            <a:pPr marL="228600" lvl="0" indent="-228600" algn="ctr"/>
            <a:r>
              <a:rPr lang="en-US" dirty="0"/>
              <a:t>https://azure.microsoft.com/services/virtual-machines/</a:t>
            </a:r>
          </a:p>
        </p:txBody>
      </p:sp>
      <p:pic>
        <p:nvPicPr>
          <p:cNvPr id="24" name="Picture 23">
            <a:extLst>
              <a:ext uri="{FF2B5EF4-FFF2-40B4-BE49-F238E27FC236}">
                <a16:creationId xmlns:a16="http://schemas.microsoft.com/office/drawing/2014/main" id="{124A33CA-7FE7-49D5-8246-F72C03C5D49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36209424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de Lay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5216" y="1436688"/>
            <a:ext cx="11018520" cy="1612749"/>
          </a:xfrm>
        </p:spPr>
        <p:txBody>
          <a:bodyPr/>
          <a:lstStyle>
            <a:lvl1pPr marL="0" indent="0">
              <a:buNone/>
              <a:defRPr sz="2800">
                <a:solidFill>
                  <a:srgbClr val="2E3E3E"/>
                </a:solidFill>
                <a:latin typeface="Consolas" panose="020B0609020204030204" pitchFamily="49" charset="0"/>
                <a:cs typeface="Consolas" panose="020B0609020204030204" pitchFamily="49" charset="0"/>
              </a:defRPr>
            </a:lvl1pPr>
            <a:lvl2pPr marL="346553" indent="0">
              <a:buNone/>
              <a:defRPr sz="2000">
                <a:solidFill>
                  <a:srgbClr val="2E3E3E"/>
                </a:solidFill>
                <a:latin typeface="Consolas" panose="020B0609020204030204" pitchFamily="49" charset="0"/>
                <a:cs typeface="Consolas" panose="020B0609020204030204" pitchFamily="49" charset="0"/>
              </a:defRPr>
            </a:lvl2pPr>
            <a:lvl3pPr marL="584607" indent="0">
              <a:buNone/>
              <a:defRPr sz="1600">
                <a:solidFill>
                  <a:srgbClr val="2E3E3E"/>
                </a:solidFill>
                <a:latin typeface="Consolas" panose="020B0609020204030204" pitchFamily="49" charset="0"/>
                <a:cs typeface="Consolas" panose="020B0609020204030204" pitchFamily="49" charset="0"/>
              </a:defRPr>
            </a:lvl3pPr>
            <a:lvl4pPr marL="814563" indent="0">
              <a:buNone/>
              <a:defRPr sz="1400">
                <a:solidFill>
                  <a:srgbClr val="2E3E3E"/>
                </a:solidFill>
                <a:latin typeface="Consolas" panose="020B0609020204030204" pitchFamily="49" charset="0"/>
                <a:cs typeface="Consolas" panose="020B0609020204030204" pitchFamily="49" charset="0"/>
              </a:defRPr>
            </a:lvl4pPr>
            <a:lvl5pPr marL="1050997" indent="0">
              <a:buNone/>
              <a:defRPr sz="1400">
                <a:solidFill>
                  <a:srgbClr val="2E3E3E"/>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585216" y="394143"/>
            <a:ext cx="9582912" cy="553998"/>
          </a:xfrm>
          <a:prstGeom prst="rect">
            <a:avLst/>
          </a:prstGeom>
        </p:spPr>
        <p:txBody>
          <a:bodyPr/>
          <a:lstStyle>
            <a:lvl1pPr>
              <a:defRPr>
                <a:solidFill>
                  <a:schemeClr val="tx1">
                    <a:lumMod val="90000"/>
                    <a:lumOff val="10000"/>
                  </a:schemeClr>
                </a:solidFill>
              </a:defRPr>
            </a:lvl1pPr>
          </a:lstStyle>
          <a:p>
            <a:r>
              <a:rPr lang="en-US" dirty="0"/>
              <a:t>Software code slide</a:t>
            </a:r>
          </a:p>
        </p:txBody>
      </p:sp>
      <p:pic>
        <p:nvPicPr>
          <p:cNvPr id="6" name="NEW Brand Colors 2018">
            <a:extLst>
              <a:ext uri="{FF2B5EF4-FFF2-40B4-BE49-F238E27FC236}">
                <a16:creationId xmlns:a16="http://schemas.microsoft.com/office/drawing/2014/main" id="{956E50EA-445A-4B6D-89EB-AC0D17D4C917}"/>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9" name="Rectangle 8">
            <a:extLst>
              <a:ext uri="{FF2B5EF4-FFF2-40B4-BE49-F238E27FC236}">
                <a16:creationId xmlns:a16="http://schemas.microsoft.com/office/drawing/2014/main" id="{4F4FAA12-C7E8-4DAA-9D27-2265EEF0BD9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D6E92636-86BB-451A-9A10-9791A51ADA3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 Logo Righ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FA6139-93F7-4EA6-930D-021235F987CF}"/>
              </a:ext>
            </a:extLst>
          </p:cNvPr>
          <p:cNvSpPr txBox="1"/>
          <p:nvPr userDrawn="1"/>
        </p:nvSpPr>
        <p:spPr>
          <a:xfrm>
            <a:off x="187037" y="6606983"/>
            <a:ext cx="8453001" cy="1661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1200" b="0" i="0" u="none" strike="noStrike" kern="0" cap="none" spc="0" normalizeH="0" baseline="0" noProof="0" dirty="0">
                <a:ln>
                  <a:noFill/>
                </a:ln>
                <a:solidFill>
                  <a:schemeClr val="bg1"/>
                </a:solidFill>
                <a:effectLst/>
                <a:uLnTx/>
                <a:uFillTx/>
              </a:rPr>
              <a:t>Copyright © Opsgility, LLC - </a:t>
            </a:r>
            <a:r>
              <a:rPr kumimoji="0" lang="en-US" sz="12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Not</a:t>
            </a:r>
            <a:r>
              <a:rPr kumimoji="0" lang="en-US" sz="1200" b="0" i="0" u="none" strike="noStrike" kern="0" cap="none" spc="0" normalizeH="0" baseline="0" noProof="0" dirty="0">
                <a:ln>
                  <a:noFill/>
                </a:ln>
                <a:solidFill>
                  <a:schemeClr val="bg1"/>
                </a:solidFill>
                <a:effectLst/>
                <a:uLnTx/>
                <a:uFillTx/>
              </a:rPr>
              <a:t> for redistribution or redelivery</a:t>
            </a:r>
          </a:p>
        </p:txBody>
      </p:sp>
      <p:pic>
        <p:nvPicPr>
          <p:cNvPr id="3" name="NEW Brand Colors 2018">
            <a:extLst>
              <a:ext uri="{FF2B5EF4-FFF2-40B4-BE49-F238E27FC236}">
                <a16:creationId xmlns:a16="http://schemas.microsoft.com/office/drawing/2014/main" id="{7BC91143-02C7-47B4-A3CA-D8E45FA0DA89}"/>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pic>
        <p:nvPicPr>
          <p:cNvPr id="6" name="Picture 5">
            <a:extLst>
              <a:ext uri="{FF2B5EF4-FFF2-40B4-BE49-F238E27FC236}">
                <a16:creationId xmlns:a16="http://schemas.microsoft.com/office/drawing/2014/main" id="{A064EBB8-A7FB-4A1D-AE09-2C95D566945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 Logo Lef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FA6139-93F7-4EA6-930D-021235F987CF}"/>
              </a:ext>
            </a:extLst>
          </p:cNvPr>
          <p:cNvSpPr txBox="1"/>
          <p:nvPr userDrawn="1"/>
        </p:nvSpPr>
        <p:spPr>
          <a:xfrm>
            <a:off x="187037" y="6606983"/>
            <a:ext cx="8453001" cy="1661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1200" b="0" i="0" u="none" strike="noStrike" kern="0" cap="none" spc="0" normalizeH="0" baseline="0" noProof="0" dirty="0">
                <a:ln>
                  <a:noFill/>
                </a:ln>
                <a:solidFill>
                  <a:schemeClr val="bg1"/>
                </a:solidFill>
                <a:effectLst/>
                <a:uLnTx/>
                <a:uFillTx/>
              </a:rPr>
              <a:t>Copyright © Opsgility, LLC - </a:t>
            </a:r>
            <a:r>
              <a:rPr kumimoji="0" lang="en-US" sz="12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Not</a:t>
            </a:r>
            <a:r>
              <a:rPr kumimoji="0" lang="en-US" sz="1200" b="0" i="0" u="none" strike="noStrike" kern="0" cap="none" spc="0" normalizeH="0" baseline="0" noProof="0" dirty="0">
                <a:ln>
                  <a:noFill/>
                </a:ln>
                <a:solidFill>
                  <a:schemeClr val="bg1"/>
                </a:solidFill>
                <a:effectLst/>
                <a:uLnTx/>
                <a:uFillTx/>
              </a:rPr>
              <a:t> for redistribution or redelivery</a:t>
            </a:r>
          </a:p>
        </p:txBody>
      </p:sp>
      <p:pic>
        <p:nvPicPr>
          <p:cNvPr id="3" name="NEW Brand Colors 2018">
            <a:extLst>
              <a:ext uri="{FF2B5EF4-FFF2-40B4-BE49-F238E27FC236}">
                <a16:creationId xmlns:a16="http://schemas.microsoft.com/office/drawing/2014/main" id="{7BC91143-02C7-47B4-A3CA-D8E45FA0DA89}"/>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pic>
        <p:nvPicPr>
          <p:cNvPr id="5" name="Picture 4">
            <a:extLst>
              <a:ext uri="{FF2B5EF4-FFF2-40B4-BE49-F238E27FC236}">
                <a16:creationId xmlns:a16="http://schemas.microsoft.com/office/drawing/2014/main" id="{5F18ECFD-90E7-417E-9FAF-D7498FD23628}"/>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274320" y="6190488"/>
            <a:ext cx="1746504" cy="700438"/>
          </a:xfrm>
          <a:prstGeom prst="rect">
            <a:avLst/>
          </a:prstGeom>
        </p:spPr>
      </p:pic>
    </p:spTree>
    <p:extLst>
      <p:ext uri="{BB962C8B-B14F-4D97-AF65-F5344CB8AC3E}">
        <p14:creationId xmlns:p14="http://schemas.microsoft.com/office/powerpoint/2010/main" val="381373035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emo slide">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8339286-F556-42BC-ADF8-012F92B42DF8}"/>
              </a:ext>
            </a:extLst>
          </p:cNvPr>
          <p:cNvSpPr/>
          <p:nvPr userDrawn="1"/>
        </p:nvSpPr>
        <p:spPr bwMode="auto">
          <a:xfrm>
            <a:off x="0" y="0"/>
            <a:ext cx="9143999" cy="6858000"/>
          </a:xfrm>
          <a:prstGeom prst="rect">
            <a:avLst/>
          </a:prstGeom>
          <a:solidFill>
            <a:srgbClr val="11627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5" name="Text Placeholder 4"/>
          <p:cNvSpPr>
            <a:spLocks noGrp="1"/>
          </p:cNvSpPr>
          <p:nvPr>
            <p:ph type="body" sz="quarter" idx="12" hasCustomPrompt="1"/>
          </p:nvPr>
        </p:nvSpPr>
        <p:spPr>
          <a:xfrm>
            <a:off x="585216" y="3977319"/>
            <a:ext cx="8236055" cy="369332"/>
          </a:xfrm>
          <a:noFill/>
        </p:spPr>
        <p:txBody>
          <a:bodyPr wrap="square" lIns="0" tIns="0" rIns="0" bIns="0">
            <a:spAutoFit/>
          </a:bodyPr>
          <a:lstStyle>
            <a:lvl1pPr marL="0" indent="0">
              <a:spcBef>
                <a:spcPts val="0"/>
              </a:spcBef>
              <a:spcAft>
                <a:spcPts val="0"/>
              </a:spcAft>
              <a:buFont typeface="Arial" panose="020B0604020202020204" pitchFamily="34" charset="0"/>
              <a:buNone/>
              <a:defRPr sz="2400" spc="0" baseline="0">
                <a:solidFill>
                  <a:schemeClr val="tx1"/>
                </a:solidFill>
                <a:latin typeface="Segoe UI Semilight" panose="020B0402040204020203" pitchFamily="34" charset="0"/>
                <a:cs typeface="Segoe UI Semilight" panose="020B0402040204020203" pitchFamily="34" charset="0"/>
              </a:defRPr>
            </a:lvl1pPr>
          </a:lstStyle>
          <a:p>
            <a:pPr lvl="0"/>
            <a:r>
              <a:rPr lang="en-US" dirty="0"/>
              <a:t>Demo title</a:t>
            </a:r>
          </a:p>
        </p:txBody>
      </p:sp>
      <p:pic>
        <p:nvPicPr>
          <p:cNvPr id="4" name="NEW Brand Colors 2018">
            <a:extLst>
              <a:ext uri="{FF2B5EF4-FFF2-40B4-BE49-F238E27FC236}">
                <a16:creationId xmlns:a16="http://schemas.microsoft.com/office/drawing/2014/main" id="{32289FA7-AB28-4FF0-B7D7-84E1289CFB3D}"/>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6" name="Title 1">
            <a:extLst>
              <a:ext uri="{FF2B5EF4-FFF2-40B4-BE49-F238E27FC236}">
                <a16:creationId xmlns:a16="http://schemas.microsoft.com/office/drawing/2014/main" id="{174B9754-BEA2-47A6-96D2-BE251345C211}"/>
              </a:ext>
            </a:extLst>
          </p:cNvPr>
          <p:cNvSpPr txBox="1">
            <a:spLocks/>
          </p:cNvSpPr>
          <p:nvPr userDrawn="1"/>
        </p:nvSpPr>
        <p:spPr>
          <a:xfrm>
            <a:off x="585216" y="2783924"/>
            <a:ext cx="9144000" cy="747897"/>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Segoe UI Semilight" panose="020B0402040204020203" pitchFamily="34" charset="0"/>
                <a:ea typeface="+mn-ea"/>
                <a:cs typeface="Segoe UI Semilight" panose="020B0402040204020203" pitchFamily="34" charset="0"/>
              </a:defRPr>
            </a:lvl1pPr>
          </a:lstStyle>
          <a:p>
            <a:r>
              <a:rPr lang="en-US" sz="5400" dirty="0">
                <a:solidFill>
                  <a:schemeClr val="tx1"/>
                </a:solidFill>
              </a:rPr>
              <a:t>DEMO</a:t>
            </a:r>
          </a:p>
        </p:txBody>
      </p:sp>
      <p:pic>
        <p:nvPicPr>
          <p:cNvPr id="9" name="Picture 8">
            <a:extLst>
              <a:ext uri="{FF2B5EF4-FFF2-40B4-BE49-F238E27FC236}">
                <a16:creationId xmlns:a16="http://schemas.microsoft.com/office/drawing/2014/main" id="{3ADA3679-1D9F-45C1-9020-5F6A4B5818C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582912" y="5769864"/>
            <a:ext cx="2350008" cy="942475"/>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killMeUp Lab">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45A5AD-D809-49F0-ACBC-D5B15BE28C05}"/>
              </a:ext>
            </a:extLst>
          </p:cNvPr>
          <p:cNvSpPr/>
          <p:nvPr userDrawn="1"/>
        </p:nvSpPr>
        <p:spPr bwMode="auto">
          <a:xfrm>
            <a:off x="0" y="0"/>
            <a:ext cx="9143999" cy="6858000"/>
          </a:xfrm>
          <a:prstGeom prst="rect">
            <a:avLst/>
          </a:prstGeom>
          <a:solidFill>
            <a:srgbClr val="11627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4" name="Rectangle 3">
            <a:extLst>
              <a:ext uri="{FF2B5EF4-FFF2-40B4-BE49-F238E27FC236}">
                <a16:creationId xmlns:a16="http://schemas.microsoft.com/office/drawing/2014/main" id="{B87BD04C-F0C5-4BDE-8783-C9CE53154E15}"/>
              </a:ext>
            </a:extLst>
          </p:cNvPr>
          <p:cNvSpPr/>
          <p:nvPr userDrawn="1"/>
        </p:nvSpPr>
        <p:spPr bwMode="auto">
          <a:xfrm>
            <a:off x="0" y="0"/>
            <a:ext cx="12192000" cy="9852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585216" y="3977319"/>
            <a:ext cx="8238744" cy="369332"/>
          </a:xfrm>
          <a:noFill/>
        </p:spPr>
        <p:txBody>
          <a:bodyPr lIns="0" tIns="0" rIns="0" bIns="0">
            <a:noAutofit/>
          </a:bodyPr>
          <a:lstStyle>
            <a:lvl1pPr marL="0" indent="0">
              <a:spcBef>
                <a:spcPts val="0"/>
              </a:spcBef>
              <a:spcAft>
                <a:spcPts val="0"/>
              </a:spcAft>
              <a:buFont typeface="Arial" panose="020B0604020202020204" pitchFamily="34" charset="0"/>
              <a:buNone/>
              <a:defRPr sz="2400" spc="0" baseline="0">
                <a:solidFill>
                  <a:schemeClr val="tx1"/>
                </a:solidFill>
                <a:latin typeface="Segoe UI Semilight" panose="020B0402040204020203" pitchFamily="34" charset="0"/>
                <a:cs typeface="Segoe UI Semilight" panose="020B0402040204020203" pitchFamily="34" charset="0"/>
              </a:defRPr>
            </a:lvl1pPr>
          </a:lstStyle>
          <a:p>
            <a:pPr lvl="0"/>
            <a:r>
              <a:rPr lang="en-US" dirty="0"/>
              <a:t>Lab title and instructions</a:t>
            </a:r>
          </a:p>
        </p:txBody>
      </p:sp>
      <p:pic>
        <p:nvPicPr>
          <p:cNvPr id="7" name="NEW Brand Colors 2018">
            <a:extLst>
              <a:ext uri="{FF2B5EF4-FFF2-40B4-BE49-F238E27FC236}">
                <a16:creationId xmlns:a16="http://schemas.microsoft.com/office/drawing/2014/main" id="{E44AF8B0-01E3-4F57-8346-50A3495DFABE}"/>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17" name="Title 1">
            <a:extLst>
              <a:ext uri="{FF2B5EF4-FFF2-40B4-BE49-F238E27FC236}">
                <a16:creationId xmlns:a16="http://schemas.microsoft.com/office/drawing/2014/main" id="{AA18E9FF-C1B1-4735-8A5B-E9B40CC48D03}"/>
              </a:ext>
            </a:extLst>
          </p:cNvPr>
          <p:cNvSpPr txBox="1">
            <a:spLocks/>
          </p:cNvSpPr>
          <p:nvPr userDrawn="1"/>
        </p:nvSpPr>
        <p:spPr>
          <a:xfrm>
            <a:off x="585216" y="2793965"/>
            <a:ext cx="9144000" cy="747897"/>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Segoe UI Semilight" panose="020B0402040204020203" pitchFamily="34" charset="0"/>
                <a:ea typeface="+mn-ea"/>
                <a:cs typeface="Segoe UI Semilight" panose="020B0402040204020203" pitchFamily="34" charset="0"/>
              </a:defRPr>
            </a:lvl1pPr>
          </a:lstStyle>
          <a:p>
            <a:r>
              <a:rPr lang="en-US" sz="5400" dirty="0">
                <a:solidFill>
                  <a:schemeClr val="tx1"/>
                </a:solidFill>
              </a:rPr>
              <a:t>LAB</a:t>
            </a:r>
          </a:p>
        </p:txBody>
      </p:sp>
      <p:pic>
        <p:nvPicPr>
          <p:cNvPr id="9" name="Picture 8">
            <a:extLst>
              <a:ext uri="{FF2B5EF4-FFF2-40B4-BE49-F238E27FC236}">
                <a16:creationId xmlns:a16="http://schemas.microsoft.com/office/drawing/2014/main" id="{4B973C80-A085-4199-BE5F-D15A3AB3EDA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582912" y="5769864"/>
            <a:ext cx="2350008" cy="942475"/>
          </a:xfrm>
          <a:prstGeom prst="rect">
            <a:avLst/>
          </a:prstGeom>
        </p:spPr>
      </p:pic>
    </p:spTree>
    <p:extLst>
      <p:ext uri="{BB962C8B-B14F-4D97-AF65-F5344CB8AC3E}">
        <p14:creationId xmlns:p14="http://schemas.microsoft.com/office/powerpoint/2010/main" val="1049924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2A3B1A-528B-4A04-92F5-EBEDE1CD2109}"/>
              </a:ext>
            </a:extLst>
          </p:cNvPr>
          <p:cNvSpPr/>
          <p:nvPr userDrawn="1"/>
        </p:nvSpPr>
        <p:spPr bwMode="auto">
          <a:xfrm>
            <a:off x="0" y="0"/>
            <a:ext cx="9143999" cy="6858000"/>
          </a:xfrm>
          <a:prstGeom prst="rect">
            <a:avLst/>
          </a:prstGeom>
          <a:solidFill>
            <a:srgbClr val="11627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 name="Title 1"/>
          <p:cNvSpPr>
            <a:spLocks noGrp="1"/>
          </p:cNvSpPr>
          <p:nvPr>
            <p:ph type="title" hasCustomPrompt="1"/>
          </p:nvPr>
        </p:nvSpPr>
        <p:spPr>
          <a:xfrm>
            <a:off x="585216" y="3006979"/>
            <a:ext cx="6652163" cy="747897"/>
          </a:xfrm>
          <a:prstGeom prst="rect">
            <a:avLst/>
          </a:prstGeom>
          <a:noFill/>
        </p:spPr>
        <p:txBody>
          <a:bodyPr wrap="square" lIns="0" tIns="0" rIns="0" bIns="0" anchor="b" anchorCtr="0">
            <a:spAutoFit/>
          </a:bodyPr>
          <a:lstStyle>
            <a:lvl1pPr algn="l" defTabSz="932742" rtl="0" eaLnBrk="1" latinLnBrk="0" hangingPunct="1">
              <a:lnSpc>
                <a:spcPct val="90000"/>
              </a:lnSpc>
              <a:spcBef>
                <a:spcPct val="0"/>
              </a:spcBef>
              <a:buNone/>
              <a:defRPr lang="en-US" sz="5400" b="0" kern="1200" cap="none" spc="-50" baseline="0" dirty="0">
                <a:ln w="3175">
                  <a:noFill/>
                </a:ln>
                <a:solidFill>
                  <a:schemeClr val="tx1"/>
                </a:solidFill>
                <a:effectLst/>
                <a:latin typeface="Segoe UI Semilight" panose="020B0402040204020203" pitchFamily="34" charset="0"/>
                <a:ea typeface="+mn-ea"/>
                <a:cs typeface="Segoe UI Semilight" panose="020B0402040204020203" pitchFamily="34" charset="0"/>
              </a:defRPr>
            </a:lvl1pPr>
          </a:lstStyle>
          <a:p>
            <a:r>
              <a:rPr lang="en-US" dirty="0"/>
              <a:t>Video</a:t>
            </a:r>
          </a:p>
        </p:txBody>
      </p:sp>
      <p:pic>
        <p:nvPicPr>
          <p:cNvPr id="3" name="NEW Brand Colors 2018">
            <a:extLst>
              <a:ext uri="{FF2B5EF4-FFF2-40B4-BE49-F238E27FC236}">
                <a16:creationId xmlns:a16="http://schemas.microsoft.com/office/drawing/2014/main" id="{D84C7163-FBE8-4927-B25C-0FC0E4F031E5}"/>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pic>
        <p:nvPicPr>
          <p:cNvPr id="6" name="Picture 5">
            <a:extLst>
              <a:ext uri="{FF2B5EF4-FFF2-40B4-BE49-F238E27FC236}">
                <a16:creationId xmlns:a16="http://schemas.microsoft.com/office/drawing/2014/main" id="{77E03826-0778-4B4C-9D50-1EE80829B585}"/>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582912" y="5769864"/>
            <a:ext cx="2350008" cy="942475"/>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83BEAC-C7A7-4364-BB31-C9DD363C24B8}"/>
              </a:ext>
            </a:extLst>
          </p:cNvPr>
          <p:cNvSpPr/>
          <p:nvPr userDrawn="1"/>
        </p:nvSpPr>
        <p:spPr bwMode="auto">
          <a:xfrm>
            <a:off x="0" y="0"/>
            <a:ext cx="9143999" cy="6858000"/>
          </a:xfrm>
          <a:prstGeom prst="rect">
            <a:avLst/>
          </a:prstGeom>
          <a:solidFill>
            <a:srgbClr val="11627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 name="Title 1"/>
          <p:cNvSpPr>
            <a:spLocks noGrp="1"/>
          </p:cNvSpPr>
          <p:nvPr>
            <p:ph type="title" hasCustomPrompt="1"/>
          </p:nvPr>
        </p:nvSpPr>
        <p:spPr>
          <a:xfrm>
            <a:off x="585216" y="2786509"/>
            <a:ext cx="7333099" cy="747897"/>
          </a:xfrm>
          <a:prstGeom prst="rect">
            <a:avLst/>
          </a:prstGeom>
          <a:noFill/>
        </p:spPr>
        <p:txBody>
          <a:bodyPr wrap="square" lIns="0" tIns="0" rIns="0" bIns="0" anchor="b" anchorCtr="0">
            <a:spAutoFit/>
          </a:bodyPr>
          <a:lstStyle>
            <a:lvl1pPr algn="l" defTabSz="932742" rtl="0" eaLnBrk="1" latinLnBrk="0" hangingPunct="1">
              <a:lnSpc>
                <a:spcPct val="90000"/>
              </a:lnSpc>
              <a:spcBef>
                <a:spcPct val="0"/>
              </a:spcBef>
              <a:buNone/>
              <a:defRPr lang="en-US" sz="5400" b="0" kern="1200" cap="none" spc="-50" baseline="0" dirty="0">
                <a:ln w="3175">
                  <a:noFill/>
                </a:ln>
                <a:solidFill>
                  <a:schemeClr val="tx1"/>
                </a:solidFill>
                <a:effectLst/>
                <a:latin typeface="Segoe UI Semilight" panose="020B0402040204020203" pitchFamily="34" charset="0"/>
                <a:ea typeface="+mn-ea"/>
                <a:cs typeface="Segoe UI Semilight" panose="020B0402040204020203" pitchFamily="34" charset="0"/>
              </a:defRPr>
            </a:lvl1pPr>
          </a:lstStyle>
          <a:p>
            <a:r>
              <a:rPr lang="en-US" dirty="0"/>
              <a:t>Section title</a:t>
            </a:r>
          </a:p>
        </p:txBody>
      </p:sp>
      <p:pic>
        <p:nvPicPr>
          <p:cNvPr id="3" name="NEW Brand Colors 2018">
            <a:extLst>
              <a:ext uri="{FF2B5EF4-FFF2-40B4-BE49-F238E27FC236}">
                <a16:creationId xmlns:a16="http://schemas.microsoft.com/office/drawing/2014/main" id="{16F36015-22C5-44D8-9E9F-B130B12CD97E}"/>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pic>
        <p:nvPicPr>
          <p:cNvPr id="6" name="Picture 5">
            <a:extLst>
              <a:ext uri="{FF2B5EF4-FFF2-40B4-BE49-F238E27FC236}">
                <a16:creationId xmlns:a16="http://schemas.microsoft.com/office/drawing/2014/main" id="{8388E2E1-687D-4459-BF69-B12C05465E9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582912" y="5769864"/>
            <a:ext cx="2350008" cy="942475"/>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structor - white">
    <p:spTree>
      <p:nvGrpSpPr>
        <p:cNvPr id="1" name=""/>
        <p:cNvGrpSpPr/>
        <p:nvPr/>
      </p:nvGrpSpPr>
      <p:grpSpPr>
        <a:xfrm>
          <a:off x="0" y="0"/>
          <a:ext cx="0" cy="0"/>
          <a:chOff x="0" y="0"/>
          <a:chExt cx="0" cy="0"/>
        </a:xfrm>
      </p:grpSpPr>
      <p:sp>
        <p:nvSpPr>
          <p:cNvPr id="3" name="Rectangle 2"/>
          <p:cNvSpPr/>
          <p:nvPr userDrawn="1"/>
        </p:nvSpPr>
        <p:spPr bwMode="auto">
          <a:xfrm>
            <a:off x="1" y="0"/>
            <a:ext cx="5321808" cy="6858000"/>
          </a:xfrm>
          <a:prstGeom prst="rect">
            <a:avLst/>
          </a:prstGeom>
          <a:solidFill>
            <a:srgbClr val="11627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 name="Rectangle 1"/>
          <p:cNvSpPr/>
          <p:nvPr userDrawn="1"/>
        </p:nvSpPr>
        <p:spPr bwMode="auto">
          <a:xfrm>
            <a:off x="5321809" y="0"/>
            <a:ext cx="6934199"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5" name="Picture Placeholder 4"/>
          <p:cNvSpPr>
            <a:spLocks noGrp="1"/>
          </p:cNvSpPr>
          <p:nvPr>
            <p:ph type="pic" sz="quarter" idx="10"/>
          </p:nvPr>
        </p:nvSpPr>
        <p:spPr>
          <a:xfrm>
            <a:off x="1790409" y="1454658"/>
            <a:ext cx="1740993" cy="2264340"/>
          </a:xfrm>
          <a:ln w="25400">
            <a:noFill/>
          </a:ln>
          <a:effectLst>
            <a:outerShdw blurRad="50800" dist="38100" dir="5400000" algn="t" rotWithShape="0">
              <a:prstClr val="black">
                <a:alpha val="40000"/>
              </a:prstClr>
            </a:outerShdw>
          </a:effectLst>
        </p:spPr>
        <p:txBody>
          <a:bodyPr/>
          <a:lstStyle/>
          <a:p>
            <a:r>
              <a:rPr lang="en-US" dirty="0"/>
              <a:t>Click icon to add picture</a:t>
            </a:r>
          </a:p>
        </p:txBody>
      </p:sp>
      <p:sp>
        <p:nvSpPr>
          <p:cNvPr id="7" name="Text Placeholder 6"/>
          <p:cNvSpPr>
            <a:spLocks noGrp="1"/>
          </p:cNvSpPr>
          <p:nvPr>
            <p:ph type="body" sz="quarter" idx="11" hasCustomPrompt="1"/>
          </p:nvPr>
        </p:nvSpPr>
        <p:spPr>
          <a:xfrm>
            <a:off x="580326" y="4498467"/>
            <a:ext cx="4352671" cy="1415772"/>
          </a:xfrm>
          <a:ln>
            <a:noFill/>
          </a:ln>
        </p:spPr>
        <p:txBody>
          <a:bodyPr/>
          <a:lstStyle>
            <a:lvl1pPr marL="0" indent="0">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Instructor Name</a:t>
            </a:r>
          </a:p>
          <a:p>
            <a:pPr lvl="0"/>
            <a:r>
              <a:rPr lang="en-US" dirty="0"/>
              <a:t>@</a:t>
            </a:r>
            <a:r>
              <a:rPr lang="en-US" dirty="0" err="1"/>
              <a:t>twitterhandle</a:t>
            </a:r>
            <a:endParaRPr lang="en-US" dirty="0"/>
          </a:p>
          <a:p>
            <a:pPr lvl="0"/>
            <a:r>
              <a:rPr lang="en-US" dirty="0"/>
              <a:t>your@email.com</a:t>
            </a:r>
          </a:p>
          <a:p>
            <a:pPr lvl="0"/>
            <a:r>
              <a:rPr lang="en-US" dirty="0"/>
              <a:t>www.yourwebsite.com</a:t>
            </a:r>
          </a:p>
        </p:txBody>
      </p:sp>
      <p:sp>
        <p:nvSpPr>
          <p:cNvPr id="10" name="Text Placeholder 9"/>
          <p:cNvSpPr>
            <a:spLocks noGrp="1"/>
          </p:cNvSpPr>
          <p:nvPr>
            <p:ph type="body" sz="quarter" idx="12" hasCustomPrompt="1"/>
          </p:nvPr>
        </p:nvSpPr>
        <p:spPr>
          <a:xfrm>
            <a:off x="5710621" y="1454658"/>
            <a:ext cx="6364287" cy="1969770"/>
          </a:xfrm>
        </p:spPr>
        <p:txBody>
          <a:bodyPr/>
          <a:lstStyle>
            <a:lvl1pPr marL="0" marR="0" indent="0" algn="l" defTabSz="914029" rtl="0" eaLnBrk="1" fontAlgn="auto" latinLnBrk="0" hangingPunct="1">
              <a:lnSpc>
                <a:spcPct val="90000"/>
              </a:lnSpc>
              <a:spcBef>
                <a:spcPct val="20000"/>
              </a:spcBef>
              <a:spcAft>
                <a:spcPts val="0"/>
              </a:spcAft>
              <a:buClrTx/>
              <a:buSzPct val="80000"/>
              <a:buFontTx/>
              <a:buNone/>
              <a:tabLst/>
              <a:defRPr sz="2000" baseline="0">
                <a:solidFill>
                  <a:schemeClr val="tx1"/>
                </a:solidFill>
              </a:defRPr>
            </a:lvl1pPr>
            <a:lvl2pPr marL="460202" indent="0">
              <a:buFontTx/>
              <a:buNone/>
              <a:defRPr/>
            </a:lvl2pPr>
            <a:lvl3pPr marL="855348" indent="0">
              <a:buFontTx/>
              <a:buNone/>
              <a:defRPr/>
            </a:lvl3pPr>
            <a:lvl4pPr marL="1258421" indent="0">
              <a:buFontTx/>
              <a:buNone/>
              <a:defRPr/>
            </a:lvl4pPr>
            <a:lvl5pPr marL="1604377" indent="0">
              <a:buFontTx/>
              <a:buNone/>
              <a:defRPr/>
            </a:lvl5pPr>
          </a:lstStyle>
          <a:p>
            <a:pPr lvl="0"/>
            <a:r>
              <a:rPr lang="en-US" dirty="0"/>
              <a:t>Instructor bio goes here </a:t>
            </a:r>
          </a:p>
          <a:p>
            <a:pPr lvl="0"/>
            <a:r>
              <a:rPr lang="en-US" dirty="0"/>
              <a:t>Instructor bio goes here </a:t>
            </a:r>
          </a:p>
          <a:p>
            <a:pPr marL="0" marR="0" lvl="0" indent="0" algn="l" defTabSz="914029" rtl="0" eaLnBrk="1" fontAlgn="auto" latinLnBrk="0" hangingPunct="1">
              <a:lnSpc>
                <a:spcPct val="90000"/>
              </a:lnSpc>
              <a:spcBef>
                <a:spcPct val="20000"/>
              </a:spcBef>
              <a:spcAft>
                <a:spcPts val="0"/>
              </a:spcAft>
              <a:buClrTx/>
              <a:buSzPct val="80000"/>
              <a:buFontTx/>
              <a:buNone/>
              <a:tabLst/>
              <a:defRPr/>
            </a:pPr>
            <a:r>
              <a:rPr lang="en-US" dirty="0"/>
              <a:t>Instructor bio goes here </a:t>
            </a:r>
          </a:p>
          <a:p>
            <a:pPr marL="0" marR="0" lvl="0" indent="0" algn="l" defTabSz="914029" rtl="0" eaLnBrk="1" fontAlgn="auto" latinLnBrk="0" hangingPunct="1">
              <a:lnSpc>
                <a:spcPct val="90000"/>
              </a:lnSpc>
              <a:spcBef>
                <a:spcPct val="20000"/>
              </a:spcBef>
              <a:spcAft>
                <a:spcPts val="0"/>
              </a:spcAft>
              <a:buClrTx/>
              <a:buSzPct val="80000"/>
              <a:buFontTx/>
              <a:buNone/>
              <a:tabLst/>
              <a:defRPr/>
            </a:pPr>
            <a:r>
              <a:rPr lang="en-US" dirty="0"/>
              <a:t>Instructor bio goes here </a:t>
            </a:r>
          </a:p>
          <a:p>
            <a:pPr marL="0" marR="0" lvl="0" indent="0" algn="l" defTabSz="914029" rtl="0" eaLnBrk="1" fontAlgn="auto" latinLnBrk="0" hangingPunct="1">
              <a:lnSpc>
                <a:spcPct val="90000"/>
              </a:lnSpc>
              <a:spcBef>
                <a:spcPct val="20000"/>
              </a:spcBef>
              <a:spcAft>
                <a:spcPts val="0"/>
              </a:spcAft>
              <a:buClrTx/>
              <a:buSzPct val="80000"/>
              <a:buFontTx/>
              <a:buNone/>
              <a:tabLst/>
              <a:defRPr/>
            </a:pPr>
            <a:r>
              <a:rPr lang="en-US" dirty="0"/>
              <a:t>Instructor bio goes here </a:t>
            </a:r>
          </a:p>
          <a:p>
            <a:pPr marL="0" marR="0" lvl="0" indent="0" algn="l" defTabSz="914029" rtl="0" eaLnBrk="1" fontAlgn="auto" latinLnBrk="0" hangingPunct="1">
              <a:lnSpc>
                <a:spcPct val="90000"/>
              </a:lnSpc>
              <a:spcBef>
                <a:spcPct val="20000"/>
              </a:spcBef>
              <a:spcAft>
                <a:spcPts val="0"/>
              </a:spcAft>
              <a:buClrTx/>
              <a:buSzPct val="80000"/>
              <a:buFontTx/>
              <a:buNone/>
              <a:tabLst/>
              <a:defRPr/>
            </a:pPr>
            <a:r>
              <a:rPr lang="en-US" dirty="0"/>
              <a:t>Instructor bio goes here </a:t>
            </a:r>
          </a:p>
        </p:txBody>
      </p:sp>
      <p:sp>
        <p:nvSpPr>
          <p:cNvPr id="12" name="TextBox 11"/>
          <p:cNvSpPr txBox="1"/>
          <p:nvPr userDrawn="1"/>
        </p:nvSpPr>
        <p:spPr>
          <a:xfrm>
            <a:off x="5821680" y="126475"/>
            <a:ext cx="5934456" cy="443198"/>
          </a:xfrm>
          <a:prstGeom prst="rect">
            <a:avLst/>
          </a:prstGeom>
          <a:noFill/>
        </p:spPr>
        <p:txBody>
          <a:bodyPr wrap="square" lIns="0" tIns="0" rIns="0" bIns="0" rtlCol="0">
            <a:spAutoFit/>
          </a:bodyPr>
          <a:lstStyle/>
          <a:p>
            <a:pPr marL="0" marR="0" lvl="0" indent="0" algn="r" defTabSz="914400" eaLnBrk="1" fontAlgn="auto" latinLnBrk="0" hangingPunct="1">
              <a:lnSpc>
                <a:spcPct val="90000"/>
              </a:lnSpc>
              <a:spcBef>
                <a:spcPct val="20000"/>
              </a:spcBef>
              <a:spcAft>
                <a:spcPts val="0"/>
              </a:spcAft>
              <a:buClrTx/>
              <a:buSzPct val="80000"/>
              <a:buFontTx/>
              <a:buNone/>
              <a:tabLst/>
              <a:defRPr/>
            </a:pPr>
            <a:r>
              <a:rPr kumimoji="0" lang="en-US" sz="3200" b="0" i="0" u="none" strike="noStrike" kern="0" cap="none" spc="0" normalizeH="0" baseline="0" noProof="0" dirty="0">
                <a:ln>
                  <a:noFill/>
                </a:ln>
                <a:solidFill>
                  <a:schemeClr val="tx1">
                    <a:lumMod val="90000"/>
                    <a:lumOff val="10000"/>
                  </a:schemeClr>
                </a:solidFill>
                <a:effectLst/>
                <a:uLnTx/>
                <a:uFillTx/>
                <a:latin typeface="Segoe UI Semilight" panose="020B0402040204020203" pitchFamily="34" charset="0"/>
                <a:cs typeface="Segoe UI Semilight" panose="020B0402040204020203" pitchFamily="34" charset="0"/>
              </a:rPr>
              <a:t>about the instructor</a:t>
            </a:r>
          </a:p>
        </p:txBody>
      </p:sp>
      <p:pic>
        <p:nvPicPr>
          <p:cNvPr id="6" name="Picture 5">
            <a:extLst>
              <a:ext uri="{FF2B5EF4-FFF2-40B4-BE49-F238E27FC236}">
                <a16:creationId xmlns:a16="http://schemas.microsoft.com/office/drawing/2014/main" id="{1ADE5772-DD8E-40DC-878A-13D900E0A72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582912" y="5769864"/>
            <a:ext cx="2350008" cy="942475"/>
          </a:xfrm>
          <a:prstGeom prst="rect">
            <a:avLst/>
          </a:prstGeom>
        </p:spPr>
      </p:pic>
    </p:spTree>
    <p:extLst>
      <p:ext uri="{BB962C8B-B14F-4D97-AF65-F5344CB8AC3E}">
        <p14:creationId xmlns:p14="http://schemas.microsoft.com/office/powerpoint/2010/main" val="138186649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2261D7-3E12-4269-99A2-E652B60D0D2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927604" y="2158309"/>
            <a:ext cx="6336792" cy="2541382"/>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urse Introduction">
    <p:bg>
      <p:bgPr>
        <a:solidFill>
          <a:srgbClr val="5FAAEB"/>
        </a:solidFill>
        <a:effectLst/>
      </p:bgPr>
    </p:bg>
    <p:spTree>
      <p:nvGrpSpPr>
        <p:cNvPr id="1" name=""/>
        <p:cNvGrpSpPr/>
        <p:nvPr/>
      </p:nvGrpSpPr>
      <p:grpSpPr>
        <a:xfrm>
          <a:off x="0" y="0"/>
          <a:ext cx="0" cy="0"/>
          <a:chOff x="0" y="0"/>
          <a:chExt cx="0" cy="0"/>
        </a:xfrm>
      </p:grpSpPr>
      <p:sp>
        <p:nvSpPr>
          <p:cNvPr id="11" name="Course Name">
            <a:extLst>
              <a:ext uri="{FF2B5EF4-FFF2-40B4-BE49-F238E27FC236}">
                <a16:creationId xmlns:a16="http://schemas.microsoft.com/office/drawing/2014/main" id="{8ED3BD03-D31B-43E4-9771-BA3FD7D3EA22}"/>
              </a:ext>
            </a:extLst>
          </p:cNvPr>
          <p:cNvSpPr>
            <a:spLocks noGrp="1"/>
          </p:cNvSpPr>
          <p:nvPr>
            <p:ph type="body" sz="quarter" idx="13" hasCustomPrompt="1"/>
          </p:nvPr>
        </p:nvSpPr>
        <p:spPr>
          <a:xfrm>
            <a:off x="893763" y="2401888"/>
            <a:ext cx="9590087" cy="830997"/>
          </a:xfrm>
        </p:spPr>
        <p:txBody>
          <a:bodyPr/>
          <a:lstStyle>
            <a:lvl1pPr marL="0" indent="0">
              <a:buNone/>
              <a:defRPr sz="5400">
                <a:solidFill>
                  <a:schemeClr val="bg1">
                    <a:lumMod val="90000"/>
                    <a:lumOff val="10000"/>
                  </a:schemeClr>
                </a:solidFill>
              </a:defRPr>
            </a:lvl1pPr>
          </a:lstStyle>
          <a:p>
            <a:pPr lvl="0"/>
            <a:r>
              <a:rPr lang="en-US" dirty="0"/>
              <a:t>Course Name</a:t>
            </a:r>
          </a:p>
        </p:txBody>
      </p:sp>
      <p:sp>
        <p:nvSpPr>
          <p:cNvPr id="13" name="Module Name">
            <a:extLst>
              <a:ext uri="{FF2B5EF4-FFF2-40B4-BE49-F238E27FC236}">
                <a16:creationId xmlns:a16="http://schemas.microsoft.com/office/drawing/2014/main" id="{3C1A1394-7DB5-4430-B7BA-986640D2375C}"/>
              </a:ext>
            </a:extLst>
          </p:cNvPr>
          <p:cNvSpPr>
            <a:spLocks noGrp="1"/>
          </p:cNvSpPr>
          <p:nvPr>
            <p:ph type="body" sz="quarter" idx="14" hasCustomPrompt="1"/>
          </p:nvPr>
        </p:nvSpPr>
        <p:spPr>
          <a:xfrm>
            <a:off x="893763" y="5053460"/>
            <a:ext cx="5235575" cy="430887"/>
          </a:xfrm>
        </p:spPr>
        <p:txBody>
          <a:bodyPr/>
          <a:lstStyle>
            <a:lvl1pPr marL="0" indent="0">
              <a:buNone/>
              <a:defRPr sz="2800">
                <a:solidFill>
                  <a:schemeClr val="bg1">
                    <a:lumMod val="90000"/>
                    <a:lumOff val="10000"/>
                  </a:schemeClr>
                </a:solidFill>
              </a:defRPr>
            </a:lvl1pPr>
          </a:lstStyle>
          <a:p>
            <a:pPr lvl="0"/>
            <a:r>
              <a:rPr lang="en-US" dirty="0"/>
              <a:t>Module Name</a:t>
            </a:r>
          </a:p>
        </p:txBody>
      </p:sp>
      <p:pic>
        <p:nvPicPr>
          <p:cNvPr id="3" name="Picture 2" descr="A picture containing drawing&#10;&#10;Description automatically generated">
            <a:extLst>
              <a:ext uri="{FF2B5EF4-FFF2-40B4-BE49-F238E27FC236}">
                <a16:creationId xmlns:a16="http://schemas.microsoft.com/office/drawing/2014/main" id="{394634B7-B51C-4139-B8C6-FBA616D94FB2}"/>
              </a:ext>
            </a:extLst>
          </p:cNvPr>
          <p:cNvPicPr>
            <a:picLocks noChangeAspect="1"/>
          </p:cNvPicPr>
          <p:nvPr userDrawn="1"/>
        </p:nvPicPr>
        <p:blipFill>
          <a:blip r:embed="rId2"/>
          <a:stretch>
            <a:fillRect/>
          </a:stretch>
        </p:blipFill>
        <p:spPr>
          <a:xfrm>
            <a:off x="8650224" y="4654296"/>
            <a:ext cx="3209544" cy="1287194"/>
          </a:xfrm>
          <a:prstGeom prst="rect">
            <a:avLst/>
          </a:prstGeom>
        </p:spPr>
      </p:pic>
    </p:spTree>
    <p:extLst>
      <p:ext uri="{BB962C8B-B14F-4D97-AF65-F5344CB8AC3E}">
        <p14:creationId xmlns:p14="http://schemas.microsoft.com/office/powerpoint/2010/main" val="289814237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structor - white">
    <p:spTree>
      <p:nvGrpSpPr>
        <p:cNvPr id="1" name=""/>
        <p:cNvGrpSpPr/>
        <p:nvPr/>
      </p:nvGrpSpPr>
      <p:grpSpPr>
        <a:xfrm>
          <a:off x="0" y="0"/>
          <a:ext cx="0" cy="0"/>
          <a:chOff x="0" y="0"/>
          <a:chExt cx="0" cy="0"/>
        </a:xfrm>
      </p:grpSpPr>
      <p:sp>
        <p:nvSpPr>
          <p:cNvPr id="3" name="Rectangle 2"/>
          <p:cNvSpPr/>
          <p:nvPr userDrawn="1"/>
        </p:nvSpPr>
        <p:spPr bwMode="auto">
          <a:xfrm>
            <a:off x="1" y="0"/>
            <a:ext cx="5321808" cy="6858000"/>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 name="Rectangle 1"/>
          <p:cNvSpPr/>
          <p:nvPr userDrawn="1"/>
        </p:nvSpPr>
        <p:spPr bwMode="auto">
          <a:xfrm>
            <a:off x="5321809" y="0"/>
            <a:ext cx="6934199"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5" name="Picture Placeholder 4"/>
          <p:cNvSpPr>
            <a:spLocks noGrp="1"/>
          </p:cNvSpPr>
          <p:nvPr>
            <p:ph type="pic" sz="quarter" idx="10"/>
          </p:nvPr>
        </p:nvSpPr>
        <p:spPr>
          <a:xfrm>
            <a:off x="1790409" y="1454658"/>
            <a:ext cx="1740993" cy="2264340"/>
          </a:xfrm>
          <a:ln w="25400">
            <a:noFill/>
          </a:ln>
          <a:effectLst>
            <a:outerShdw blurRad="50800" dist="38100" dir="5400000" algn="t" rotWithShape="0">
              <a:prstClr val="black">
                <a:alpha val="40000"/>
              </a:prstClr>
            </a:outerShdw>
          </a:effectLst>
        </p:spPr>
        <p:txBody>
          <a:bodyPr/>
          <a:lstStyle/>
          <a:p>
            <a:r>
              <a:rPr lang="en-US" dirty="0"/>
              <a:t>Click icon to add picture</a:t>
            </a:r>
          </a:p>
        </p:txBody>
      </p:sp>
      <p:sp>
        <p:nvSpPr>
          <p:cNvPr id="7" name="Text Placeholder 6"/>
          <p:cNvSpPr>
            <a:spLocks noGrp="1"/>
          </p:cNvSpPr>
          <p:nvPr>
            <p:ph type="body" sz="quarter" idx="11" hasCustomPrompt="1"/>
          </p:nvPr>
        </p:nvSpPr>
        <p:spPr>
          <a:xfrm>
            <a:off x="580326" y="4498467"/>
            <a:ext cx="4352671" cy="1415772"/>
          </a:xfrm>
          <a:ln>
            <a:noFill/>
          </a:ln>
        </p:spPr>
        <p:txBody>
          <a:bodyPr/>
          <a:lstStyle>
            <a:lvl1pPr marL="0" indent="0">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Instructor Name</a:t>
            </a:r>
          </a:p>
          <a:p>
            <a:pPr lvl="0"/>
            <a:r>
              <a:rPr lang="en-US" dirty="0"/>
              <a:t>@</a:t>
            </a:r>
            <a:r>
              <a:rPr lang="en-US" dirty="0" err="1"/>
              <a:t>twitterhandle</a:t>
            </a:r>
            <a:endParaRPr lang="en-US" dirty="0"/>
          </a:p>
          <a:p>
            <a:pPr lvl="0"/>
            <a:r>
              <a:rPr lang="en-US" dirty="0"/>
              <a:t>your@email.com</a:t>
            </a:r>
          </a:p>
          <a:p>
            <a:pPr lvl="0"/>
            <a:r>
              <a:rPr lang="en-US" dirty="0"/>
              <a:t>www.yourwebsite.com</a:t>
            </a:r>
          </a:p>
        </p:txBody>
      </p:sp>
      <p:sp>
        <p:nvSpPr>
          <p:cNvPr id="10" name="Text Placeholder 9"/>
          <p:cNvSpPr>
            <a:spLocks noGrp="1"/>
          </p:cNvSpPr>
          <p:nvPr>
            <p:ph type="body" sz="quarter" idx="12" hasCustomPrompt="1"/>
          </p:nvPr>
        </p:nvSpPr>
        <p:spPr>
          <a:xfrm>
            <a:off x="5710621" y="1454658"/>
            <a:ext cx="6364287" cy="1969770"/>
          </a:xfrm>
        </p:spPr>
        <p:txBody>
          <a:bodyPr/>
          <a:lstStyle>
            <a:lvl1pPr marL="0" marR="0" indent="0" algn="l" defTabSz="914029" rtl="0" eaLnBrk="1" fontAlgn="auto" latinLnBrk="0" hangingPunct="1">
              <a:lnSpc>
                <a:spcPct val="90000"/>
              </a:lnSpc>
              <a:spcBef>
                <a:spcPct val="20000"/>
              </a:spcBef>
              <a:spcAft>
                <a:spcPts val="0"/>
              </a:spcAft>
              <a:buClrTx/>
              <a:buSzPct val="80000"/>
              <a:buFontTx/>
              <a:buNone/>
              <a:tabLst/>
              <a:defRPr sz="2000" baseline="0">
                <a:solidFill>
                  <a:schemeClr val="tx1"/>
                </a:solidFill>
              </a:defRPr>
            </a:lvl1pPr>
            <a:lvl2pPr marL="460202" indent="0">
              <a:buFontTx/>
              <a:buNone/>
              <a:defRPr/>
            </a:lvl2pPr>
            <a:lvl3pPr marL="855348" indent="0">
              <a:buFontTx/>
              <a:buNone/>
              <a:defRPr/>
            </a:lvl3pPr>
            <a:lvl4pPr marL="1258421" indent="0">
              <a:buFontTx/>
              <a:buNone/>
              <a:defRPr/>
            </a:lvl4pPr>
            <a:lvl5pPr marL="1604377" indent="0">
              <a:buFontTx/>
              <a:buNone/>
              <a:defRPr/>
            </a:lvl5pPr>
          </a:lstStyle>
          <a:p>
            <a:pPr lvl="0"/>
            <a:r>
              <a:rPr lang="en-US" dirty="0"/>
              <a:t>Instructor bio goes here </a:t>
            </a:r>
          </a:p>
          <a:p>
            <a:pPr lvl="0"/>
            <a:r>
              <a:rPr lang="en-US" dirty="0"/>
              <a:t>Instructor bio goes here </a:t>
            </a:r>
          </a:p>
          <a:p>
            <a:pPr marL="0" marR="0" lvl="0" indent="0" algn="l" defTabSz="914029" rtl="0" eaLnBrk="1" fontAlgn="auto" latinLnBrk="0" hangingPunct="1">
              <a:lnSpc>
                <a:spcPct val="90000"/>
              </a:lnSpc>
              <a:spcBef>
                <a:spcPct val="20000"/>
              </a:spcBef>
              <a:spcAft>
                <a:spcPts val="0"/>
              </a:spcAft>
              <a:buClrTx/>
              <a:buSzPct val="80000"/>
              <a:buFontTx/>
              <a:buNone/>
              <a:tabLst/>
              <a:defRPr/>
            </a:pPr>
            <a:r>
              <a:rPr lang="en-US" dirty="0"/>
              <a:t>Instructor bio goes here </a:t>
            </a:r>
          </a:p>
          <a:p>
            <a:pPr marL="0" marR="0" lvl="0" indent="0" algn="l" defTabSz="914029" rtl="0" eaLnBrk="1" fontAlgn="auto" latinLnBrk="0" hangingPunct="1">
              <a:lnSpc>
                <a:spcPct val="90000"/>
              </a:lnSpc>
              <a:spcBef>
                <a:spcPct val="20000"/>
              </a:spcBef>
              <a:spcAft>
                <a:spcPts val="0"/>
              </a:spcAft>
              <a:buClrTx/>
              <a:buSzPct val="80000"/>
              <a:buFontTx/>
              <a:buNone/>
              <a:tabLst/>
              <a:defRPr/>
            </a:pPr>
            <a:r>
              <a:rPr lang="en-US" dirty="0"/>
              <a:t>Instructor bio goes here </a:t>
            </a:r>
          </a:p>
          <a:p>
            <a:pPr marL="0" marR="0" lvl="0" indent="0" algn="l" defTabSz="914029" rtl="0" eaLnBrk="1" fontAlgn="auto" latinLnBrk="0" hangingPunct="1">
              <a:lnSpc>
                <a:spcPct val="90000"/>
              </a:lnSpc>
              <a:spcBef>
                <a:spcPct val="20000"/>
              </a:spcBef>
              <a:spcAft>
                <a:spcPts val="0"/>
              </a:spcAft>
              <a:buClrTx/>
              <a:buSzPct val="80000"/>
              <a:buFontTx/>
              <a:buNone/>
              <a:tabLst/>
              <a:defRPr/>
            </a:pPr>
            <a:r>
              <a:rPr lang="en-US" dirty="0"/>
              <a:t>Instructor bio goes here </a:t>
            </a:r>
          </a:p>
          <a:p>
            <a:pPr marL="0" marR="0" lvl="0" indent="0" algn="l" defTabSz="914029" rtl="0" eaLnBrk="1" fontAlgn="auto" latinLnBrk="0" hangingPunct="1">
              <a:lnSpc>
                <a:spcPct val="90000"/>
              </a:lnSpc>
              <a:spcBef>
                <a:spcPct val="20000"/>
              </a:spcBef>
              <a:spcAft>
                <a:spcPts val="0"/>
              </a:spcAft>
              <a:buClrTx/>
              <a:buSzPct val="80000"/>
              <a:buFontTx/>
              <a:buNone/>
              <a:tabLst/>
              <a:defRPr/>
            </a:pPr>
            <a:r>
              <a:rPr lang="en-US" dirty="0"/>
              <a:t>Instructor bio goes here </a:t>
            </a:r>
          </a:p>
        </p:txBody>
      </p:sp>
      <p:sp>
        <p:nvSpPr>
          <p:cNvPr id="12" name="TextBox 11"/>
          <p:cNvSpPr txBox="1"/>
          <p:nvPr userDrawn="1"/>
        </p:nvSpPr>
        <p:spPr>
          <a:xfrm>
            <a:off x="5821680" y="126475"/>
            <a:ext cx="5934456" cy="443198"/>
          </a:xfrm>
          <a:prstGeom prst="rect">
            <a:avLst/>
          </a:prstGeom>
          <a:noFill/>
        </p:spPr>
        <p:txBody>
          <a:bodyPr wrap="square" lIns="0" tIns="0" rIns="0" bIns="0" rtlCol="0">
            <a:spAutoFit/>
          </a:bodyPr>
          <a:lstStyle/>
          <a:p>
            <a:pPr marL="0" marR="0" lvl="0" indent="0" algn="r" defTabSz="914400" eaLnBrk="1" fontAlgn="auto" latinLnBrk="0" hangingPunct="1">
              <a:lnSpc>
                <a:spcPct val="90000"/>
              </a:lnSpc>
              <a:spcBef>
                <a:spcPct val="20000"/>
              </a:spcBef>
              <a:spcAft>
                <a:spcPts val="0"/>
              </a:spcAft>
              <a:buClrTx/>
              <a:buSzPct val="80000"/>
              <a:buFontTx/>
              <a:buNone/>
              <a:tabLst/>
              <a:defRPr/>
            </a:pPr>
            <a:r>
              <a:rPr kumimoji="0" lang="en-US" sz="3200" b="0" i="0" u="none" strike="noStrike" kern="0" cap="none" spc="0" normalizeH="0" baseline="0" noProof="0" dirty="0">
                <a:ln>
                  <a:noFill/>
                </a:ln>
                <a:solidFill>
                  <a:schemeClr val="tx1">
                    <a:lumMod val="90000"/>
                    <a:lumOff val="10000"/>
                  </a:schemeClr>
                </a:solidFill>
                <a:effectLst/>
                <a:uLnTx/>
                <a:uFillTx/>
                <a:latin typeface="Segoe UI Semilight" panose="020B0402040204020203" pitchFamily="34" charset="0"/>
                <a:cs typeface="Segoe UI Semilight" panose="020B0402040204020203" pitchFamily="34" charset="0"/>
              </a:rPr>
              <a:t>about the instructor</a:t>
            </a:r>
          </a:p>
        </p:txBody>
      </p:sp>
      <p:pic>
        <p:nvPicPr>
          <p:cNvPr id="8" name="Picture 7" descr="A close up of a sign&#10;&#10;Description automatically generated">
            <a:extLst>
              <a:ext uri="{FF2B5EF4-FFF2-40B4-BE49-F238E27FC236}">
                <a16:creationId xmlns:a16="http://schemas.microsoft.com/office/drawing/2014/main" id="{3E82D57A-94C9-4A87-9E38-0941B00733F0}"/>
              </a:ext>
            </a:extLst>
          </p:cNvPr>
          <p:cNvPicPr>
            <a:picLocks noChangeAspect="1"/>
          </p:cNvPicPr>
          <p:nvPr userDrawn="1"/>
        </p:nvPicPr>
        <p:blipFill>
          <a:blip r:embed="rId2"/>
          <a:stretch>
            <a:fillRect/>
          </a:stretch>
        </p:blipFill>
        <p:spPr>
          <a:xfrm>
            <a:off x="9582912" y="5769863"/>
            <a:ext cx="2350008" cy="942475"/>
          </a:xfrm>
          <a:prstGeom prst="rect">
            <a:avLst/>
          </a:prstGeom>
        </p:spPr>
      </p:pic>
    </p:spTree>
    <p:extLst>
      <p:ext uri="{BB962C8B-B14F-4D97-AF65-F5344CB8AC3E}">
        <p14:creationId xmlns:p14="http://schemas.microsoft.com/office/powerpoint/2010/main" val="253460729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ntroduction/Summary">
    <p:bg>
      <p:bgPr>
        <a:solidFill>
          <a:srgbClr val="5FAAEB"/>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CAF6EB-C1C2-4CAD-ABF9-9A8CE3F72CF7}"/>
              </a:ext>
            </a:extLst>
          </p:cNvPr>
          <p:cNvSpPr/>
          <p:nvPr userDrawn="1"/>
        </p:nvSpPr>
        <p:spPr bwMode="auto">
          <a:xfrm>
            <a:off x="4913644" y="0"/>
            <a:ext cx="7278356"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 Placeholder 8">
            <a:extLst>
              <a:ext uri="{FF2B5EF4-FFF2-40B4-BE49-F238E27FC236}">
                <a16:creationId xmlns:a16="http://schemas.microsoft.com/office/drawing/2014/main" id="{0FA42C51-E58F-4D08-83FA-2F7AEB953AE9}"/>
              </a:ext>
            </a:extLst>
          </p:cNvPr>
          <p:cNvSpPr>
            <a:spLocks noGrp="1"/>
          </p:cNvSpPr>
          <p:nvPr>
            <p:ph type="body" sz="quarter" idx="10" hasCustomPrompt="1"/>
          </p:nvPr>
        </p:nvSpPr>
        <p:spPr>
          <a:xfrm>
            <a:off x="352426" y="1042509"/>
            <a:ext cx="4483236" cy="492443"/>
          </a:xfrm>
        </p:spPr>
        <p:txBody>
          <a:bodyPr/>
          <a:lstStyle>
            <a:lvl1pPr marL="0" indent="0">
              <a:buNone/>
              <a:defRPr sz="3200">
                <a:solidFill>
                  <a:schemeClr val="tx1"/>
                </a:solidFill>
                <a:latin typeface="Segoe UI Semilight" panose="020B0402040204020203" pitchFamily="34" charset="0"/>
                <a:cs typeface="Segoe UI Semilight" panose="020B0402040204020203" pitchFamily="34" charset="0"/>
              </a:defRPr>
            </a:lvl1pPr>
          </a:lstStyle>
          <a:p>
            <a:pPr lvl="0"/>
            <a:r>
              <a:rPr lang="en-US" dirty="0"/>
              <a:t>Introduction / Summary</a:t>
            </a:r>
          </a:p>
        </p:txBody>
      </p:sp>
      <p:sp>
        <p:nvSpPr>
          <p:cNvPr id="11" name="Text Placeholder 8">
            <a:extLst>
              <a:ext uri="{FF2B5EF4-FFF2-40B4-BE49-F238E27FC236}">
                <a16:creationId xmlns:a16="http://schemas.microsoft.com/office/drawing/2014/main" id="{EF650F6D-7889-4489-A886-1A69DE8807D1}"/>
              </a:ext>
            </a:extLst>
          </p:cNvPr>
          <p:cNvSpPr>
            <a:spLocks noGrp="1"/>
          </p:cNvSpPr>
          <p:nvPr>
            <p:ph type="body" sz="quarter" idx="11" hasCustomPrompt="1"/>
          </p:nvPr>
        </p:nvSpPr>
        <p:spPr>
          <a:xfrm>
            <a:off x="352425" y="1838578"/>
            <a:ext cx="4483235" cy="2636145"/>
          </a:xfrm>
        </p:spPr>
        <p:txBody>
          <a:bodyPr lIns="182880" tIns="182880" rIns="182880" bIns="182880">
            <a:noAutofit/>
          </a:bodyPr>
          <a:lstStyle>
            <a:lvl1pPr marL="230188" indent="-230188">
              <a:buFont typeface="Arial" panose="020B0604020202020204" pitchFamily="34" charset="0"/>
              <a:buChar char="•"/>
              <a:defRPr sz="2400">
                <a:solidFill>
                  <a:schemeClr val="tx1"/>
                </a:solidFill>
                <a:latin typeface="Segoe UI Semilight" panose="020B0402040204020203" pitchFamily="34" charset="0"/>
                <a:cs typeface="Segoe UI Semilight" panose="020B0402040204020203" pitchFamily="34" charset="0"/>
              </a:defRPr>
            </a:lvl1pPr>
          </a:lstStyle>
          <a:p>
            <a:pPr lvl="0"/>
            <a:r>
              <a:rPr lang="en-US" dirty="0"/>
              <a:t>Topic 1</a:t>
            </a:r>
          </a:p>
          <a:p>
            <a:pPr lvl="0"/>
            <a:r>
              <a:rPr lang="en-US" dirty="0"/>
              <a:t>Topic 2</a:t>
            </a:r>
          </a:p>
          <a:p>
            <a:pPr lvl="0"/>
            <a:r>
              <a:rPr lang="en-US" dirty="0"/>
              <a:t>Topic 3</a:t>
            </a:r>
          </a:p>
          <a:p>
            <a:pPr lvl="0"/>
            <a:endParaRPr lang="en-US" dirty="0"/>
          </a:p>
        </p:txBody>
      </p:sp>
      <p:pic>
        <p:nvPicPr>
          <p:cNvPr id="5" name="NEW Brand Colors 2018">
            <a:extLst>
              <a:ext uri="{FF2B5EF4-FFF2-40B4-BE49-F238E27FC236}">
                <a16:creationId xmlns:a16="http://schemas.microsoft.com/office/drawing/2014/main" id="{7D7D2A47-42F3-4E38-A176-DAFA0ECE9801}"/>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pic>
        <p:nvPicPr>
          <p:cNvPr id="7" name="Picture 6" descr="A close up of a sign&#10;&#10;Description automatically generated">
            <a:extLst>
              <a:ext uri="{FF2B5EF4-FFF2-40B4-BE49-F238E27FC236}">
                <a16:creationId xmlns:a16="http://schemas.microsoft.com/office/drawing/2014/main" id="{D10DB733-AF00-4F33-8C07-55F8DDCA89AE}"/>
              </a:ext>
            </a:extLst>
          </p:cNvPr>
          <p:cNvPicPr>
            <a:picLocks noChangeAspect="1"/>
          </p:cNvPicPr>
          <p:nvPr userDrawn="1"/>
        </p:nvPicPr>
        <p:blipFill>
          <a:blip r:embed="rId3"/>
          <a:stretch>
            <a:fillRect/>
          </a:stretch>
        </p:blipFill>
        <p:spPr>
          <a:xfrm>
            <a:off x="9586133" y="5773779"/>
            <a:ext cx="2346880" cy="898415"/>
          </a:xfrm>
          <a:prstGeom prst="rect">
            <a:avLst/>
          </a:prstGeom>
        </p:spPr>
      </p:pic>
      <p:pic>
        <p:nvPicPr>
          <p:cNvPr id="10" name="Picture Placeholder 27">
            <a:extLst>
              <a:ext uri="{FF2B5EF4-FFF2-40B4-BE49-F238E27FC236}">
                <a16:creationId xmlns:a16="http://schemas.microsoft.com/office/drawing/2014/main" id="{F65E342D-D86C-42F6-9052-82B36BA28F8F}"/>
              </a:ext>
            </a:extLst>
          </p:cNvPr>
          <p:cNvPicPr>
            <a:picLocks noChangeAspect="1"/>
          </p:cNvPicPr>
          <p:nvPr userDrawn="1"/>
        </p:nvPicPr>
        <p:blipFill rotWithShape="1">
          <a:blip r:embed="rId4"/>
          <a:srcRect l="-1" r="34228"/>
          <a:stretch/>
        </p:blipFill>
        <p:spPr>
          <a:xfrm>
            <a:off x="4900513" y="6880"/>
            <a:ext cx="7278357" cy="6851119"/>
          </a:xfrm>
          <a:prstGeom prst="rect">
            <a:avLst/>
          </a:prstGeom>
        </p:spPr>
      </p:pic>
      <p:sp>
        <p:nvSpPr>
          <p:cNvPr id="12" name="Rectangle 11">
            <a:extLst>
              <a:ext uri="{FF2B5EF4-FFF2-40B4-BE49-F238E27FC236}">
                <a16:creationId xmlns:a16="http://schemas.microsoft.com/office/drawing/2014/main" id="{53D8C80F-93BC-4C79-8ECC-8BC1FDDB5CDB}"/>
              </a:ext>
              <a:ext uri="{C183D7F6-B498-43B3-948B-1728B52AA6E4}">
                <adec:decorative xmlns:adec="http://schemas.microsoft.com/office/drawing/2017/decorative" val="1"/>
              </a:ext>
            </a:extLst>
          </p:cNvPr>
          <p:cNvSpPr/>
          <p:nvPr userDrawn="1"/>
        </p:nvSpPr>
        <p:spPr>
          <a:xfrm>
            <a:off x="4900513" y="0"/>
            <a:ext cx="7291487" cy="6858000"/>
          </a:xfrm>
          <a:prstGeom prst="rect">
            <a:avLst/>
          </a:prstGeom>
          <a:gradFill>
            <a:gsLst>
              <a:gs pos="0">
                <a:schemeClr val="bg1">
                  <a:lumMod val="90000"/>
                  <a:lumOff val="10000"/>
                </a:schemeClr>
              </a:gs>
              <a:gs pos="100000">
                <a:srgbClr val="052F49">
                  <a:alpha val="59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drawing&#10;&#10;Description automatically generated">
            <a:extLst>
              <a:ext uri="{FF2B5EF4-FFF2-40B4-BE49-F238E27FC236}">
                <a16:creationId xmlns:a16="http://schemas.microsoft.com/office/drawing/2014/main" id="{60BD43ED-D73C-4B0F-8B42-51FC0FD5BCA6}"/>
              </a:ext>
            </a:extLst>
          </p:cNvPr>
          <p:cNvPicPr>
            <a:picLocks noChangeAspect="1"/>
          </p:cNvPicPr>
          <p:nvPr userDrawn="1"/>
        </p:nvPicPr>
        <p:blipFill>
          <a:blip r:embed="rId5"/>
          <a:stretch>
            <a:fillRect/>
          </a:stretch>
        </p:blipFill>
        <p:spPr>
          <a:xfrm>
            <a:off x="8650224" y="4654296"/>
            <a:ext cx="3209544" cy="1287194"/>
          </a:xfrm>
          <a:prstGeom prst="rect">
            <a:avLst/>
          </a:prstGeom>
        </p:spPr>
      </p:pic>
    </p:spTree>
    <p:extLst>
      <p:ext uri="{BB962C8B-B14F-4D97-AF65-F5344CB8AC3E}">
        <p14:creationId xmlns:p14="http://schemas.microsoft.com/office/powerpoint/2010/main" val="17722489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3000">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9579865" cy="553998"/>
          </a:xfrm>
          <a:prstGeom prst="rect">
            <a:avLst/>
          </a:prstGeom>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A close up of a sign&#10;&#10;Description automatically generated">
            <a:extLst>
              <a:ext uri="{FF2B5EF4-FFF2-40B4-BE49-F238E27FC236}">
                <a16:creationId xmlns:a16="http://schemas.microsoft.com/office/drawing/2014/main" id="{2E7E89A8-48B8-42BB-9011-EDC3C406B9C5}"/>
              </a:ext>
            </a:extLst>
          </p:cNvPr>
          <p:cNvPicPr>
            <a:picLocks noChangeAspect="1"/>
          </p:cNvPicPr>
          <p:nvPr userDrawn="1"/>
        </p:nvPicPr>
        <p:blipFill>
          <a:blip r:embed="rId3"/>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461345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No Inden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1649682"/>
          </a:xfrm>
        </p:spPr>
        <p:txBody>
          <a:bodyPr wrap="square">
            <a:spAutoFit/>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3F91A658-6353-4E6A-AF8C-58A00608B6E4}"/>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10" name="Rectangle 9">
            <a:extLst>
              <a:ext uri="{FF2B5EF4-FFF2-40B4-BE49-F238E27FC236}">
                <a16:creationId xmlns:a16="http://schemas.microsoft.com/office/drawing/2014/main" id="{7471CE79-CE58-49C3-BA7D-D344C30EBDCD}"/>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A close up of a sign&#10;&#10;Description automatically generated">
            <a:extLst>
              <a:ext uri="{FF2B5EF4-FFF2-40B4-BE49-F238E27FC236}">
                <a16:creationId xmlns:a16="http://schemas.microsoft.com/office/drawing/2014/main" id="{579D84AA-62C1-44C9-A302-66FBFAE98E08}"/>
              </a:ext>
            </a:extLst>
          </p:cNvPr>
          <p:cNvPicPr>
            <a:picLocks noChangeAspect="1"/>
          </p:cNvPicPr>
          <p:nvPr userDrawn="1"/>
        </p:nvPicPr>
        <p:blipFill>
          <a:blip r:embed="rId3"/>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40484768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Title &amp; Non-bulleted text No Indent With URL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1649682"/>
          </a:xfrm>
        </p:spPr>
        <p:txBody>
          <a:bodyPr wrap="square">
            <a:spAutoFit/>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NEW Brand Colors 2018">
            <a:extLst>
              <a:ext uri="{FF2B5EF4-FFF2-40B4-BE49-F238E27FC236}">
                <a16:creationId xmlns:a16="http://schemas.microsoft.com/office/drawing/2014/main" id="{3F91A658-6353-4E6A-AF8C-58A00608B6E4}"/>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ext Placeholder 3">
            <a:extLst>
              <a:ext uri="{FF2B5EF4-FFF2-40B4-BE49-F238E27FC236}">
                <a16:creationId xmlns:a16="http://schemas.microsoft.com/office/drawing/2014/main" id="{61AFD38D-937D-7941-9EEB-8CE7F4E2A9EE}"/>
              </a:ext>
            </a:extLst>
          </p:cNvPr>
          <p:cNvSpPr>
            <a:spLocks noGrp="1"/>
          </p:cNvSpPr>
          <p:nvPr>
            <p:ph type="body" sz="quarter" idx="11" hasCustomPrompt="1"/>
          </p:nvPr>
        </p:nvSpPr>
        <p:spPr>
          <a:xfrm>
            <a:off x="586389" y="6044184"/>
            <a:ext cx="11018520" cy="359171"/>
          </a:xfrm>
          <a:solidFill>
            <a:srgbClr val="5FAAEB"/>
          </a:solidFill>
        </p:spPr>
        <p:txBody>
          <a:bodyPr vert="horz" wrap="none" lIns="0" tIns="0" rIns="0" bIns="0" rtlCol="0" anchor="ctr" anchorCtr="0">
            <a:noAutofit/>
          </a:bodyPr>
          <a:lstStyle>
            <a:lvl1pPr marL="0" indent="0" algn="ctr">
              <a:buNone/>
              <a:defRPr lang="en-US" sz="2000" dirty="0">
                <a:solidFill>
                  <a:schemeClr val="bg1"/>
                </a:solidFill>
                <a:latin typeface="+mn-lt"/>
                <a:cs typeface="+mn-cs"/>
              </a:defRPr>
            </a:lvl1pPr>
            <a:lvl2pPr>
              <a:defRPr lang="en-US" dirty="0"/>
            </a:lvl2pPr>
            <a:lvl3pPr>
              <a:defRPr lang="en-US" dirty="0"/>
            </a:lvl3pPr>
            <a:lvl4pPr>
              <a:defRPr lang="en-US" dirty="0"/>
            </a:lvl4pPr>
            <a:lvl5pPr>
              <a:defRPr lang="en-US" dirty="0"/>
            </a:lvl5pPr>
          </a:lstStyle>
          <a:p>
            <a:pPr marL="228600" lvl="0" indent="-228600" algn="ctr"/>
            <a:r>
              <a:rPr lang="en-US" dirty="0"/>
              <a:t>https://azure.microsoft.com/services/virtual-machines/</a:t>
            </a:r>
          </a:p>
        </p:txBody>
      </p:sp>
      <p:sp>
        <p:nvSpPr>
          <p:cNvPr id="11" name="Rectangle 10">
            <a:extLst>
              <a:ext uri="{FF2B5EF4-FFF2-40B4-BE49-F238E27FC236}">
                <a16:creationId xmlns:a16="http://schemas.microsoft.com/office/drawing/2014/main" id="{C56FC9D8-4844-472C-BEAA-08FF9C61B0B4}"/>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A close up of a sign&#10;&#10;Description automatically generated">
            <a:extLst>
              <a:ext uri="{FF2B5EF4-FFF2-40B4-BE49-F238E27FC236}">
                <a16:creationId xmlns:a16="http://schemas.microsoft.com/office/drawing/2014/main" id="{CDFF71E8-B4D1-4016-B4B4-C901350D52C8}"/>
              </a:ext>
            </a:extLst>
          </p:cNvPr>
          <p:cNvPicPr>
            <a:picLocks noChangeAspect="1"/>
          </p:cNvPicPr>
          <p:nvPr userDrawn="1"/>
        </p:nvPicPr>
        <p:blipFill>
          <a:blip r:embed="rId3"/>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11284085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9582912" cy="553998"/>
          </a:xfrm>
          <a:noFill/>
        </p:spPr>
        <p:txBody>
          <a:bodyPr/>
          <a:lstStyle>
            <a:lvl1pPr>
              <a:defRPr>
                <a:solidFill>
                  <a:srgbClr val="2E3E3E"/>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84A5B181-ABAD-4AC0-A19C-47CDE891BFE4}"/>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5FAAE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close up of a sign&#10;&#10;Description automatically generated">
            <a:extLst>
              <a:ext uri="{FF2B5EF4-FFF2-40B4-BE49-F238E27FC236}">
                <a16:creationId xmlns:a16="http://schemas.microsoft.com/office/drawing/2014/main" id="{C87DD956-14C7-4812-8A0C-04CC7AD7AA0A}"/>
              </a:ext>
            </a:extLst>
          </p:cNvPr>
          <p:cNvPicPr>
            <a:picLocks noChangeAspect="1"/>
          </p:cNvPicPr>
          <p:nvPr userDrawn="1"/>
        </p:nvPicPr>
        <p:blipFill>
          <a:blip r:embed="rId2"/>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62699072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bulleted text With URL">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9582912" cy="553998"/>
          </a:xfrm>
        </p:spPr>
        <p:txBody>
          <a:bodyPr/>
          <a:lstStyle>
            <a:lvl1pPr>
              <a:defRPr>
                <a:solidFill>
                  <a:srgbClr val="2E3E3E"/>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5FAAE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a:extLst>
              <a:ext uri="{FF2B5EF4-FFF2-40B4-BE49-F238E27FC236}">
                <a16:creationId xmlns:a16="http://schemas.microsoft.com/office/drawing/2014/main" id="{2DB74055-3372-4D31-B698-27E1B778172B}"/>
              </a:ext>
            </a:extLst>
          </p:cNvPr>
          <p:cNvSpPr>
            <a:spLocks noGrp="1"/>
          </p:cNvSpPr>
          <p:nvPr>
            <p:ph type="body" sz="quarter" idx="11" hasCustomPrompt="1"/>
          </p:nvPr>
        </p:nvSpPr>
        <p:spPr>
          <a:xfrm>
            <a:off x="585216" y="6043400"/>
            <a:ext cx="11151917" cy="359171"/>
          </a:xfrm>
          <a:solidFill>
            <a:srgbClr val="5FAAEB"/>
          </a:solidFill>
        </p:spPr>
        <p:txBody>
          <a:bodyPr vert="horz" wrap="none" lIns="0" tIns="0" rIns="0" bIns="0" rtlCol="0" anchor="ctr" anchorCtr="0">
            <a:noAutofit/>
          </a:bodyPr>
          <a:lstStyle>
            <a:lvl1pPr marL="0" indent="0" algn="ctr">
              <a:buNone/>
              <a:defRPr lang="en-US" sz="2000" dirty="0">
                <a:solidFill>
                  <a:schemeClr val="bg1"/>
                </a:solidFill>
                <a:latin typeface="+mn-lt"/>
                <a:cs typeface="+mn-cs"/>
              </a:defRPr>
            </a:lvl1pPr>
            <a:lvl2pPr>
              <a:defRPr lang="en-US" dirty="0"/>
            </a:lvl2pPr>
            <a:lvl3pPr>
              <a:defRPr lang="en-US" dirty="0"/>
            </a:lvl3pPr>
            <a:lvl4pPr>
              <a:defRPr lang="en-US" dirty="0"/>
            </a:lvl4pPr>
            <a:lvl5pPr>
              <a:defRPr lang="en-US" dirty="0"/>
            </a:lvl5pPr>
          </a:lstStyle>
          <a:p>
            <a:pPr marL="228600" lvl="0" indent="-228600" algn="ctr"/>
            <a:r>
              <a:rPr lang="en-US" dirty="0"/>
              <a:t>https://azure.microsoft.com/services/virtual-machines/</a:t>
            </a:r>
          </a:p>
        </p:txBody>
      </p:sp>
      <p:sp>
        <p:nvSpPr>
          <p:cNvPr id="8" name="Rectangle 7">
            <a:extLst>
              <a:ext uri="{FF2B5EF4-FFF2-40B4-BE49-F238E27FC236}">
                <a16:creationId xmlns:a16="http://schemas.microsoft.com/office/drawing/2014/main" id="{9E9BF4DB-E417-49CC-896D-432C04A5091D}"/>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A close up of a sign&#10;&#10;Description automatically generated">
            <a:extLst>
              <a:ext uri="{FF2B5EF4-FFF2-40B4-BE49-F238E27FC236}">
                <a16:creationId xmlns:a16="http://schemas.microsoft.com/office/drawing/2014/main" id="{37D9CABD-FC41-4D94-A1EB-9666D9E49F3E}"/>
              </a:ext>
            </a:extLst>
          </p:cNvPr>
          <p:cNvPicPr>
            <a:picLocks noChangeAspect="1"/>
          </p:cNvPicPr>
          <p:nvPr userDrawn="1"/>
        </p:nvPicPr>
        <p:blipFill>
          <a:blip r:embed="rId2"/>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130871220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bulleted text (50% Picture) - Dark Teal">
    <p:bg bwMode="black">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A991739-4A2F-4934-A2F8-54F68A99E78A}"/>
              </a:ext>
            </a:extLst>
          </p:cNvPr>
          <p:cNvSpPr>
            <a:spLocks noGrp="1"/>
          </p:cNvSpPr>
          <p:nvPr>
            <p:ph type="pic" sz="quarter" idx="11"/>
          </p:nvPr>
        </p:nvSpPr>
        <p:spPr>
          <a:xfrm>
            <a:off x="6105145" y="291402"/>
            <a:ext cx="6089904" cy="6566598"/>
          </a:xfrm>
          <a:solidFill>
            <a:srgbClr val="5FAAEB"/>
          </a:solidFill>
          <a:effectLst>
            <a:outerShdw blurRad="50800" dist="38100" dir="5400000" algn="t" rotWithShape="0">
              <a:prstClr val="black">
                <a:alpha val="40000"/>
              </a:prstClr>
            </a:outerShdw>
          </a:effectLst>
        </p:spPr>
        <p:txBody>
          <a:bodyPr/>
          <a:lstStyle>
            <a:lvl1pPr marL="0" indent="0">
              <a:buNone/>
              <a:defRPr/>
            </a:lvl1pPr>
          </a:lstStyle>
          <a:p>
            <a:r>
              <a:rPr lang="en-US" dirty="0"/>
              <a:t>Click icon to add picture</a:t>
            </a:r>
          </a:p>
        </p:txBody>
      </p:sp>
      <p:sp>
        <p:nvSpPr>
          <p:cNvPr id="2" name="Title 1"/>
          <p:cNvSpPr>
            <a:spLocks noGrp="1"/>
          </p:cNvSpPr>
          <p:nvPr>
            <p:ph type="title"/>
          </p:nvPr>
        </p:nvSpPr>
        <p:spPr bwMode="white">
          <a:xfrm>
            <a:off x="585216" y="379457"/>
            <a:ext cx="5501640" cy="553998"/>
          </a:xfrm>
          <a:noFill/>
        </p:spPr>
        <p:txBody>
          <a:bodyPr/>
          <a:lstStyle>
            <a:lvl1pPr>
              <a:defRPr>
                <a:solidFill>
                  <a:srgbClr val="2E3E3E"/>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84A5B181-ABAD-4AC0-A19C-47CDE891BFE4}"/>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7" y="1447799"/>
            <a:ext cx="5501640"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5FAAE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A close up of a sign&#10;&#10;Description automatically generated">
            <a:extLst>
              <a:ext uri="{FF2B5EF4-FFF2-40B4-BE49-F238E27FC236}">
                <a16:creationId xmlns:a16="http://schemas.microsoft.com/office/drawing/2014/main" id="{4E67B908-3A74-4235-B158-BE0014F330C7}"/>
              </a:ext>
            </a:extLst>
          </p:cNvPr>
          <p:cNvPicPr>
            <a:picLocks noChangeAspect="1"/>
          </p:cNvPicPr>
          <p:nvPr userDrawn="1"/>
        </p:nvPicPr>
        <p:blipFill>
          <a:blip r:embed="rId2"/>
          <a:stretch>
            <a:fillRect/>
          </a:stretch>
        </p:blipFill>
        <p:spPr>
          <a:xfrm>
            <a:off x="274320" y="6190488"/>
            <a:ext cx="1746504" cy="700439"/>
          </a:xfrm>
          <a:prstGeom prst="rect">
            <a:avLst/>
          </a:prstGeom>
        </p:spPr>
      </p:pic>
    </p:spTree>
    <p:extLst>
      <p:ext uri="{BB962C8B-B14F-4D97-AF65-F5344CB8AC3E}">
        <p14:creationId xmlns:p14="http://schemas.microsoft.com/office/powerpoint/2010/main" val="42898296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roduction/Summary">
    <p:bg>
      <p:bgPr>
        <a:solidFill>
          <a:srgbClr val="1C698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CAF6EB-C1C2-4CAD-ABF9-9A8CE3F72CF7}"/>
              </a:ext>
            </a:extLst>
          </p:cNvPr>
          <p:cNvSpPr/>
          <p:nvPr userDrawn="1"/>
        </p:nvSpPr>
        <p:spPr bwMode="auto">
          <a:xfrm>
            <a:off x="4913644" y="0"/>
            <a:ext cx="7278356"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 Placeholder 8">
            <a:extLst>
              <a:ext uri="{FF2B5EF4-FFF2-40B4-BE49-F238E27FC236}">
                <a16:creationId xmlns:a16="http://schemas.microsoft.com/office/drawing/2014/main" id="{0FA42C51-E58F-4D08-83FA-2F7AEB953AE9}"/>
              </a:ext>
            </a:extLst>
          </p:cNvPr>
          <p:cNvSpPr>
            <a:spLocks noGrp="1"/>
          </p:cNvSpPr>
          <p:nvPr>
            <p:ph type="body" sz="quarter" idx="10" hasCustomPrompt="1"/>
          </p:nvPr>
        </p:nvSpPr>
        <p:spPr>
          <a:xfrm>
            <a:off x="352426" y="1042509"/>
            <a:ext cx="4483236" cy="492443"/>
          </a:xfrm>
        </p:spPr>
        <p:txBody>
          <a:bodyPr/>
          <a:lstStyle>
            <a:lvl1pPr marL="0" indent="0">
              <a:buNone/>
              <a:defRPr sz="3200">
                <a:solidFill>
                  <a:schemeClr val="tx1"/>
                </a:solidFill>
                <a:latin typeface="Segoe UI Semilight" panose="020B0402040204020203" pitchFamily="34" charset="0"/>
                <a:cs typeface="Segoe UI Semilight" panose="020B0402040204020203" pitchFamily="34" charset="0"/>
              </a:defRPr>
            </a:lvl1pPr>
          </a:lstStyle>
          <a:p>
            <a:pPr lvl="0"/>
            <a:r>
              <a:rPr lang="en-US" dirty="0"/>
              <a:t>Introduction / Summary</a:t>
            </a:r>
          </a:p>
        </p:txBody>
      </p:sp>
      <p:sp>
        <p:nvSpPr>
          <p:cNvPr id="11" name="Text Placeholder 8">
            <a:extLst>
              <a:ext uri="{FF2B5EF4-FFF2-40B4-BE49-F238E27FC236}">
                <a16:creationId xmlns:a16="http://schemas.microsoft.com/office/drawing/2014/main" id="{EF650F6D-7889-4489-A886-1A69DE8807D1}"/>
              </a:ext>
            </a:extLst>
          </p:cNvPr>
          <p:cNvSpPr>
            <a:spLocks noGrp="1"/>
          </p:cNvSpPr>
          <p:nvPr>
            <p:ph type="body" sz="quarter" idx="11" hasCustomPrompt="1"/>
          </p:nvPr>
        </p:nvSpPr>
        <p:spPr>
          <a:xfrm>
            <a:off x="352425" y="1838578"/>
            <a:ext cx="4483235" cy="2636145"/>
          </a:xfrm>
        </p:spPr>
        <p:txBody>
          <a:bodyPr lIns="182880" tIns="182880" rIns="182880" bIns="182880">
            <a:noAutofit/>
          </a:bodyPr>
          <a:lstStyle>
            <a:lvl1pPr marL="230188" indent="-230188">
              <a:buFont typeface="Arial" panose="020B0604020202020204" pitchFamily="34" charset="0"/>
              <a:buChar char="•"/>
              <a:defRPr sz="2400">
                <a:solidFill>
                  <a:schemeClr val="tx1"/>
                </a:solidFill>
                <a:latin typeface="Segoe UI Semilight" panose="020B0402040204020203" pitchFamily="34" charset="0"/>
                <a:cs typeface="Segoe UI Semilight" panose="020B0402040204020203" pitchFamily="34" charset="0"/>
              </a:defRPr>
            </a:lvl1pPr>
          </a:lstStyle>
          <a:p>
            <a:pPr lvl="0"/>
            <a:r>
              <a:rPr lang="en-US" dirty="0"/>
              <a:t>Topic 1</a:t>
            </a:r>
          </a:p>
          <a:p>
            <a:pPr lvl="0"/>
            <a:r>
              <a:rPr lang="en-US" dirty="0"/>
              <a:t>Topic 2</a:t>
            </a:r>
          </a:p>
          <a:p>
            <a:pPr lvl="0"/>
            <a:r>
              <a:rPr lang="en-US" dirty="0"/>
              <a:t>Topic 3</a:t>
            </a:r>
          </a:p>
          <a:p>
            <a:pPr lvl="0"/>
            <a:endParaRPr lang="en-US" dirty="0"/>
          </a:p>
        </p:txBody>
      </p:sp>
      <p:pic>
        <p:nvPicPr>
          <p:cNvPr id="5" name="NEW Brand Colors 2018">
            <a:extLst>
              <a:ext uri="{FF2B5EF4-FFF2-40B4-BE49-F238E27FC236}">
                <a16:creationId xmlns:a16="http://schemas.microsoft.com/office/drawing/2014/main" id="{7D7D2A47-42F3-4E38-A176-DAFA0ECE9801}"/>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pic>
        <p:nvPicPr>
          <p:cNvPr id="7" name="Picture 6" descr="A close up of a sign&#10;&#10;Description automatically generated">
            <a:extLst>
              <a:ext uri="{FF2B5EF4-FFF2-40B4-BE49-F238E27FC236}">
                <a16:creationId xmlns:a16="http://schemas.microsoft.com/office/drawing/2014/main" id="{D10DB733-AF00-4F33-8C07-55F8DDCA89AE}"/>
              </a:ext>
            </a:extLst>
          </p:cNvPr>
          <p:cNvPicPr>
            <a:picLocks noChangeAspect="1"/>
          </p:cNvPicPr>
          <p:nvPr userDrawn="1"/>
        </p:nvPicPr>
        <p:blipFill>
          <a:blip r:embed="rId3"/>
          <a:stretch>
            <a:fillRect/>
          </a:stretch>
        </p:blipFill>
        <p:spPr>
          <a:xfrm>
            <a:off x="9586133" y="5773779"/>
            <a:ext cx="2346880" cy="898415"/>
          </a:xfrm>
          <a:prstGeom prst="rect">
            <a:avLst/>
          </a:prstGeom>
        </p:spPr>
      </p:pic>
      <p:pic>
        <p:nvPicPr>
          <p:cNvPr id="10" name="Picture Placeholder 27">
            <a:extLst>
              <a:ext uri="{FF2B5EF4-FFF2-40B4-BE49-F238E27FC236}">
                <a16:creationId xmlns:a16="http://schemas.microsoft.com/office/drawing/2014/main" id="{F65E342D-D86C-42F6-9052-82B36BA28F8F}"/>
              </a:ext>
            </a:extLst>
          </p:cNvPr>
          <p:cNvPicPr>
            <a:picLocks noChangeAspect="1"/>
          </p:cNvPicPr>
          <p:nvPr userDrawn="1"/>
        </p:nvPicPr>
        <p:blipFill rotWithShape="1">
          <a:blip r:embed="rId4"/>
          <a:srcRect l="-1" r="34228"/>
          <a:stretch/>
        </p:blipFill>
        <p:spPr>
          <a:xfrm>
            <a:off x="4900513" y="6880"/>
            <a:ext cx="7278357" cy="6851119"/>
          </a:xfrm>
          <a:prstGeom prst="rect">
            <a:avLst/>
          </a:prstGeom>
        </p:spPr>
      </p:pic>
      <p:sp>
        <p:nvSpPr>
          <p:cNvPr id="12" name="Rectangle 11">
            <a:extLst>
              <a:ext uri="{FF2B5EF4-FFF2-40B4-BE49-F238E27FC236}">
                <a16:creationId xmlns:a16="http://schemas.microsoft.com/office/drawing/2014/main" id="{53D8C80F-93BC-4C79-8ECC-8BC1FDDB5CDB}"/>
              </a:ext>
              <a:ext uri="{C183D7F6-B498-43B3-948B-1728B52AA6E4}">
                <adec:decorative xmlns:adec="http://schemas.microsoft.com/office/drawing/2017/decorative" val="1"/>
              </a:ext>
            </a:extLst>
          </p:cNvPr>
          <p:cNvSpPr/>
          <p:nvPr userDrawn="1"/>
        </p:nvSpPr>
        <p:spPr>
          <a:xfrm>
            <a:off x="4900513" y="0"/>
            <a:ext cx="7291487" cy="6858000"/>
          </a:xfrm>
          <a:prstGeom prst="rect">
            <a:avLst/>
          </a:prstGeom>
          <a:gradFill>
            <a:gsLst>
              <a:gs pos="0">
                <a:srgbClr val="052F49"/>
              </a:gs>
              <a:gs pos="100000">
                <a:srgbClr val="052F49">
                  <a:alpha val="59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6217D6E4-921B-45C3-A91C-6FC197B74978}"/>
              </a:ext>
              <a:ext uri="{C183D7F6-B498-43B3-948B-1728B52AA6E4}">
                <adec:decorative xmlns:adec="http://schemas.microsoft.com/office/drawing/2017/decorative" val="1"/>
              </a:ext>
            </a:extLst>
          </p:cNvPr>
          <p:cNvPicPr>
            <a:picLocks noChangeAspect="1"/>
          </p:cNvPicPr>
          <p:nvPr userDrawn="1"/>
        </p:nvPicPr>
        <p:blipFill>
          <a:blip r:embed="rId5"/>
          <a:stretch>
            <a:fillRect/>
          </a:stretch>
        </p:blipFill>
        <p:spPr>
          <a:xfrm>
            <a:off x="8650224" y="4654296"/>
            <a:ext cx="3209544" cy="1287194"/>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3000"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bulleted text (50% Picture) - Light Gray">
    <p:bg bwMode="black">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A991739-4A2F-4934-A2F8-54F68A99E78A}"/>
              </a:ext>
            </a:extLst>
          </p:cNvPr>
          <p:cNvSpPr>
            <a:spLocks noGrp="1"/>
          </p:cNvSpPr>
          <p:nvPr>
            <p:ph type="pic" sz="quarter" idx="11"/>
          </p:nvPr>
        </p:nvSpPr>
        <p:spPr>
          <a:xfrm>
            <a:off x="6105145" y="291402"/>
            <a:ext cx="6089904" cy="6566598"/>
          </a:xfrm>
          <a:solidFill>
            <a:schemeClr val="bg2"/>
          </a:solidFill>
          <a:effectLst>
            <a:outerShdw blurRad="50800" dist="38100" dir="5400000" algn="t" rotWithShape="0">
              <a:prstClr val="black">
                <a:alpha val="40000"/>
              </a:prstClr>
            </a:outerShdw>
          </a:effectLst>
        </p:spPr>
        <p:txBody>
          <a:bodyPr/>
          <a:lstStyle>
            <a:lvl1pPr marL="0" indent="0">
              <a:buNone/>
              <a:defRPr/>
            </a:lvl1pPr>
          </a:lstStyle>
          <a:p>
            <a:r>
              <a:rPr lang="en-US" dirty="0"/>
              <a:t>Click icon to add picture</a:t>
            </a:r>
          </a:p>
        </p:txBody>
      </p:sp>
      <p:sp>
        <p:nvSpPr>
          <p:cNvPr id="2" name="Title 1"/>
          <p:cNvSpPr>
            <a:spLocks noGrp="1"/>
          </p:cNvSpPr>
          <p:nvPr>
            <p:ph type="title"/>
          </p:nvPr>
        </p:nvSpPr>
        <p:spPr bwMode="white">
          <a:xfrm>
            <a:off x="585216" y="379457"/>
            <a:ext cx="5501640" cy="553998"/>
          </a:xfrm>
          <a:noFill/>
        </p:spPr>
        <p:txBody>
          <a:bodyPr/>
          <a:lstStyle>
            <a:lvl1pPr>
              <a:defRPr>
                <a:solidFill>
                  <a:srgbClr val="2E3E3E"/>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84A5B181-ABAD-4AC0-A19C-47CDE891BFE4}"/>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7" y="1447799"/>
            <a:ext cx="5501640"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5FAAE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A close up of a sign&#10;&#10;Description automatically generated">
            <a:extLst>
              <a:ext uri="{FF2B5EF4-FFF2-40B4-BE49-F238E27FC236}">
                <a16:creationId xmlns:a16="http://schemas.microsoft.com/office/drawing/2014/main" id="{FD0ABD1F-A655-43A9-B311-65C642C0D59A}"/>
              </a:ext>
            </a:extLst>
          </p:cNvPr>
          <p:cNvPicPr>
            <a:picLocks noChangeAspect="1"/>
          </p:cNvPicPr>
          <p:nvPr userDrawn="1"/>
        </p:nvPicPr>
        <p:blipFill>
          <a:blip r:embed="rId2"/>
          <a:stretch>
            <a:fillRect/>
          </a:stretch>
        </p:blipFill>
        <p:spPr>
          <a:xfrm>
            <a:off x="274320" y="6190488"/>
            <a:ext cx="1746504" cy="700439"/>
          </a:xfrm>
          <a:prstGeom prst="rect">
            <a:avLst/>
          </a:prstGeom>
        </p:spPr>
      </p:pic>
    </p:spTree>
    <p:extLst>
      <p:ext uri="{BB962C8B-B14F-4D97-AF65-F5344CB8AC3E}">
        <p14:creationId xmlns:p14="http://schemas.microsoft.com/office/powerpoint/2010/main" val="217243202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bulleted text (33% Picture) - Dark Teal">
    <p:bg bwMode="black">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A991739-4A2F-4934-A2F8-54F68A99E78A}"/>
              </a:ext>
            </a:extLst>
          </p:cNvPr>
          <p:cNvSpPr>
            <a:spLocks noGrp="1"/>
          </p:cNvSpPr>
          <p:nvPr>
            <p:ph type="pic" sz="quarter" idx="11"/>
          </p:nvPr>
        </p:nvSpPr>
        <p:spPr>
          <a:xfrm>
            <a:off x="8132064" y="291402"/>
            <a:ext cx="4059936" cy="6566598"/>
          </a:xfrm>
          <a:solidFill>
            <a:srgbClr val="5FAAEB"/>
          </a:solidFill>
          <a:effectLst>
            <a:outerShdw blurRad="50800" dist="38100" dir="5400000" algn="t" rotWithShape="0">
              <a:prstClr val="black">
                <a:alpha val="40000"/>
              </a:prstClr>
            </a:outerShdw>
          </a:effectLst>
        </p:spPr>
        <p:txBody>
          <a:bodyPr/>
          <a:lstStyle>
            <a:lvl1pPr marL="0" indent="0">
              <a:buNone/>
              <a:defRPr/>
            </a:lvl1pPr>
          </a:lstStyle>
          <a:p>
            <a:r>
              <a:rPr lang="en-US" dirty="0"/>
              <a:t>Click icon to add picture</a:t>
            </a:r>
          </a:p>
        </p:txBody>
      </p:sp>
      <p:sp>
        <p:nvSpPr>
          <p:cNvPr id="2" name="Title 1"/>
          <p:cNvSpPr>
            <a:spLocks noGrp="1"/>
          </p:cNvSpPr>
          <p:nvPr>
            <p:ph type="title"/>
          </p:nvPr>
        </p:nvSpPr>
        <p:spPr bwMode="white">
          <a:xfrm>
            <a:off x="585216" y="379457"/>
            <a:ext cx="7546848" cy="553998"/>
          </a:xfrm>
          <a:noFill/>
        </p:spPr>
        <p:txBody>
          <a:bodyPr/>
          <a:lstStyle>
            <a:lvl1pPr>
              <a:defRPr>
                <a:solidFill>
                  <a:srgbClr val="2E3E3E"/>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84A5B181-ABAD-4AC0-A19C-47CDE891BFE4}"/>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754684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5FAAE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A close up of a sign&#10;&#10;Description automatically generated">
            <a:extLst>
              <a:ext uri="{FF2B5EF4-FFF2-40B4-BE49-F238E27FC236}">
                <a16:creationId xmlns:a16="http://schemas.microsoft.com/office/drawing/2014/main" id="{4CA38A1D-4317-4AA5-B7AB-739AA9FD12C1}"/>
              </a:ext>
            </a:extLst>
          </p:cNvPr>
          <p:cNvPicPr>
            <a:picLocks noChangeAspect="1"/>
          </p:cNvPicPr>
          <p:nvPr userDrawn="1"/>
        </p:nvPicPr>
        <p:blipFill>
          <a:blip r:embed="rId2"/>
          <a:stretch>
            <a:fillRect/>
          </a:stretch>
        </p:blipFill>
        <p:spPr>
          <a:xfrm>
            <a:off x="274320" y="6190488"/>
            <a:ext cx="1746504" cy="700439"/>
          </a:xfrm>
          <a:prstGeom prst="rect">
            <a:avLst/>
          </a:prstGeom>
        </p:spPr>
      </p:pic>
    </p:spTree>
    <p:extLst>
      <p:ext uri="{BB962C8B-B14F-4D97-AF65-F5344CB8AC3E}">
        <p14:creationId xmlns:p14="http://schemas.microsoft.com/office/powerpoint/2010/main" val="208309548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bulleted text (33% Picture) - Light Gray">
    <p:bg bwMode="black">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A991739-4A2F-4934-A2F8-54F68A99E78A}"/>
              </a:ext>
            </a:extLst>
          </p:cNvPr>
          <p:cNvSpPr>
            <a:spLocks noGrp="1"/>
          </p:cNvSpPr>
          <p:nvPr>
            <p:ph type="pic" sz="quarter" idx="11"/>
          </p:nvPr>
        </p:nvSpPr>
        <p:spPr>
          <a:xfrm>
            <a:off x="8132064" y="291402"/>
            <a:ext cx="4059936" cy="6566598"/>
          </a:xfrm>
          <a:solidFill>
            <a:schemeClr val="bg2"/>
          </a:solidFill>
          <a:effectLst>
            <a:outerShdw blurRad="50800" dist="38100" dir="5400000" algn="t" rotWithShape="0">
              <a:prstClr val="black">
                <a:alpha val="40000"/>
              </a:prstClr>
            </a:outerShdw>
          </a:effectLst>
        </p:spPr>
        <p:txBody>
          <a:bodyPr/>
          <a:lstStyle>
            <a:lvl1pPr marL="0" indent="0">
              <a:buNone/>
              <a:defRPr/>
            </a:lvl1pPr>
          </a:lstStyle>
          <a:p>
            <a:r>
              <a:rPr lang="en-US" dirty="0"/>
              <a:t>Click icon to add picture</a:t>
            </a:r>
          </a:p>
        </p:txBody>
      </p:sp>
      <p:sp>
        <p:nvSpPr>
          <p:cNvPr id="2" name="Title 1"/>
          <p:cNvSpPr>
            <a:spLocks noGrp="1"/>
          </p:cNvSpPr>
          <p:nvPr>
            <p:ph type="title"/>
          </p:nvPr>
        </p:nvSpPr>
        <p:spPr bwMode="white">
          <a:xfrm>
            <a:off x="585216" y="379457"/>
            <a:ext cx="7546848" cy="553998"/>
          </a:xfrm>
          <a:noFill/>
        </p:spPr>
        <p:txBody>
          <a:bodyPr/>
          <a:lstStyle>
            <a:lvl1pPr>
              <a:defRPr>
                <a:solidFill>
                  <a:srgbClr val="2E3E3E"/>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84A5B181-ABAD-4AC0-A19C-47CDE891BFE4}"/>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754684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5FAAE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A close up of a sign&#10;&#10;Description automatically generated">
            <a:extLst>
              <a:ext uri="{FF2B5EF4-FFF2-40B4-BE49-F238E27FC236}">
                <a16:creationId xmlns:a16="http://schemas.microsoft.com/office/drawing/2014/main" id="{67E89390-D5FD-469A-9ED4-E864C11A636D}"/>
              </a:ext>
            </a:extLst>
          </p:cNvPr>
          <p:cNvPicPr>
            <a:picLocks noChangeAspect="1"/>
          </p:cNvPicPr>
          <p:nvPr userDrawn="1"/>
        </p:nvPicPr>
        <p:blipFill>
          <a:blip r:embed="rId2"/>
          <a:stretch>
            <a:fillRect/>
          </a:stretch>
        </p:blipFill>
        <p:spPr>
          <a:xfrm>
            <a:off x="274320" y="6190488"/>
            <a:ext cx="1746504" cy="700439"/>
          </a:xfrm>
          <a:prstGeom prst="rect">
            <a:avLst/>
          </a:prstGeom>
        </p:spPr>
      </p:pic>
    </p:spTree>
    <p:extLst>
      <p:ext uri="{BB962C8B-B14F-4D97-AF65-F5344CB8AC3E}">
        <p14:creationId xmlns:p14="http://schemas.microsoft.com/office/powerpoint/2010/main" val="133815757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nowledge Check (Black)">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hasCustomPrompt="1"/>
          </p:nvPr>
        </p:nvSpPr>
        <p:spPr>
          <a:xfrm>
            <a:off x="588263" y="384048"/>
            <a:ext cx="11018520" cy="553998"/>
          </a:xfrm>
          <a:prstGeom prst="rect">
            <a:avLst/>
          </a:prstGeom>
        </p:spPr>
        <p:txBody>
          <a:bodyPr/>
          <a:lstStyle>
            <a:lvl1pPr>
              <a:defRPr>
                <a:solidFill>
                  <a:schemeClr val="bg1"/>
                </a:solidFill>
              </a:defRPr>
            </a:lvl1pPr>
          </a:lstStyle>
          <a:p>
            <a:r>
              <a:rPr lang="en-US" dirty="0"/>
              <a:t>Knowledge Check</a:t>
            </a:r>
          </a:p>
        </p:txBody>
      </p:sp>
      <p:sp>
        <p:nvSpPr>
          <p:cNvPr id="4" name="Text Placeholder 3"/>
          <p:cNvSpPr>
            <a:spLocks noGrp="1"/>
          </p:cNvSpPr>
          <p:nvPr>
            <p:ph type="body" sz="quarter" idx="10"/>
          </p:nvPr>
        </p:nvSpPr>
        <p:spPr>
          <a:xfrm>
            <a:off x="586390" y="1434370"/>
            <a:ext cx="11018520" cy="1649682"/>
          </a:xfrm>
        </p:spPr>
        <p:txBody>
          <a:bodyPr wrap="square">
            <a:spAutoFit/>
          </a:bodyPr>
          <a:lstStyle>
            <a:lvl1pPr marL="0" indent="0">
              <a:buNone/>
              <a:defRPr>
                <a:solidFill>
                  <a:schemeClr val="bg1"/>
                </a:solidFill>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3F91A658-6353-4E6A-AF8C-58A00608B6E4}"/>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9B319ED9-5A8E-4D88-A072-B3BD58F5D3DD}"/>
              </a:ext>
            </a:extLst>
          </p:cNvPr>
          <p:cNvPicPr>
            <a:picLocks noChangeAspect="1"/>
          </p:cNvPicPr>
          <p:nvPr userDrawn="1"/>
        </p:nvPicPr>
        <p:blipFill>
          <a:blip r:embed="rId3"/>
          <a:stretch>
            <a:fillRect/>
          </a:stretch>
        </p:blipFill>
        <p:spPr>
          <a:xfrm>
            <a:off x="9582912" y="5769865"/>
            <a:ext cx="2350008" cy="942475"/>
          </a:xfrm>
          <a:prstGeom prst="rect">
            <a:avLst/>
          </a:prstGeom>
        </p:spPr>
      </p:pic>
    </p:spTree>
    <p:extLst>
      <p:ext uri="{BB962C8B-B14F-4D97-AF65-F5344CB8AC3E}">
        <p14:creationId xmlns:p14="http://schemas.microsoft.com/office/powerpoint/2010/main" val="3967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no ind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opic 1 Text"/>
          <p:cNvSpPr>
            <a:spLocks noGrp="1"/>
          </p:cNvSpPr>
          <p:nvPr>
            <p:ph type="body" sz="quarter" idx="10"/>
          </p:nvPr>
        </p:nvSpPr>
        <p:spPr>
          <a:xfrm>
            <a:off x="581732" y="2364057"/>
            <a:ext cx="5212080" cy="1526572"/>
          </a:xfrm>
          <a:noFill/>
        </p:spPr>
        <p:txBody>
          <a:bodyPr wrap="square" lIns="91440" tIns="91440" rIns="91440" bIns="91440">
            <a:sp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opic 2 Text">
            <a:extLst>
              <a:ext uri="{FF2B5EF4-FFF2-40B4-BE49-F238E27FC236}">
                <a16:creationId xmlns:a16="http://schemas.microsoft.com/office/drawing/2014/main" id="{8E9CDCB4-03E1-4763-B83E-A1334BCDB0C0}"/>
              </a:ext>
            </a:extLst>
          </p:cNvPr>
          <p:cNvSpPr>
            <a:spLocks noGrp="1"/>
          </p:cNvSpPr>
          <p:nvPr>
            <p:ph type="body" sz="quarter" idx="12"/>
          </p:nvPr>
        </p:nvSpPr>
        <p:spPr>
          <a:xfrm>
            <a:off x="6394703" y="2364057"/>
            <a:ext cx="5212080" cy="1526572"/>
          </a:xfrm>
          <a:noFill/>
        </p:spPr>
        <p:txBody>
          <a:bodyPr wrap="square" lIns="91440" tIns="91440" rIns="91440" bIns="91440">
            <a:sp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CF8B8B71-52BA-4968-8257-C752859AD08D}"/>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7" name="NEW Brand Colors 2018">
            <a:extLst>
              <a:ext uri="{FF2B5EF4-FFF2-40B4-BE49-F238E27FC236}">
                <a16:creationId xmlns:a16="http://schemas.microsoft.com/office/drawing/2014/main" id="{C9AEFAAD-000E-444E-AFC0-AD0402AA76A0}"/>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opic 1">
            <a:extLst>
              <a:ext uri="{FF2B5EF4-FFF2-40B4-BE49-F238E27FC236}">
                <a16:creationId xmlns:a16="http://schemas.microsoft.com/office/drawing/2014/main" id="{D4F7E90F-BE6D-4003-B103-9E8FD9FA446E}"/>
              </a:ext>
            </a:extLst>
          </p:cNvPr>
          <p:cNvSpPr>
            <a:spLocks noGrp="1"/>
          </p:cNvSpPr>
          <p:nvPr>
            <p:ph type="body" sz="quarter" idx="13" hasCustomPrompt="1"/>
          </p:nvPr>
        </p:nvSpPr>
        <p:spPr>
          <a:xfrm>
            <a:off x="585216" y="1435608"/>
            <a:ext cx="521208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1</a:t>
            </a:r>
          </a:p>
        </p:txBody>
      </p:sp>
      <p:sp>
        <p:nvSpPr>
          <p:cNvPr id="9" name="Topic 2">
            <a:extLst>
              <a:ext uri="{FF2B5EF4-FFF2-40B4-BE49-F238E27FC236}">
                <a16:creationId xmlns:a16="http://schemas.microsoft.com/office/drawing/2014/main" id="{CD0A3FF0-9B4B-42A8-BF2A-81CDCC12AA4D}"/>
              </a:ext>
            </a:extLst>
          </p:cNvPr>
          <p:cNvSpPr>
            <a:spLocks noGrp="1"/>
          </p:cNvSpPr>
          <p:nvPr>
            <p:ph type="body" sz="quarter" idx="14" hasCustomPrompt="1"/>
          </p:nvPr>
        </p:nvSpPr>
        <p:spPr>
          <a:xfrm>
            <a:off x="6397171" y="1435608"/>
            <a:ext cx="521208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2</a:t>
            </a:r>
          </a:p>
        </p:txBody>
      </p:sp>
      <p:sp>
        <p:nvSpPr>
          <p:cNvPr id="12" name="Rectangle 11">
            <a:extLst>
              <a:ext uri="{FF2B5EF4-FFF2-40B4-BE49-F238E27FC236}">
                <a16:creationId xmlns:a16="http://schemas.microsoft.com/office/drawing/2014/main" id="{44F5DD07-A5F0-4F81-9BDE-042E53EFBA6F}"/>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2C3A91D-D9D2-4CE0-84A0-DEC91A009C6E}"/>
              </a:ext>
            </a:extLst>
          </p:cNvPr>
          <p:cNvCxnSpPr/>
          <p:nvPr userDrawn="1"/>
        </p:nvCxnSpPr>
        <p:spPr>
          <a:xfrm>
            <a:off x="588263" y="2098158"/>
            <a:ext cx="5205549"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5C63ED-C513-4A44-A8F5-EFBA05EE78DF}"/>
              </a:ext>
            </a:extLst>
          </p:cNvPr>
          <p:cNvCxnSpPr/>
          <p:nvPr userDrawn="1"/>
        </p:nvCxnSpPr>
        <p:spPr>
          <a:xfrm>
            <a:off x="6401234" y="2098158"/>
            <a:ext cx="5205549"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516119-6510-46AB-BEB4-3AE00F3CD3BB}"/>
              </a:ext>
            </a:extLst>
          </p:cNvPr>
          <p:cNvCxnSpPr/>
          <p:nvPr userDrawn="1"/>
        </p:nvCxnSpPr>
        <p:spPr>
          <a:xfrm>
            <a:off x="6096000"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5" name="Picture 14" descr="A close up of a sign&#10;&#10;Description automatically generated">
            <a:extLst>
              <a:ext uri="{FF2B5EF4-FFF2-40B4-BE49-F238E27FC236}">
                <a16:creationId xmlns:a16="http://schemas.microsoft.com/office/drawing/2014/main" id="{70A9870D-27AC-421D-8D35-6FDA2C203817}"/>
              </a:ext>
            </a:extLst>
          </p:cNvPr>
          <p:cNvPicPr>
            <a:picLocks noChangeAspect="1"/>
          </p:cNvPicPr>
          <p:nvPr userDrawn="1"/>
        </p:nvPicPr>
        <p:blipFill>
          <a:blip r:embed="rId3"/>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3115069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no indent with UR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opic 1 Text"/>
          <p:cNvSpPr>
            <a:spLocks noGrp="1"/>
          </p:cNvSpPr>
          <p:nvPr>
            <p:ph type="body" sz="quarter" idx="10"/>
          </p:nvPr>
        </p:nvSpPr>
        <p:spPr>
          <a:xfrm>
            <a:off x="581732" y="2364057"/>
            <a:ext cx="5212080" cy="1526572"/>
          </a:xfrm>
          <a:noFill/>
        </p:spPr>
        <p:txBody>
          <a:bodyPr wrap="square" lIns="91440" tIns="91440" rIns="91440" bIns="91440">
            <a:sp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opic 2 Text">
            <a:extLst>
              <a:ext uri="{FF2B5EF4-FFF2-40B4-BE49-F238E27FC236}">
                <a16:creationId xmlns:a16="http://schemas.microsoft.com/office/drawing/2014/main" id="{8E9CDCB4-03E1-4763-B83E-A1334BCDB0C0}"/>
              </a:ext>
            </a:extLst>
          </p:cNvPr>
          <p:cNvSpPr>
            <a:spLocks noGrp="1"/>
          </p:cNvSpPr>
          <p:nvPr>
            <p:ph type="body" sz="quarter" idx="12"/>
          </p:nvPr>
        </p:nvSpPr>
        <p:spPr>
          <a:xfrm>
            <a:off x="6394703" y="2364057"/>
            <a:ext cx="5212080" cy="1526572"/>
          </a:xfrm>
          <a:noFill/>
        </p:spPr>
        <p:txBody>
          <a:bodyPr wrap="square" lIns="91440" tIns="91440" rIns="91440" bIns="91440">
            <a:sp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CF8B8B71-52BA-4968-8257-C752859AD08D}"/>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7" name="NEW Brand Colors 2018">
            <a:extLst>
              <a:ext uri="{FF2B5EF4-FFF2-40B4-BE49-F238E27FC236}">
                <a16:creationId xmlns:a16="http://schemas.microsoft.com/office/drawing/2014/main" id="{C9AEFAAD-000E-444E-AFC0-AD0402AA76A0}"/>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opic 1">
            <a:extLst>
              <a:ext uri="{FF2B5EF4-FFF2-40B4-BE49-F238E27FC236}">
                <a16:creationId xmlns:a16="http://schemas.microsoft.com/office/drawing/2014/main" id="{D4F7E90F-BE6D-4003-B103-9E8FD9FA446E}"/>
              </a:ext>
            </a:extLst>
          </p:cNvPr>
          <p:cNvSpPr>
            <a:spLocks noGrp="1"/>
          </p:cNvSpPr>
          <p:nvPr>
            <p:ph type="body" sz="quarter" idx="13" hasCustomPrompt="1"/>
          </p:nvPr>
        </p:nvSpPr>
        <p:spPr>
          <a:xfrm>
            <a:off x="585216" y="1435608"/>
            <a:ext cx="521208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1</a:t>
            </a:r>
          </a:p>
        </p:txBody>
      </p:sp>
      <p:sp>
        <p:nvSpPr>
          <p:cNvPr id="9" name="Topic 2">
            <a:extLst>
              <a:ext uri="{FF2B5EF4-FFF2-40B4-BE49-F238E27FC236}">
                <a16:creationId xmlns:a16="http://schemas.microsoft.com/office/drawing/2014/main" id="{CD0A3FF0-9B4B-42A8-BF2A-81CDCC12AA4D}"/>
              </a:ext>
            </a:extLst>
          </p:cNvPr>
          <p:cNvSpPr>
            <a:spLocks noGrp="1"/>
          </p:cNvSpPr>
          <p:nvPr>
            <p:ph type="body" sz="quarter" idx="14" hasCustomPrompt="1"/>
          </p:nvPr>
        </p:nvSpPr>
        <p:spPr>
          <a:xfrm>
            <a:off x="6397171" y="1435608"/>
            <a:ext cx="521208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2</a:t>
            </a:r>
          </a:p>
        </p:txBody>
      </p:sp>
      <p:sp>
        <p:nvSpPr>
          <p:cNvPr id="12" name="Rectangle 11">
            <a:extLst>
              <a:ext uri="{FF2B5EF4-FFF2-40B4-BE49-F238E27FC236}">
                <a16:creationId xmlns:a16="http://schemas.microsoft.com/office/drawing/2014/main" id="{44F5DD07-A5F0-4F81-9BDE-042E53EFBA6F}"/>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2C3A91D-D9D2-4CE0-84A0-DEC91A009C6E}"/>
              </a:ext>
            </a:extLst>
          </p:cNvPr>
          <p:cNvCxnSpPr/>
          <p:nvPr userDrawn="1"/>
        </p:nvCxnSpPr>
        <p:spPr>
          <a:xfrm>
            <a:off x="588263" y="2098158"/>
            <a:ext cx="5205549"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5C63ED-C513-4A44-A8F5-EFBA05EE78DF}"/>
              </a:ext>
            </a:extLst>
          </p:cNvPr>
          <p:cNvCxnSpPr/>
          <p:nvPr userDrawn="1"/>
        </p:nvCxnSpPr>
        <p:spPr>
          <a:xfrm>
            <a:off x="6401234" y="2098158"/>
            <a:ext cx="5205549"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516119-6510-46AB-BEB4-3AE00F3CD3BB}"/>
              </a:ext>
            </a:extLst>
          </p:cNvPr>
          <p:cNvCxnSpPr/>
          <p:nvPr userDrawn="1"/>
        </p:nvCxnSpPr>
        <p:spPr>
          <a:xfrm>
            <a:off x="6096000"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7AE3EE50-EF26-4460-BFAA-F8EE57CBE37B}"/>
              </a:ext>
            </a:extLst>
          </p:cNvPr>
          <p:cNvSpPr>
            <a:spLocks noGrp="1"/>
          </p:cNvSpPr>
          <p:nvPr>
            <p:ph type="body" sz="quarter" idx="11" hasCustomPrompt="1"/>
          </p:nvPr>
        </p:nvSpPr>
        <p:spPr>
          <a:xfrm>
            <a:off x="585216" y="6043400"/>
            <a:ext cx="11018518" cy="359171"/>
          </a:xfrm>
          <a:solidFill>
            <a:srgbClr val="5FAAEB"/>
          </a:solidFill>
        </p:spPr>
        <p:txBody>
          <a:bodyPr vert="horz" wrap="none" lIns="0" tIns="0" rIns="0" bIns="0" rtlCol="0" anchor="ctr" anchorCtr="0">
            <a:noAutofit/>
          </a:bodyPr>
          <a:lstStyle>
            <a:lvl1pPr marL="0" indent="0" algn="ctr">
              <a:buNone/>
              <a:defRPr lang="en-US" sz="2000" dirty="0">
                <a:solidFill>
                  <a:schemeClr val="bg1"/>
                </a:solidFill>
                <a:latin typeface="+mn-lt"/>
                <a:cs typeface="+mn-cs"/>
              </a:defRPr>
            </a:lvl1pPr>
            <a:lvl2pPr>
              <a:defRPr lang="en-US" dirty="0"/>
            </a:lvl2pPr>
            <a:lvl3pPr>
              <a:defRPr lang="en-US" dirty="0"/>
            </a:lvl3pPr>
            <a:lvl4pPr>
              <a:defRPr lang="en-US" dirty="0"/>
            </a:lvl4pPr>
            <a:lvl5pPr>
              <a:defRPr lang="en-US" dirty="0"/>
            </a:lvl5pPr>
          </a:lstStyle>
          <a:p>
            <a:pPr marL="228600" lvl="0" indent="-228600" algn="ctr"/>
            <a:r>
              <a:rPr lang="en-US" dirty="0"/>
              <a:t>https://azure.microsoft.com/services/virtual-machines/</a:t>
            </a:r>
          </a:p>
        </p:txBody>
      </p:sp>
      <p:pic>
        <p:nvPicPr>
          <p:cNvPr id="16" name="Picture 15" descr="A close up of a sign&#10;&#10;Description automatically generated">
            <a:extLst>
              <a:ext uri="{FF2B5EF4-FFF2-40B4-BE49-F238E27FC236}">
                <a16:creationId xmlns:a16="http://schemas.microsoft.com/office/drawing/2014/main" id="{98A65050-9923-4D66-B66E-F3C332B0F16C}"/>
              </a:ext>
            </a:extLst>
          </p:cNvPr>
          <p:cNvPicPr>
            <a:picLocks noChangeAspect="1"/>
          </p:cNvPicPr>
          <p:nvPr userDrawn="1"/>
        </p:nvPicPr>
        <p:blipFill>
          <a:blip r:embed="rId3"/>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153989980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hree Column Non-bulleted text no ind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opic 1 Text"/>
          <p:cNvSpPr>
            <a:spLocks noGrp="1"/>
          </p:cNvSpPr>
          <p:nvPr>
            <p:ph type="body" sz="quarter" idx="10"/>
          </p:nvPr>
        </p:nvSpPr>
        <p:spPr>
          <a:xfrm>
            <a:off x="581732" y="2364057"/>
            <a:ext cx="34747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opic 2 Text">
            <a:extLst>
              <a:ext uri="{FF2B5EF4-FFF2-40B4-BE49-F238E27FC236}">
                <a16:creationId xmlns:a16="http://schemas.microsoft.com/office/drawing/2014/main" id="{8E9CDCB4-03E1-4763-B83E-A1334BCDB0C0}"/>
              </a:ext>
            </a:extLst>
          </p:cNvPr>
          <p:cNvSpPr>
            <a:spLocks noGrp="1"/>
          </p:cNvSpPr>
          <p:nvPr>
            <p:ph type="body" sz="quarter" idx="12"/>
          </p:nvPr>
        </p:nvSpPr>
        <p:spPr>
          <a:xfrm>
            <a:off x="8126549" y="2364057"/>
            <a:ext cx="34747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CF8B8B71-52BA-4968-8257-C752859AD08D}"/>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7" name="NEW Brand Colors 2018">
            <a:extLst>
              <a:ext uri="{FF2B5EF4-FFF2-40B4-BE49-F238E27FC236}">
                <a16:creationId xmlns:a16="http://schemas.microsoft.com/office/drawing/2014/main" id="{C9AEFAAD-000E-444E-AFC0-AD0402AA76A0}"/>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opic 1">
            <a:extLst>
              <a:ext uri="{FF2B5EF4-FFF2-40B4-BE49-F238E27FC236}">
                <a16:creationId xmlns:a16="http://schemas.microsoft.com/office/drawing/2014/main" id="{D4F7E90F-BE6D-4003-B103-9E8FD9FA446E}"/>
              </a:ext>
            </a:extLst>
          </p:cNvPr>
          <p:cNvSpPr>
            <a:spLocks noGrp="1"/>
          </p:cNvSpPr>
          <p:nvPr>
            <p:ph type="body" sz="quarter" idx="13" hasCustomPrompt="1"/>
          </p:nvPr>
        </p:nvSpPr>
        <p:spPr>
          <a:xfrm>
            <a:off x="585216" y="1435608"/>
            <a:ext cx="34747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1</a:t>
            </a:r>
          </a:p>
        </p:txBody>
      </p:sp>
      <p:sp>
        <p:nvSpPr>
          <p:cNvPr id="9" name="Topic 2">
            <a:extLst>
              <a:ext uri="{FF2B5EF4-FFF2-40B4-BE49-F238E27FC236}">
                <a16:creationId xmlns:a16="http://schemas.microsoft.com/office/drawing/2014/main" id="{CD0A3FF0-9B4B-42A8-BF2A-81CDCC12AA4D}"/>
              </a:ext>
            </a:extLst>
          </p:cNvPr>
          <p:cNvSpPr>
            <a:spLocks noGrp="1"/>
          </p:cNvSpPr>
          <p:nvPr>
            <p:ph type="body" sz="quarter" idx="14" hasCustomPrompt="1"/>
          </p:nvPr>
        </p:nvSpPr>
        <p:spPr>
          <a:xfrm>
            <a:off x="8129017" y="1435608"/>
            <a:ext cx="34747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3</a:t>
            </a:r>
          </a:p>
        </p:txBody>
      </p:sp>
      <p:sp>
        <p:nvSpPr>
          <p:cNvPr id="12" name="Rectangle 11">
            <a:extLst>
              <a:ext uri="{FF2B5EF4-FFF2-40B4-BE49-F238E27FC236}">
                <a16:creationId xmlns:a16="http://schemas.microsoft.com/office/drawing/2014/main" id="{44F5DD07-A5F0-4F81-9BDE-042E53EFBA6F}"/>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2C3A91D-D9D2-4CE0-84A0-DEC91A009C6E}"/>
              </a:ext>
            </a:extLst>
          </p:cNvPr>
          <p:cNvCxnSpPr/>
          <p:nvPr userDrawn="1"/>
        </p:nvCxnSpPr>
        <p:spPr>
          <a:xfrm>
            <a:off x="588263" y="2098158"/>
            <a:ext cx="34747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5C63ED-C513-4A44-A8F5-EFBA05EE78DF}"/>
              </a:ext>
            </a:extLst>
          </p:cNvPr>
          <p:cNvCxnSpPr/>
          <p:nvPr userDrawn="1"/>
        </p:nvCxnSpPr>
        <p:spPr>
          <a:xfrm>
            <a:off x="8133080" y="2098158"/>
            <a:ext cx="34747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516119-6510-46AB-BEB4-3AE00F3CD3BB}"/>
              </a:ext>
            </a:extLst>
          </p:cNvPr>
          <p:cNvCxnSpPr/>
          <p:nvPr userDrawn="1"/>
        </p:nvCxnSpPr>
        <p:spPr>
          <a:xfrm>
            <a:off x="7980426"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opic 1 Text">
            <a:extLst>
              <a:ext uri="{FF2B5EF4-FFF2-40B4-BE49-F238E27FC236}">
                <a16:creationId xmlns:a16="http://schemas.microsoft.com/office/drawing/2014/main" id="{CBA451E5-E78C-459B-AB19-D4034BC7D424}"/>
              </a:ext>
            </a:extLst>
          </p:cNvPr>
          <p:cNvSpPr>
            <a:spLocks noGrp="1"/>
          </p:cNvSpPr>
          <p:nvPr>
            <p:ph type="body" sz="quarter" idx="15"/>
          </p:nvPr>
        </p:nvSpPr>
        <p:spPr>
          <a:xfrm>
            <a:off x="4354141" y="2361775"/>
            <a:ext cx="34747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opic 1">
            <a:extLst>
              <a:ext uri="{FF2B5EF4-FFF2-40B4-BE49-F238E27FC236}">
                <a16:creationId xmlns:a16="http://schemas.microsoft.com/office/drawing/2014/main" id="{72ADA61C-947A-46CA-A7A0-CC0FA51CEE7B}"/>
              </a:ext>
            </a:extLst>
          </p:cNvPr>
          <p:cNvSpPr>
            <a:spLocks noGrp="1"/>
          </p:cNvSpPr>
          <p:nvPr>
            <p:ph type="body" sz="quarter" idx="16" hasCustomPrompt="1"/>
          </p:nvPr>
        </p:nvSpPr>
        <p:spPr>
          <a:xfrm>
            <a:off x="4357116" y="1433326"/>
            <a:ext cx="34747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2</a:t>
            </a:r>
          </a:p>
        </p:txBody>
      </p:sp>
      <p:cxnSp>
        <p:nvCxnSpPr>
          <p:cNvPr id="18" name="Straight Connector 17">
            <a:extLst>
              <a:ext uri="{FF2B5EF4-FFF2-40B4-BE49-F238E27FC236}">
                <a16:creationId xmlns:a16="http://schemas.microsoft.com/office/drawing/2014/main" id="{5A39AC99-0881-440B-BA2E-A7F382C430FF}"/>
              </a:ext>
            </a:extLst>
          </p:cNvPr>
          <p:cNvCxnSpPr/>
          <p:nvPr userDrawn="1"/>
        </p:nvCxnSpPr>
        <p:spPr>
          <a:xfrm>
            <a:off x="4360672" y="2095876"/>
            <a:ext cx="34747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963710-DC71-4DF3-92DA-802E078930D9}"/>
              </a:ext>
            </a:extLst>
          </p:cNvPr>
          <p:cNvCxnSpPr/>
          <p:nvPr userDrawn="1"/>
        </p:nvCxnSpPr>
        <p:spPr>
          <a:xfrm>
            <a:off x="4208526"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1" name="Picture 20" descr="A close up of a sign&#10;&#10;Description automatically generated">
            <a:extLst>
              <a:ext uri="{FF2B5EF4-FFF2-40B4-BE49-F238E27FC236}">
                <a16:creationId xmlns:a16="http://schemas.microsoft.com/office/drawing/2014/main" id="{C6520A6D-7E5D-47E4-A2E5-EE062C6A633B}"/>
              </a:ext>
            </a:extLst>
          </p:cNvPr>
          <p:cNvPicPr>
            <a:picLocks noChangeAspect="1"/>
          </p:cNvPicPr>
          <p:nvPr userDrawn="1"/>
        </p:nvPicPr>
        <p:blipFill>
          <a:blip r:embed="rId3"/>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686960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hree Column Non-bulleted text no indent with UR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opic 1 Text"/>
          <p:cNvSpPr>
            <a:spLocks noGrp="1"/>
          </p:cNvSpPr>
          <p:nvPr>
            <p:ph type="body" sz="quarter" idx="10"/>
          </p:nvPr>
        </p:nvSpPr>
        <p:spPr>
          <a:xfrm>
            <a:off x="581732" y="2364057"/>
            <a:ext cx="34747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opic 2 Text">
            <a:extLst>
              <a:ext uri="{FF2B5EF4-FFF2-40B4-BE49-F238E27FC236}">
                <a16:creationId xmlns:a16="http://schemas.microsoft.com/office/drawing/2014/main" id="{8E9CDCB4-03E1-4763-B83E-A1334BCDB0C0}"/>
              </a:ext>
            </a:extLst>
          </p:cNvPr>
          <p:cNvSpPr>
            <a:spLocks noGrp="1"/>
          </p:cNvSpPr>
          <p:nvPr>
            <p:ph type="body" sz="quarter" idx="12"/>
          </p:nvPr>
        </p:nvSpPr>
        <p:spPr>
          <a:xfrm>
            <a:off x="8126549" y="2364057"/>
            <a:ext cx="34747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CF8B8B71-52BA-4968-8257-C752859AD08D}"/>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7" name="NEW Brand Colors 2018">
            <a:extLst>
              <a:ext uri="{FF2B5EF4-FFF2-40B4-BE49-F238E27FC236}">
                <a16:creationId xmlns:a16="http://schemas.microsoft.com/office/drawing/2014/main" id="{C9AEFAAD-000E-444E-AFC0-AD0402AA76A0}"/>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opic 1">
            <a:extLst>
              <a:ext uri="{FF2B5EF4-FFF2-40B4-BE49-F238E27FC236}">
                <a16:creationId xmlns:a16="http://schemas.microsoft.com/office/drawing/2014/main" id="{D4F7E90F-BE6D-4003-B103-9E8FD9FA446E}"/>
              </a:ext>
            </a:extLst>
          </p:cNvPr>
          <p:cNvSpPr>
            <a:spLocks noGrp="1"/>
          </p:cNvSpPr>
          <p:nvPr>
            <p:ph type="body" sz="quarter" idx="13" hasCustomPrompt="1"/>
          </p:nvPr>
        </p:nvSpPr>
        <p:spPr>
          <a:xfrm>
            <a:off x="585216" y="1435608"/>
            <a:ext cx="34747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1</a:t>
            </a:r>
          </a:p>
        </p:txBody>
      </p:sp>
      <p:sp>
        <p:nvSpPr>
          <p:cNvPr id="9" name="Topic 2">
            <a:extLst>
              <a:ext uri="{FF2B5EF4-FFF2-40B4-BE49-F238E27FC236}">
                <a16:creationId xmlns:a16="http://schemas.microsoft.com/office/drawing/2014/main" id="{CD0A3FF0-9B4B-42A8-BF2A-81CDCC12AA4D}"/>
              </a:ext>
            </a:extLst>
          </p:cNvPr>
          <p:cNvSpPr>
            <a:spLocks noGrp="1"/>
          </p:cNvSpPr>
          <p:nvPr>
            <p:ph type="body" sz="quarter" idx="14" hasCustomPrompt="1"/>
          </p:nvPr>
        </p:nvSpPr>
        <p:spPr>
          <a:xfrm>
            <a:off x="8129017" y="1435608"/>
            <a:ext cx="34747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3</a:t>
            </a:r>
          </a:p>
        </p:txBody>
      </p:sp>
      <p:sp>
        <p:nvSpPr>
          <p:cNvPr id="12" name="Rectangle 11">
            <a:extLst>
              <a:ext uri="{FF2B5EF4-FFF2-40B4-BE49-F238E27FC236}">
                <a16:creationId xmlns:a16="http://schemas.microsoft.com/office/drawing/2014/main" id="{44F5DD07-A5F0-4F81-9BDE-042E53EFBA6F}"/>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2C3A91D-D9D2-4CE0-84A0-DEC91A009C6E}"/>
              </a:ext>
            </a:extLst>
          </p:cNvPr>
          <p:cNvCxnSpPr/>
          <p:nvPr userDrawn="1"/>
        </p:nvCxnSpPr>
        <p:spPr>
          <a:xfrm>
            <a:off x="588263" y="2098158"/>
            <a:ext cx="34747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5C63ED-C513-4A44-A8F5-EFBA05EE78DF}"/>
              </a:ext>
            </a:extLst>
          </p:cNvPr>
          <p:cNvCxnSpPr/>
          <p:nvPr userDrawn="1"/>
        </p:nvCxnSpPr>
        <p:spPr>
          <a:xfrm>
            <a:off x="8133080" y="2098158"/>
            <a:ext cx="34747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516119-6510-46AB-BEB4-3AE00F3CD3BB}"/>
              </a:ext>
            </a:extLst>
          </p:cNvPr>
          <p:cNvCxnSpPr/>
          <p:nvPr userDrawn="1"/>
        </p:nvCxnSpPr>
        <p:spPr>
          <a:xfrm>
            <a:off x="7980426"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opic 1 Text">
            <a:extLst>
              <a:ext uri="{FF2B5EF4-FFF2-40B4-BE49-F238E27FC236}">
                <a16:creationId xmlns:a16="http://schemas.microsoft.com/office/drawing/2014/main" id="{CBA451E5-E78C-459B-AB19-D4034BC7D424}"/>
              </a:ext>
            </a:extLst>
          </p:cNvPr>
          <p:cNvSpPr>
            <a:spLocks noGrp="1"/>
          </p:cNvSpPr>
          <p:nvPr>
            <p:ph type="body" sz="quarter" idx="15"/>
          </p:nvPr>
        </p:nvSpPr>
        <p:spPr>
          <a:xfrm>
            <a:off x="4354141" y="2361775"/>
            <a:ext cx="34747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opic 1">
            <a:extLst>
              <a:ext uri="{FF2B5EF4-FFF2-40B4-BE49-F238E27FC236}">
                <a16:creationId xmlns:a16="http://schemas.microsoft.com/office/drawing/2014/main" id="{72ADA61C-947A-46CA-A7A0-CC0FA51CEE7B}"/>
              </a:ext>
            </a:extLst>
          </p:cNvPr>
          <p:cNvSpPr>
            <a:spLocks noGrp="1"/>
          </p:cNvSpPr>
          <p:nvPr>
            <p:ph type="body" sz="quarter" idx="16" hasCustomPrompt="1"/>
          </p:nvPr>
        </p:nvSpPr>
        <p:spPr>
          <a:xfrm>
            <a:off x="4357116" y="1433326"/>
            <a:ext cx="34747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2</a:t>
            </a:r>
          </a:p>
        </p:txBody>
      </p:sp>
      <p:cxnSp>
        <p:nvCxnSpPr>
          <p:cNvPr id="18" name="Straight Connector 17">
            <a:extLst>
              <a:ext uri="{FF2B5EF4-FFF2-40B4-BE49-F238E27FC236}">
                <a16:creationId xmlns:a16="http://schemas.microsoft.com/office/drawing/2014/main" id="{5A39AC99-0881-440B-BA2E-A7F382C430FF}"/>
              </a:ext>
            </a:extLst>
          </p:cNvPr>
          <p:cNvCxnSpPr/>
          <p:nvPr userDrawn="1"/>
        </p:nvCxnSpPr>
        <p:spPr>
          <a:xfrm>
            <a:off x="4360672" y="2095876"/>
            <a:ext cx="34747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963710-DC71-4DF3-92DA-802E078930D9}"/>
              </a:ext>
            </a:extLst>
          </p:cNvPr>
          <p:cNvCxnSpPr/>
          <p:nvPr userDrawn="1"/>
        </p:nvCxnSpPr>
        <p:spPr>
          <a:xfrm>
            <a:off x="4208526"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Text Placeholder 3">
            <a:extLst>
              <a:ext uri="{FF2B5EF4-FFF2-40B4-BE49-F238E27FC236}">
                <a16:creationId xmlns:a16="http://schemas.microsoft.com/office/drawing/2014/main" id="{3C8A2C2B-BB8E-4558-B39D-B24E4C026CCB}"/>
              </a:ext>
            </a:extLst>
          </p:cNvPr>
          <p:cNvSpPr>
            <a:spLocks noGrp="1"/>
          </p:cNvSpPr>
          <p:nvPr>
            <p:ph type="body" sz="quarter" idx="11" hasCustomPrompt="1"/>
          </p:nvPr>
        </p:nvSpPr>
        <p:spPr>
          <a:xfrm>
            <a:off x="585216" y="6043400"/>
            <a:ext cx="11018518" cy="359171"/>
          </a:xfrm>
          <a:solidFill>
            <a:srgbClr val="5FAAEB"/>
          </a:solidFill>
        </p:spPr>
        <p:txBody>
          <a:bodyPr vert="horz" wrap="none" lIns="0" tIns="0" rIns="0" bIns="0" rtlCol="0" anchor="ctr" anchorCtr="0">
            <a:noAutofit/>
          </a:bodyPr>
          <a:lstStyle>
            <a:lvl1pPr marL="0" indent="0" algn="ctr">
              <a:buNone/>
              <a:defRPr lang="en-US" sz="2000" dirty="0">
                <a:solidFill>
                  <a:schemeClr val="bg1"/>
                </a:solidFill>
                <a:latin typeface="+mn-lt"/>
                <a:cs typeface="+mn-cs"/>
              </a:defRPr>
            </a:lvl1pPr>
            <a:lvl2pPr>
              <a:defRPr lang="en-US" dirty="0"/>
            </a:lvl2pPr>
            <a:lvl3pPr>
              <a:defRPr lang="en-US" dirty="0"/>
            </a:lvl3pPr>
            <a:lvl4pPr>
              <a:defRPr lang="en-US" dirty="0"/>
            </a:lvl4pPr>
            <a:lvl5pPr>
              <a:defRPr lang="en-US" dirty="0"/>
            </a:lvl5pPr>
          </a:lstStyle>
          <a:p>
            <a:pPr marL="228600" lvl="0" indent="-228600" algn="ctr"/>
            <a:r>
              <a:rPr lang="en-US" dirty="0"/>
              <a:t>https://azure.microsoft.com/services/virtual-machines/</a:t>
            </a:r>
          </a:p>
        </p:txBody>
      </p:sp>
      <p:pic>
        <p:nvPicPr>
          <p:cNvPr id="22" name="Picture 21" descr="A close up of a sign&#10;&#10;Description automatically generated">
            <a:extLst>
              <a:ext uri="{FF2B5EF4-FFF2-40B4-BE49-F238E27FC236}">
                <a16:creationId xmlns:a16="http://schemas.microsoft.com/office/drawing/2014/main" id="{76700898-1DAE-4D92-AB26-CFA0024ABE8E}"/>
              </a:ext>
            </a:extLst>
          </p:cNvPr>
          <p:cNvPicPr>
            <a:picLocks noChangeAspect="1"/>
          </p:cNvPicPr>
          <p:nvPr userDrawn="1"/>
        </p:nvPicPr>
        <p:blipFill>
          <a:blip r:embed="rId3"/>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37454962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hree Column Long Non-bulleted text no ind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opic 1 Text"/>
          <p:cNvSpPr>
            <a:spLocks noGrp="1"/>
          </p:cNvSpPr>
          <p:nvPr>
            <p:ph type="body" sz="quarter" idx="10"/>
          </p:nvPr>
        </p:nvSpPr>
        <p:spPr>
          <a:xfrm>
            <a:off x="581732" y="2364057"/>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opic 2 Text">
            <a:extLst>
              <a:ext uri="{FF2B5EF4-FFF2-40B4-BE49-F238E27FC236}">
                <a16:creationId xmlns:a16="http://schemas.microsoft.com/office/drawing/2014/main" id="{8E9CDCB4-03E1-4763-B83E-A1334BCDB0C0}"/>
              </a:ext>
            </a:extLst>
          </p:cNvPr>
          <p:cNvSpPr>
            <a:spLocks noGrp="1"/>
          </p:cNvSpPr>
          <p:nvPr>
            <p:ph type="body" sz="quarter" idx="12"/>
          </p:nvPr>
        </p:nvSpPr>
        <p:spPr>
          <a:xfrm>
            <a:off x="6226048" y="2364057"/>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CF8B8B71-52BA-4968-8257-C752859AD08D}"/>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7" name="NEW Brand Colors 2018">
            <a:extLst>
              <a:ext uri="{FF2B5EF4-FFF2-40B4-BE49-F238E27FC236}">
                <a16:creationId xmlns:a16="http://schemas.microsoft.com/office/drawing/2014/main" id="{C9AEFAAD-000E-444E-AFC0-AD0402AA76A0}"/>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opic 1">
            <a:extLst>
              <a:ext uri="{FF2B5EF4-FFF2-40B4-BE49-F238E27FC236}">
                <a16:creationId xmlns:a16="http://schemas.microsoft.com/office/drawing/2014/main" id="{D4F7E90F-BE6D-4003-B103-9E8FD9FA446E}"/>
              </a:ext>
            </a:extLst>
          </p:cNvPr>
          <p:cNvSpPr>
            <a:spLocks noGrp="1"/>
          </p:cNvSpPr>
          <p:nvPr>
            <p:ph type="body" sz="quarter" idx="13" hasCustomPrompt="1"/>
          </p:nvPr>
        </p:nvSpPr>
        <p:spPr>
          <a:xfrm>
            <a:off x="585216" y="1435608"/>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1</a:t>
            </a:r>
          </a:p>
        </p:txBody>
      </p:sp>
      <p:sp>
        <p:nvSpPr>
          <p:cNvPr id="9" name="Topic 2">
            <a:extLst>
              <a:ext uri="{FF2B5EF4-FFF2-40B4-BE49-F238E27FC236}">
                <a16:creationId xmlns:a16="http://schemas.microsoft.com/office/drawing/2014/main" id="{CD0A3FF0-9B4B-42A8-BF2A-81CDCC12AA4D}"/>
              </a:ext>
            </a:extLst>
          </p:cNvPr>
          <p:cNvSpPr>
            <a:spLocks noGrp="1"/>
          </p:cNvSpPr>
          <p:nvPr>
            <p:ph type="body" sz="quarter" idx="14" hasCustomPrompt="1"/>
          </p:nvPr>
        </p:nvSpPr>
        <p:spPr>
          <a:xfrm>
            <a:off x="6226047" y="1435608"/>
            <a:ext cx="5380723"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3</a:t>
            </a:r>
          </a:p>
        </p:txBody>
      </p:sp>
      <p:sp>
        <p:nvSpPr>
          <p:cNvPr id="12" name="Rectangle 11">
            <a:extLst>
              <a:ext uri="{FF2B5EF4-FFF2-40B4-BE49-F238E27FC236}">
                <a16:creationId xmlns:a16="http://schemas.microsoft.com/office/drawing/2014/main" id="{44F5DD07-A5F0-4F81-9BDE-042E53EFBA6F}"/>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2C3A91D-D9D2-4CE0-84A0-DEC91A009C6E}"/>
              </a:ext>
            </a:extLst>
          </p:cNvPr>
          <p:cNvCxnSpPr/>
          <p:nvPr userDrawn="1"/>
        </p:nvCxnSpPr>
        <p:spPr>
          <a:xfrm>
            <a:off x="588263" y="2098158"/>
            <a:ext cx="25603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5C63ED-C513-4A44-A8F5-EFBA05EE78DF}"/>
              </a:ext>
            </a:extLst>
          </p:cNvPr>
          <p:cNvCxnSpPr>
            <a:cxnSpLocks/>
          </p:cNvCxnSpPr>
          <p:nvPr userDrawn="1"/>
        </p:nvCxnSpPr>
        <p:spPr>
          <a:xfrm flipV="1">
            <a:off x="6226048" y="2095876"/>
            <a:ext cx="5380722" cy="2282"/>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516119-6510-46AB-BEB4-3AE00F3CD3BB}"/>
              </a:ext>
            </a:extLst>
          </p:cNvPr>
          <p:cNvCxnSpPr/>
          <p:nvPr userDrawn="1"/>
        </p:nvCxnSpPr>
        <p:spPr>
          <a:xfrm>
            <a:off x="6096000" y="12847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opic 1 Text">
            <a:extLst>
              <a:ext uri="{FF2B5EF4-FFF2-40B4-BE49-F238E27FC236}">
                <a16:creationId xmlns:a16="http://schemas.microsoft.com/office/drawing/2014/main" id="{CBA451E5-E78C-459B-AB19-D4034BC7D424}"/>
              </a:ext>
            </a:extLst>
          </p:cNvPr>
          <p:cNvSpPr>
            <a:spLocks noGrp="1"/>
          </p:cNvSpPr>
          <p:nvPr>
            <p:ph type="body" sz="quarter" idx="15"/>
          </p:nvPr>
        </p:nvSpPr>
        <p:spPr>
          <a:xfrm>
            <a:off x="3405632" y="2361775"/>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opic 1">
            <a:extLst>
              <a:ext uri="{FF2B5EF4-FFF2-40B4-BE49-F238E27FC236}">
                <a16:creationId xmlns:a16="http://schemas.microsoft.com/office/drawing/2014/main" id="{72ADA61C-947A-46CA-A7A0-CC0FA51CEE7B}"/>
              </a:ext>
            </a:extLst>
          </p:cNvPr>
          <p:cNvSpPr>
            <a:spLocks noGrp="1"/>
          </p:cNvSpPr>
          <p:nvPr>
            <p:ph type="body" sz="quarter" idx="16" hasCustomPrompt="1"/>
          </p:nvPr>
        </p:nvSpPr>
        <p:spPr>
          <a:xfrm>
            <a:off x="3405632" y="1433326"/>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2</a:t>
            </a:r>
          </a:p>
        </p:txBody>
      </p:sp>
      <p:cxnSp>
        <p:nvCxnSpPr>
          <p:cNvPr id="18" name="Straight Connector 17">
            <a:extLst>
              <a:ext uri="{FF2B5EF4-FFF2-40B4-BE49-F238E27FC236}">
                <a16:creationId xmlns:a16="http://schemas.microsoft.com/office/drawing/2014/main" id="{5A39AC99-0881-440B-BA2E-A7F382C430FF}"/>
              </a:ext>
            </a:extLst>
          </p:cNvPr>
          <p:cNvCxnSpPr/>
          <p:nvPr userDrawn="1"/>
        </p:nvCxnSpPr>
        <p:spPr>
          <a:xfrm>
            <a:off x="3405632" y="2095876"/>
            <a:ext cx="25603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963710-DC71-4DF3-92DA-802E078930D9}"/>
              </a:ext>
            </a:extLst>
          </p:cNvPr>
          <p:cNvCxnSpPr/>
          <p:nvPr userDrawn="1"/>
        </p:nvCxnSpPr>
        <p:spPr>
          <a:xfrm>
            <a:off x="3275584"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Topic 2 Text">
            <a:extLst>
              <a:ext uri="{FF2B5EF4-FFF2-40B4-BE49-F238E27FC236}">
                <a16:creationId xmlns:a16="http://schemas.microsoft.com/office/drawing/2014/main" id="{B21C9E33-B3ED-47D1-93E4-A9380F5C122F}"/>
              </a:ext>
            </a:extLst>
          </p:cNvPr>
          <p:cNvSpPr>
            <a:spLocks noGrp="1"/>
          </p:cNvSpPr>
          <p:nvPr>
            <p:ph type="body" sz="quarter" idx="17"/>
          </p:nvPr>
        </p:nvSpPr>
        <p:spPr>
          <a:xfrm>
            <a:off x="9046463" y="2361775"/>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2" name="Picture 21" descr="A close up of a sign&#10;&#10;Description automatically generated">
            <a:extLst>
              <a:ext uri="{FF2B5EF4-FFF2-40B4-BE49-F238E27FC236}">
                <a16:creationId xmlns:a16="http://schemas.microsoft.com/office/drawing/2014/main" id="{E3B69DBB-5117-4344-B3C0-0ACF75FF72A0}"/>
              </a:ext>
            </a:extLst>
          </p:cNvPr>
          <p:cNvPicPr>
            <a:picLocks noChangeAspect="1"/>
          </p:cNvPicPr>
          <p:nvPr userDrawn="1"/>
        </p:nvPicPr>
        <p:blipFill>
          <a:blip r:embed="rId3"/>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79168559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hree Column Long Non-bulleted text no indent with UR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opic 1 Text"/>
          <p:cNvSpPr>
            <a:spLocks noGrp="1"/>
          </p:cNvSpPr>
          <p:nvPr>
            <p:ph type="body" sz="quarter" idx="10"/>
          </p:nvPr>
        </p:nvSpPr>
        <p:spPr>
          <a:xfrm>
            <a:off x="581732" y="2364057"/>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opic 2 Text">
            <a:extLst>
              <a:ext uri="{FF2B5EF4-FFF2-40B4-BE49-F238E27FC236}">
                <a16:creationId xmlns:a16="http://schemas.microsoft.com/office/drawing/2014/main" id="{8E9CDCB4-03E1-4763-B83E-A1334BCDB0C0}"/>
              </a:ext>
            </a:extLst>
          </p:cNvPr>
          <p:cNvSpPr>
            <a:spLocks noGrp="1"/>
          </p:cNvSpPr>
          <p:nvPr>
            <p:ph type="body" sz="quarter" idx="12"/>
          </p:nvPr>
        </p:nvSpPr>
        <p:spPr>
          <a:xfrm>
            <a:off x="6226048" y="2364057"/>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CF8B8B71-52BA-4968-8257-C752859AD08D}"/>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7" name="NEW Brand Colors 2018">
            <a:extLst>
              <a:ext uri="{FF2B5EF4-FFF2-40B4-BE49-F238E27FC236}">
                <a16:creationId xmlns:a16="http://schemas.microsoft.com/office/drawing/2014/main" id="{C9AEFAAD-000E-444E-AFC0-AD0402AA76A0}"/>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opic 1">
            <a:extLst>
              <a:ext uri="{FF2B5EF4-FFF2-40B4-BE49-F238E27FC236}">
                <a16:creationId xmlns:a16="http://schemas.microsoft.com/office/drawing/2014/main" id="{D4F7E90F-BE6D-4003-B103-9E8FD9FA446E}"/>
              </a:ext>
            </a:extLst>
          </p:cNvPr>
          <p:cNvSpPr>
            <a:spLocks noGrp="1"/>
          </p:cNvSpPr>
          <p:nvPr>
            <p:ph type="body" sz="quarter" idx="13" hasCustomPrompt="1"/>
          </p:nvPr>
        </p:nvSpPr>
        <p:spPr>
          <a:xfrm>
            <a:off x="585216" y="1435608"/>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1</a:t>
            </a:r>
          </a:p>
        </p:txBody>
      </p:sp>
      <p:sp>
        <p:nvSpPr>
          <p:cNvPr id="9" name="Topic 2">
            <a:extLst>
              <a:ext uri="{FF2B5EF4-FFF2-40B4-BE49-F238E27FC236}">
                <a16:creationId xmlns:a16="http://schemas.microsoft.com/office/drawing/2014/main" id="{CD0A3FF0-9B4B-42A8-BF2A-81CDCC12AA4D}"/>
              </a:ext>
            </a:extLst>
          </p:cNvPr>
          <p:cNvSpPr>
            <a:spLocks noGrp="1"/>
          </p:cNvSpPr>
          <p:nvPr>
            <p:ph type="body" sz="quarter" idx="14" hasCustomPrompt="1"/>
          </p:nvPr>
        </p:nvSpPr>
        <p:spPr>
          <a:xfrm>
            <a:off x="6226047" y="1435608"/>
            <a:ext cx="5380723"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3</a:t>
            </a:r>
          </a:p>
        </p:txBody>
      </p:sp>
      <p:sp>
        <p:nvSpPr>
          <p:cNvPr id="12" name="Rectangle 11">
            <a:extLst>
              <a:ext uri="{FF2B5EF4-FFF2-40B4-BE49-F238E27FC236}">
                <a16:creationId xmlns:a16="http://schemas.microsoft.com/office/drawing/2014/main" id="{44F5DD07-A5F0-4F81-9BDE-042E53EFBA6F}"/>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2C3A91D-D9D2-4CE0-84A0-DEC91A009C6E}"/>
              </a:ext>
            </a:extLst>
          </p:cNvPr>
          <p:cNvCxnSpPr/>
          <p:nvPr userDrawn="1"/>
        </p:nvCxnSpPr>
        <p:spPr>
          <a:xfrm>
            <a:off x="588263" y="2098158"/>
            <a:ext cx="25603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5C63ED-C513-4A44-A8F5-EFBA05EE78DF}"/>
              </a:ext>
            </a:extLst>
          </p:cNvPr>
          <p:cNvCxnSpPr>
            <a:cxnSpLocks/>
          </p:cNvCxnSpPr>
          <p:nvPr userDrawn="1"/>
        </p:nvCxnSpPr>
        <p:spPr>
          <a:xfrm flipV="1">
            <a:off x="6226048" y="2095876"/>
            <a:ext cx="5380722" cy="2282"/>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516119-6510-46AB-BEB4-3AE00F3CD3BB}"/>
              </a:ext>
            </a:extLst>
          </p:cNvPr>
          <p:cNvCxnSpPr/>
          <p:nvPr userDrawn="1"/>
        </p:nvCxnSpPr>
        <p:spPr>
          <a:xfrm>
            <a:off x="6096000" y="12847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opic 1 Text">
            <a:extLst>
              <a:ext uri="{FF2B5EF4-FFF2-40B4-BE49-F238E27FC236}">
                <a16:creationId xmlns:a16="http://schemas.microsoft.com/office/drawing/2014/main" id="{CBA451E5-E78C-459B-AB19-D4034BC7D424}"/>
              </a:ext>
            </a:extLst>
          </p:cNvPr>
          <p:cNvSpPr>
            <a:spLocks noGrp="1"/>
          </p:cNvSpPr>
          <p:nvPr>
            <p:ph type="body" sz="quarter" idx="15"/>
          </p:nvPr>
        </p:nvSpPr>
        <p:spPr>
          <a:xfrm>
            <a:off x="3405632" y="2361775"/>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opic 1">
            <a:extLst>
              <a:ext uri="{FF2B5EF4-FFF2-40B4-BE49-F238E27FC236}">
                <a16:creationId xmlns:a16="http://schemas.microsoft.com/office/drawing/2014/main" id="{72ADA61C-947A-46CA-A7A0-CC0FA51CEE7B}"/>
              </a:ext>
            </a:extLst>
          </p:cNvPr>
          <p:cNvSpPr>
            <a:spLocks noGrp="1"/>
          </p:cNvSpPr>
          <p:nvPr>
            <p:ph type="body" sz="quarter" idx="16" hasCustomPrompt="1"/>
          </p:nvPr>
        </p:nvSpPr>
        <p:spPr>
          <a:xfrm>
            <a:off x="3405632" y="1433326"/>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2</a:t>
            </a:r>
          </a:p>
        </p:txBody>
      </p:sp>
      <p:cxnSp>
        <p:nvCxnSpPr>
          <p:cNvPr id="18" name="Straight Connector 17">
            <a:extLst>
              <a:ext uri="{FF2B5EF4-FFF2-40B4-BE49-F238E27FC236}">
                <a16:creationId xmlns:a16="http://schemas.microsoft.com/office/drawing/2014/main" id="{5A39AC99-0881-440B-BA2E-A7F382C430FF}"/>
              </a:ext>
            </a:extLst>
          </p:cNvPr>
          <p:cNvCxnSpPr/>
          <p:nvPr userDrawn="1"/>
        </p:nvCxnSpPr>
        <p:spPr>
          <a:xfrm>
            <a:off x="3405632" y="2095876"/>
            <a:ext cx="25603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963710-DC71-4DF3-92DA-802E078930D9}"/>
              </a:ext>
            </a:extLst>
          </p:cNvPr>
          <p:cNvCxnSpPr/>
          <p:nvPr userDrawn="1"/>
        </p:nvCxnSpPr>
        <p:spPr>
          <a:xfrm>
            <a:off x="3275584"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Topic 2 Text">
            <a:extLst>
              <a:ext uri="{FF2B5EF4-FFF2-40B4-BE49-F238E27FC236}">
                <a16:creationId xmlns:a16="http://schemas.microsoft.com/office/drawing/2014/main" id="{B21C9E33-B3ED-47D1-93E4-A9380F5C122F}"/>
              </a:ext>
            </a:extLst>
          </p:cNvPr>
          <p:cNvSpPr>
            <a:spLocks noGrp="1"/>
          </p:cNvSpPr>
          <p:nvPr>
            <p:ph type="body" sz="quarter" idx="17"/>
          </p:nvPr>
        </p:nvSpPr>
        <p:spPr>
          <a:xfrm>
            <a:off x="9046463" y="2361775"/>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
            <a:extLst>
              <a:ext uri="{FF2B5EF4-FFF2-40B4-BE49-F238E27FC236}">
                <a16:creationId xmlns:a16="http://schemas.microsoft.com/office/drawing/2014/main" id="{17A78797-F277-4064-B1D8-3163A353F013}"/>
              </a:ext>
            </a:extLst>
          </p:cNvPr>
          <p:cNvSpPr>
            <a:spLocks noGrp="1"/>
          </p:cNvSpPr>
          <p:nvPr>
            <p:ph type="body" sz="quarter" idx="11" hasCustomPrompt="1"/>
          </p:nvPr>
        </p:nvSpPr>
        <p:spPr>
          <a:xfrm>
            <a:off x="585216" y="6043400"/>
            <a:ext cx="11018518" cy="359171"/>
          </a:xfrm>
          <a:solidFill>
            <a:srgbClr val="5FAAEB"/>
          </a:solidFill>
        </p:spPr>
        <p:txBody>
          <a:bodyPr vert="horz" wrap="none" lIns="0" tIns="0" rIns="0" bIns="0" rtlCol="0" anchor="ctr" anchorCtr="0">
            <a:noAutofit/>
          </a:bodyPr>
          <a:lstStyle>
            <a:lvl1pPr marL="0" indent="0" algn="ctr">
              <a:buNone/>
              <a:defRPr lang="en-US" sz="2000" dirty="0">
                <a:solidFill>
                  <a:schemeClr val="bg1"/>
                </a:solidFill>
                <a:latin typeface="+mn-lt"/>
                <a:cs typeface="+mn-cs"/>
              </a:defRPr>
            </a:lvl1pPr>
            <a:lvl2pPr>
              <a:defRPr lang="en-US" dirty="0"/>
            </a:lvl2pPr>
            <a:lvl3pPr>
              <a:defRPr lang="en-US" dirty="0"/>
            </a:lvl3pPr>
            <a:lvl4pPr>
              <a:defRPr lang="en-US" dirty="0"/>
            </a:lvl4pPr>
            <a:lvl5pPr>
              <a:defRPr lang="en-US" dirty="0"/>
            </a:lvl5pPr>
          </a:lstStyle>
          <a:p>
            <a:pPr marL="228600" lvl="0" indent="-228600" algn="ctr"/>
            <a:r>
              <a:rPr lang="en-US" dirty="0"/>
              <a:t>https://azure.microsoft.com/services/virtual-machines/</a:t>
            </a:r>
          </a:p>
        </p:txBody>
      </p:sp>
      <p:pic>
        <p:nvPicPr>
          <p:cNvPr id="23" name="Picture 22" descr="A close up of a sign&#10;&#10;Description automatically generated">
            <a:extLst>
              <a:ext uri="{FF2B5EF4-FFF2-40B4-BE49-F238E27FC236}">
                <a16:creationId xmlns:a16="http://schemas.microsoft.com/office/drawing/2014/main" id="{DB2A2FE3-FE9A-415C-927E-CD63C4F1D3FB}"/>
              </a:ext>
            </a:extLst>
          </p:cNvPr>
          <p:cNvPicPr>
            <a:picLocks noChangeAspect="1"/>
          </p:cNvPicPr>
          <p:nvPr userDrawn="1"/>
        </p:nvPicPr>
        <p:blipFill>
          <a:blip r:embed="rId3"/>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36939493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9579865"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2B4A64DF-1F75-4ECA-A152-611BEA14458A}"/>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our Column Non-bulleted text no ind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opic 1 Text"/>
          <p:cNvSpPr>
            <a:spLocks noGrp="1"/>
          </p:cNvSpPr>
          <p:nvPr>
            <p:ph type="body" sz="quarter" idx="10"/>
          </p:nvPr>
        </p:nvSpPr>
        <p:spPr>
          <a:xfrm>
            <a:off x="581732" y="2364057"/>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opic 2 Text">
            <a:extLst>
              <a:ext uri="{FF2B5EF4-FFF2-40B4-BE49-F238E27FC236}">
                <a16:creationId xmlns:a16="http://schemas.microsoft.com/office/drawing/2014/main" id="{8E9CDCB4-03E1-4763-B83E-A1334BCDB0C0}"/>
              </a:ext>
            </a:extLst>
          </p:cNvPr>
          <p:cNvSpPr>
            <a:spLocks noGrp="1"/>
          </p:cNvSpPr>
          <p:nvPr>
            <p:ph type="body" sz="quarter" idx="12"/>
          </p:nvPr>
        </p:nvSpPr>
        <p:spPr>
          <a:xfrm>
            <a:off x="6226048" y="2364057"/>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CF8B8B71-52BA-4968-8257-C752859AD08D}"/>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7" name="NEW Brand Colors 2018">
            <a:extLst>
              <a:ext uri="{FF2B5EF4-FFF2-40B4-BE49-F238E27FC236}">
                <a16:creationId xmlns:a16="http://schemas.microsoft.com/office/drawing/2014/main" id="{C9AEFAAD-000E-444E-AFC0-AD0402AA76A0}"/>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opic 1">
            <a:extLst>
              <a:ext uri="{FF2B5EF4-FFF2-40B4-BE49-F238E27FC236}">
                <a16:creationId xmlns:a16="http://schemas.microsoft.com/office/drawing/2014/main" id="{D4F7E90F-BE6D-4003-B103-9E8FD9FA446E}"/>
              </a:ext>
            </a:extLst>
          </p:cNvPr>
          <p:cNvSpPr>
            <a:spLocks noGrp="1"/>
          </p:cNvSpPr>
          <p:nvPr>
            <p:ph type="body" sz="quarter" idx="13" hasCustomPrompt="1"/>
          </p:nvPr>
        </p:nvSpPr>
        <p:spPr>
          <a:xfrm>
            <a:off x="585216" y="1435608"/>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1</a:t>
            </a:r>
          </a:p>
        </p:txBody>
      </p:sp>
      <p:sp>
        <p:nvSpPr>
          <p:cNvPr id="9" name="Topic 2">
            <a:extLst>
              <a:ext uri="{FF2B5EF4-FFF2-40B4-BE49-F238E27FC236}">
                <a16:creationId xmlns:a16="http://schemas.microsoft.com/office/drawing/2014/main" id="{CD0A3FF0-9B4B-42A8-BF2A-81CDCC12AA4D}"/>
              </a:ext>
            </a:extLst>
          </p:cNvPr>
          <p:cNvSpPr>
            <a:spLocks noGrp="1"/>
          </p:cNvSpPr>
          <p:nvPr>
            <p:ph type="body" sz="quarter" idx="14" hasCustomPrompt="1"/>
          </p:nvPr>
        </p:nvSpPr>
        <p:spPr>
          <a:xfrm>
            <a:off x="6226048" y="1435608"/>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3</a:t>
            </a:r>
          </a:p>
        </p:txBody>
      </p:sp>
      <p:sp>
        <p:nvSpPr>
          <p:cNvPr id="12" name="Rectangle 11">
            <a:extLst>
              <a:ext uri="{FF2B5EF4-FFF2-40B4-BE49-F238E27FC236}">
                <a16:creationId xmlns:a16="http://schemas.microsoft.com/office/drawing/2014/main" id="{44F5DD07-A5F0-4F81-9BDE-042E53EFBA6F}"/>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2C3A91D-D9D2-4CE0-84A0-DEC91A009C6E}"/>
              </a:ext>
            </a:extLst>
          </p:cNvPr>
          <p:cNvCxnSpPr/>
          <p:nvPr userDrawn="1"/>
        </p:nvCxnSpPr>
        <p:spPr>
          <a:xfrm>
            <a:off x="588263" y="2098158"/>
            <a:ext cx="25603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5C63ED-C513-4A44-A8F5-EFBA05EE78DF}"/>
              </a:ext>
            </a:extLst>
          </p:cNvPr>
          <p:cNvCxnSpPr/>
          <p:nvPr userDrawn="1"/>
        </p:nvCxnSpPr>
        <p:spPr>
          <a:xfrm>
            <a:off x="6226048" y="2098158"/>
            <a:ext cx="25603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516119-6510-46AB-BEB4-3AE00F3CD3BB}"/>
              </a:ext>
            </a:extLst>
          </p:cNvPr>
          <p:cNvCxnSpPr/>
          <p:nvPr userDrawn="1"/>
        </p:nvCxnSpPr>
        <p:spPr>
          <a:xfrm>
            <a:off x="6096000" y="12847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opic 1 Text">
            <a:extLst>
              <a:ext uri="{FF2B5EF4-FFF2-40B4-BE49-F238E27FC236}">
                <a16:creationId xmlns:a16="http://schemas.microsoft.com/office/drawing/2014/main" id="{CBA451E5-E78C-459B-AB19-D4034BC7D424}"/>
              </a:ext>
            </a:extLst>
          </p:cNvPr>
          <p:cNvSpPr>
            <a:spLocks noGrp="1"/>
          </p:cNvSpPr>
          <p:nvPr>
            <p:ph type="body" sz="quarter" idx="15"/>
          </p:nvPr>
        </p:nvSpPr>
        <p:spPr>
          <a:xfrm>
            <a:off x="3405632" y="2361775"/>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opic 1">
            <a:extLst>
              <a:ext uri="{FF2B5EF4-FFF2-40B4-BE49-F238E27FC236}">
                <a16:creationId xmlns:a16="http://schemas.microsoft.com/office/drawing/2014/main" id="{72ADA61C-947A-46CA-A7A0-CC0FA51CEE7B}"/>
              </a:ext>
            </a:extLst>
          </p:cNvPr>
          <p:cNvSpPr>
            <a:spLocks noGrp="1"/>
          </p:cNvSpPr>
          <p:nvPr>
            <p:ph type="body" sz="quarter" idx="16" hasCustomPrompt="1"/>
          </p:nvPr>
        </p:nvSpPr>
        <p:spPr>
          <a:xfrm>
            <a:off x="3405632" y="1433326"/>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2</a:t>
            </a:r>
          </a:p>
        </p:txBody>
      </p:sp>
      <p:cxnSp>
        <p:nvCxnSpPr>
          <p:cNvPr id="18" name="Straight Connector 17">
            <a:extLst>
              <a:ext uri="{FF2B5EF4-FFF2-40B4-BE49-F238E27FC236}">
                <a16:creationId xmlns:a16="http://schemas.microsoft.com/office/drawing/2014/main" id="{5A39AC99-0881-440B-BA2E-A7F382C430FF}"/>
              </a:ext>
            </a:extLst>
          </p:cNvPr>
          <p:cNvCxnSpPr/>
          <p:nvPr userDrawn="1"/>
        </p:nvCxnSpPr>
        <p:spPr>
          <a:xfrm>
            <a:off x="3405632" y="2095876"/>
            <a:ext cx="25603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963710-DC71-4DF3-92DA-802E078930D9}"/>
              </a:ext>
            </a:extLst>
          </p:cNvPr>
          <p:cNvCxnSpPr/>
          <p:nvPr userDrawn="1"/>
        </p:nvCxnSpPr>
        <p:spPr>
          <a:xfrm>
            <a:off x="3275584"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Topic 2 Text">
            <a:extLst>
              <a:ext uri="{FF2B5EF4-FFF2-40B4-BE49-F238E27FC236}">
                <a16:creationId xmlns:a16="http://schemas.microsoft.com/office/drawing/2014/main" id="{B21C9E33-B3ED-47D1-93E4-A9380F5C122F}"/>
              </a:ext>
            </a:extLst>
          </p:cNvPr>
          <p:cNvSpPr>
            <a:spLocks noGrp="1"/>
          </p:cNvSpPr>
          <p:nvPr>
            <p:ph type="body" sz="quarter" idx="17"/>
          </p:nvPr>
        </p:nvSpPr>
        <p:spPr>
          <a:xfrm>
            <a:off x="9046463" y="2361775"/>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opic 2">
            <a:extLst>
              <a:ext uri="{FF2B5EF4-FFF2-40B4-BE49-F238E27FC236}">
                <a16:creationId xmlns:a16="http://schemas.microsoft.com/office/drawing/2014/main" id="{2D898326-0A40-4507-B826-6253A4EDBA3D}"/>
              </a:ext>
            </a:extLst>
          </p:cNvPr>
          <p:cNvSpPr>
            <a:spLocks noGrp="1"/>
          </p:cNvSpPr>
          <p:nvPr>
            <p:ph type="body" sz="quarter" idx="18" hasCustomPrompt="1"/>
          </p:nvPr>
        </p:nvSpPr>
        <p:spPr>
          <a:xfrm>
            <a:off x="9046463" y="1433326"/>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4</a:t>
            </a:r>
          </a:p>
        </p:txBody>
      </p:sp>
      <p:cxnSp>
        <p:nvCxnSpPr>
          <p:cNvPr id="22" name="Straight Connector 21">
            <a:extLst>
              <a:ext uri="{FF2B5EF4-FFF2-40B4-BE49-F238E27FC236}">
                <a16:creationId xmlns:a16="http://schemas.microsoft.com/office/drawing/2014/main" id="{95B161E2-501C-4098-AE59-8E3282B1AA72}"/>
              </a:ext>
            </a:extLst>
          </p:cNvPr>
          <p:cNvCxnSpPr/>
          <p:nvPr userDrawn="1"/>
        </p:nvCxnSpPr>
        <p:spPr>
          <a:xfrm>
            <a:off x="9046463" y="2095876"/>
            <a:ext cx="25603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68FC4B9-B285-4B1C-8C71-C1864482CAA4}"/>
              </a:ext>
            </a:extLst>
          </p:cNvPr>
          <p:cNvCxnSpPr/>
          <p:nvPr userDrawn="1"/>
        </p:nvCxnSpPr>
        <p:spPr>
          <a:xfrm>
            <a:off x="8919882" y="12847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4" name="Picture 23" descr="A close up of a sign&#10;&#10;Description automatically generated">
            <a:extLst>
              <a:ext uri="{FF2B5EF4-FFF2-40B4-BE49-F238E27FC236}">
                <a16:creationId xmlns:a16="http://schemas.microsoft.com/office/drawing/2014/main" id="{F60FFE35-E29F-46A9-9E6C-C8A042036630}"/>
              </a:ext>
            </a:extLst>
          </p:cNvPr>
          <p:cNvPicPr>
            <a:picLocks noChangeAspect="1"/>
          </p:cNvPicPr>
          <p:nvPr userDrawn="1"/>
        </p:nvPicPr>
        <p:blipFill>
          <a:blip r:embed="rId3"/>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42359630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our Column Non-bulleted text no indent with UR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opic 1 Text"/>
          <p:cNvSpPr>
            <a:spLocks noGrp="1"/>
          </p:cNvSpPr>
          <p:nvPr>
            <p:ph type="body" sz="quarter" idx="10"/>
          </p:nvPr>
        </p:nvSpPr>
        <p:spPr>
          <a:xfrm>
            <a:off x="581732" y="2364057"/>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opic 2 Text">
            <a:extLst>
              <a:ext uri="{FF2B5EF4-FFF2-40B4-BE49-F238E27FC236}">
                <a16:creationId xmlns:a16="http://schemas.microsoft.com/office/drawing/2014/main" id="{8E9CDCB4-03E1-4763-B83E-A1334BCDB0C0}"/>
              </a:ext>
            </a:extLst>
          </p:cNvPr>
          <p:cNvSpPr>
            <a:spLocks noGrp="1"/>
          </p:cNvSpPr>
          <p:nvPr>
            <p:ph type="body" sz="quarter" idx="12"/>
          </p:nvPr>
        </p:nvSpPr>
        <p:spPr>
          <a:xfrm>
            <a:off x="6226048" y="2364057"/>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CF8B8B71-52BA-4968-8257-C752859AD08D}"/>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7" name="NEW Brand Colors 2018">
            <a:extLst>
              <a:ext uri="{FF2B5EF4-FFF2-40B4-BE49-F238E27FC236}">
                <a16:creationId xmlns:a16="http://schemas.microsoft.com/office/drawing/2014/main" id="{C9AEFAAD-000E-444E-AFC0-AD0402AA76A0}"/>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opic 1">
            <a:extLst>
              <a:ext uri="{FF2B5EF4-FFF2-40B4-BE49-F238E27FC236}">
                <a16:creationId xmlns:a16="http://schemas.microsoft.com/office/drawing/2014/main" id="{D4F7E90F-BE6D-4003-B103-9E8FD9FA446E}"/>
              </a:ext>
            </a:extLst>
          </p:cNvPr>
          <p:cNvSpPr>
            <a:spLocks noGrp="1"/>
          </p:cNvSpPr>
          <p:nvPr>
            <p:ph type="body" sz="quarter" idx="13" hasCustomPrompt="1"/>
          </p:nvPr>
        </p:nvSpPr>
        <p:spPr>
          <a:xfrm>
            <a:off x="585216" y="1435608"/>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1</a:t>
            </a:r>
          </a:p>
        </p:txBody>
      </p:sp>
      <p:sp>
        <p:nvSpPr>
          <p:cNvPr id="9" name="Topic 2">
            <a:extLst>
              <a:ext uri="{FF2B5EF4-FFF2-40B4-BE49-F238E27FC236}">
                <a16:creationId xmlns:a16="http://schemas.microsoft.com/office/drawing/2014/main" id="{CD0A3FF0-9B4B-42A8-BF2A-81CDCC12AA4D}"/>
              </a:ext>
            </a:extLst>
          </p:cNvPr>
          <p:cNvSpPr>
            <a:spLocks noGrp="1"/>
          </p:cNvSpPr>
          <p:nvPr>
            <p:ph type="body" sz="quarter" idx="14" hasCustomPrompt="1"/>
          </p:nvPr>
        </p:nvSpPr>
        <p:spPr>
          <a:xfrm>
            <a:off x="6226048" y="1435608"/>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3</a:t>
            </a:r>
          </a:p>
        </p:txBody>
      </p:sp>
      <p:sp>
        <p:nvSpPr>
          <p:cNvPr id="12" name="Rectangle 11">
            <a:extLst>
              <a:ext uri="{FF2B5EF4-FFF2-40B4-BE49-F238E27FC236}">
                <a16:creationId xmlns:a16="http://schemas.microsoft.com/office/drawing/2014/main" id="{44F5DD07-A5F0-4F81-9BDE-042E53EFBA6F}"/>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2C3A91D-D9D2-4CE0-84A0-DEC91A009C6E}"/>
              </a:ext>
            </a:extLst>
          </p:cNvPr>
          <p:cNvCxnSpPr/>
          <p:nvPr userDrawn="1"/>
        </p:nvCxnSpPr>
        <p:spPr>
          <a:xfrm>
            <a:off x="588263" y="2098158"/>
            <a:ext cx="25603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5C63ED-C513-4A44-A8F5-EFBA05EE78DF}"/>
              </a:ext>
            </a:extLst>
          </p:cNvPr>
          <p:cNvCxnSpPr/>
          <p:nvPr userDrawn="1"/>
        </p:nvCxnSpPr>
        <p:spPr>
          <a:xfrm>
            <a:off x="6226048" y="2098158"/>
            <a:ext cx="25603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516119-6510-46AB-BEB4-3AE00F3CD3BB}"/>
              </a:ext>
            </a:extLst>
          </p:cNvPr>
          <p:cNvCxnSpPr/>
          <p:nvPr userDrawn="1"/>
        </p:nvCxnSpPr>
        <p:spPr>
          <a:xfrm>
            <a:off x="6096000" y="12847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opic 1 Text">
            <a:extLst>
              <a:ext uri="{FF2B5EF4-FFF2-40B4-BE49-F238E27FC236}">
                <a16:creationId xmlns:a16="http://schemas.microsoft.com/office/drawing/2014/main" id="{CBA451E5-E78C-459B-AB19-D4034BC7D424}"/>
              </a:ext>
            </a:extLst>
          </p:cNvPr>
          <p:cNvSpPr>
            <a:spLocks noGrp="1"/>
          </p:cNvSpPr>
          <p:nvPr>
            <p:ph type="body" sz="quarter" idx="15"/>
          </p:nvPr>
        </p:nvSpPr>
        <p:spPr>
          <a:xfrm>
            <a:off x="3405632" y="2361775"/>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opic 1">
            <a:extLst>
              <a:ext uri="{FF2B5EF4-FFF2-40B4-BE49-F238E27FC236}">
                <a16:creationId xmlns:a16="http://schemas.microsoft.com/office/drawing/2014/main" id="{72ADA61C-947A-46CA-A7A0-CC0FA51CEE7B}"/>
              </a:ext>
            </a:extLst>
          </p:cNvPr>
          <p:cNvSpPr>
            <a:spLocks noGrp="1"/>
          </p:cNvSpPr>
          <p:nvPr>
            <p:ph type="body" sz="quarter" idx="16" hasCustomPrompt="1"/>
          </p:nvPr>
        </p:nvSpPr>
        <p:spPr>
          <a:xfrm>
            <a:off x="3405632" y="1433326"/>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2</a:t>
            </a:r>
          </a:p>
        </p:txBody>
      </p:sp>
      <p:cxnSp>
        <p:nvCxnSpPr>
          <p:cNvPr id="18" name="Straight Connector 17">
            <a:extLst>
              <a:ext uri="{FF2B5EF4-FFF2-40B4-BE49-F238E27FC236}">
                <a16:creationId xmlns:a16="http://schemas.microsoft.com/office/drawing/2014/main" id="{5A39AC99-0881-440B-BA2E-A7F382C430FF}"/>
              </a:ext>
            </a:extLst>
          </p:cNvPr>
          <p:cNvCxnSpPr/>
          <p:nvPr userDrawn="1"/>
        </p:nvCxnSpPr>
        <p:spPr>
          <a:xfrm>
            <a:off x="3405632" y="2095876"/>
            <a:ext cx="25603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963710-DC71-4DF3-92DA-802E078930D9}"/>
              </a:ext>
            </a:extLst>
          </p:cNvPr>
          <p:cNvCxnSpPr/>
          <p:nvPr userDrawn="1"/>
        </p:nvCxnSpPr>
        <p:spPr>
          <a:xfrm>
            <a:off x="3275584" y="12776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Topic 2 Text">
            <a:extLst>
              <a:ext uri="{FF2B5EF4-FFF2-40B4-BE49-F238E27FC236}">
                <a16:creationId xmlns:a16="http://schemas.microsoft.com/office/drawing/2014/main" id="{B21C9E33-B3ED-47D1-93E4-A9380F5C122F}"/>
              </a:ext>
            </a:extLst>
          </p:cNvPr>
          <p:cNvSpPr>
            <a:spLocks noGrp="1"/>
          </p:cNvSpPr>
          <p:nvPr>
            <p:ph type="body" sz="quarter" idx="17"/>
          </p:nvPr>
        </p:nvSpPr>
        <p:spPr>
          <a:xfrm>
            <a:off x="9046463" y="2361775"/>
            <a:ext cx="2560320" cy="1526572"/>
          </a:xfrm>
          <a:noFill/>
        </p:spPr>
        <p:txBody>
          <a:bodyPr wrap="square" lIns="91440" tIns="91440" rIns="91440" bIns="91440">
            <a:noAutofit/>
          </a:bodyPr>
          <a:lstStyle>
            <a:lvl1pPr marL="0" indent="0">
              <a:spcBef>
                <a:spcPts val="1224"/>
              </a:spcBef>
              <a:buClr>
                <a:schemeClr val="tx1"/>
              </a:buClr>
              <a:buFont typeface="Wingdings" panose="05000000000000000000" pitchFamily="2" charset="2"/>
              <a:buNone/>
              <a:defRPr sz="2000" b="0">
                <a:solidFill>
                  <a:schemeClr val="tx1"/>
                </a:solidFill>
                <a:latin typeface="Segoe UI Semilight" panose="020B0402040204020203" pitchFamily="34" charset="0"/>
                <a:cs typeface="Segoe UI Semilight" panose="020B0402040204020203" pitchFamily="34" charset="0"/>
              </a:defRPr>
            </a:lvl1pPr>
            <a:lvl2pPr marL="0" indent="0">
              <a:buFont typeface="Wingdings" panose="05000000000000000000" pitchFamily="2" charset="2"/>
              <a:buNone/>
              <a:defRPr sz="1800" b="0">
                <a:solidFill>
                  <a:schemeClr val="tx1"/>
                </a:solidFill>
              </a:defRPr>
            </a:lvl2pPr>
            <a:lvl3pPr marL="0" indent="0">
              <a:buFont typeface="Wingdings" panose="05000000000000000000" pitchFamily="2" charset="2"/>
              <a:buNone/>
              <a:tabLst/>
              <a:defRPr sz="1400" b="0">
                <a:solidFill>
                  <a:schemeClr val="tx1"/>
                </a:solidFill>
              </a:defRPr>
            </a:lvl3pPr>
            <a:lvl4pPr marL="0" indent="0">
              <a:buFont typeface="Wingdings" panose="05000000000000000000" pitchFamily="2" charset="2"/>
              <a:buNone/>
              <a:defRPr sz="1200" b="0">
                <a:solidFill>
                  <a:schemeClr val="tx1"/>
                </a:solidFill>
              </a:defRPr>
            </a:lvl4pPr>
            <a:lvl5pPr marL="0" indent="0">
              <a:buFont typeface="Wingdings" panose="05000000000000000000" pitchFamily="2" charset="2"/>
              <a:buNone/>
              <a:tabLst/>
              <a:defRPr sz="12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opic 2">
            <a:extLst>
              <a:ext uri="{FF2B5EF4-FFF2-40B4-BE49-F238E27FC236}">
                <a16:creationId xmlns:a16="http://schemas.microsoft.com/office/drawing/2014/main" id="{2D898326-0A40-4507-B826-6253A4EDBA3D}"/>
              </a:ext>
            </a:extLst>
          </p:cNvPr>
          <p:cNvSpPr>
            <a:spLocks noGrp="1"/>
          </p:cNvSpPr>
          <p:nvPr>
            <p:ph type="body" sz="quarter" idx="18" hasCustomPrompt="1"/>
          </p:nvPr>
        </p:nvSpPr>
        <p:spPr>
          <a:xfrm>
            <a:off x="9046463" y="1433326"/>
            <a:ext cx="2560320" cy="430887"/>
          </a:xfrm>
          <a:noFill/>
        </p:spPr>
        <p:txBody>
          <a:bodyPr>
            <a:noAutofit/>
          </a:bodyPr>
          <a:lstStyle>
            <a:lvl1pPr marL="0" indent="0" algn="l">
              <a:buNone/>
              <a:defRPr>
                <a:solidFill>
                  <a:schemeClr val="tx1">
                    <a:lumMod val="90000"/>
                    <a:lumOff val="10000"/>
                  </a:schemeClr>
                </a:solidFill>
              </a:defRPr>
            </a:lvl1pPr>
            <a:lvl2pPr marL="228600" indent="0">
              <a:buNone/>
              <a:defRPr/>
            </a:lvl2pPr>
            <a:lvl3pPr marL="457200" indent="0">
              <a:buNone/>
              <a:defRPr/>
            </a:lvl3pPr>
            <a:lvl4pPr marL="661988" indent="0">
              <a:buNone/>
              <a:defRPr/>
            </a:lvl4pPr>
            <a:lvl5pPr marL="855663" indent="0">
              <a:buNone/>
              <a:defRPr/>
            </a:lvl5pPr>
          </a:lstStyle>
          <a:p>
            <a:pPr lvl="0"/>
            <a:r>
              <a:rPr lang="en-US" dirty="0"/>
              <a:t>Topic 4</a:t>
            </a:r>
          </a:p>
        </p:txBody>
      </p:sp>
      <p:cxnSp>
        <p:nvCxnSpPr>
          <p:cNvPr id="22" name="Straight Connector 21">
            <a:extLst>
              <a:ext uri="{FF2B5EF4-FFF2-40B4-BE49-F238E27FC236}">
                <a16:creationId xmlns:a16="http://schemas.microsoft.com/office/drawing/2014/main" id="{95B161E2-501C-4098-AE59-8E3282B1AA72}"/>
              </a:ext>
            </a:extLst>
          </p:cNvPr>
          <p:cNvCxnSpPr/>
          <p:nvPr userDrawn="1"/>
        </p:nvCxnSpPr>
        <p:spPr>
          <a:xfrm>
            <a:off x="9046463" y="2095876"/>
            <a:ext cx="2560320" cy="0"/>
          </a:xfrm>
          <a:prstGeom prst="line">
            <a:avLst/>
          </a:prstGeom>
          <a:ln w="28575">
            <a:solidFill>
              <a:srgbClr val="5FAAEB"/>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68FC4B9-B285-4B1C-8C71-C1864482CAA4}"/>
              </a:ext>
            </a:extLst>
          </p:cNvPr>
          <p:cNvCxnSpPr/>
          <p:nvPr userDrawn="1"/>
        </p:nvCxnSpPr>
        <p:spPr>
          <a:xfrm>
            <a:off x="8919882" y="1284778"/>
            <a:ext cx="0" cy="3602736"/>
          </a:xfrm>
          <a:prstGeom prst="line">
            <a:avLst/>
          </a:prstGeom>
          <a:ln w="25400">
            <a:solidFill>
              <a:srgbClr val="E6E6E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3">
            <a:extLst>
              <a:ext uri="{FF2B5EF4-FFF2-40B4-BE49-F238E27FC236}">
                <a16:creationId xmlns:a16="http://schemas.microsoft.com/office/drawing/2014/main" id="{11F84FD3-ABD3-4A51-8A90-9823A0FF5654}"/>
              </a:ext>
            </a:extLst>
          </p:cNvPr>
          <p:cNvSpPr>
            <a:spLocks noGrp="1"/>
          </p:cNvSpPr>
          <p:nvPr>
            <p:ph type="body" sz="quarter" idx="11" hasCustomPrompt="1"/>
          </p:nvPr>
        </p:nvSpPr>
        <p:spPr>
          <a:xfrm>
            <a:off x="585216" y="6043400"/>
            <a:ext cx="11018518" cy="359171"/>
          </a:xfrm>
          <a:solidFill>
            <a:srgbClr val="5FAAEB"/>
          </a:solidFill>
        </p:spPr>
        <p:txBody>
          <a:bodyPr vert="horz" wrap="none" lIns="0" tIns="0" rIns="0" bIns="0" rtlCol="0" anchor="ctr" anchorCtr="0">
            <a:noAutofit/>
          </a:bodyPr>
          <a:lstStyle>
            <a:lvl1pPr marL="0" indent="0" algn="ctr">
              <a:buNone/>
              <a:defRPr lang="en-US" sz="2000" dirty="0">
                <a:solidFill>
                  <a:schemeClr val="bg1"/>
                </a:solidFill>
                <a:latin typeface="+mn-lt"/>
                <a:cs typeface="+mn-cs"/>
              </a:defRPr>
            </a:lvl1pPr>
            <a:lvl2pPr>
              <a:defRPr lang="en-US" dirty="0"/>
            </a:lvl2pPr>
            <a:lvl3pPr>
              <a:defRPr lang="en-US" dirty="0"/>
            </a:lvl3pPr>
            <a:lvl4pPr>
              <a:defRPr lang="en-US" dirty="0"/>
            </a:lvl4pPr>
            <a:lvl5pPr>
              <a:defRPr lang="en-US" dirty="0"/>
            </a:lvl5pPr>
          </a:lstStyle>
          <a:p>
            <a:pPr marL="228600" lvl="0" indent="-228600" algn="ctr"/>
            <a:r>
              <a:rPr lang="en-US" dirty="0"/>
              <a:t>https://azure.microsoft.com/services/virtual-machines/</a:t>
            </a:r>
          </a:p>
        </p:txBody>
      </p:sp>
      <p:pic>
        <p:nvPicPr>
          <p:cNvPr id="25" name="Picture 24" descr="A close up of a sign&#10;&#10;Description automatically generated">
            <a:extLst>
              <a:ext uri="{FF2B5EF4-FFF2-40B4-BE49-F238E27FC236}">
                <a16:creationId xmlns:a16="http://schemas.microsoft.com/office/drawing/2014/main" id="{F55FF1FD-69C8-4F8F-A868-92378F1B512A}"/>
              </a:ext>
            </a:extLst>
          </p:cNvPr>
          <p:cNvPicPr>
            <a:picLocks noChangeAspect="1"/>
          </p:cNvPicPr>
          <p:nvPr userDrawn="1"/>
        </p:nvPicPr>
        <p:blipFill>
          <a:blip r:embed="rId3"/>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3803512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de Lay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5216" y="1436688"/>
            <a:ext cx="11018520" cy="1612749"/>
          </a:xfrm>
        </p:spPr>
        <p:txBody>
          <a:bodyPr/>
          <a:lstStyle>
            <a:lvl1pPr marL="0" indent="0">
              <a:buNone/>
              <a:defRPr sz="2800">
                <a:solidFill>
                  <a:srgbClr val="2E3E3E"/>
                </a:solidFill>
                <a:latin typeface="Consolas" panose="020B0609020204030204" pitchFamily="49" charset="0"/>
                <a:cs typeface="Consolas" panose="020B0609020204030204" pitchFamily="49" charset="0"/>
              </a:defRPr>
            </a:lvl1pPr>
            <a:lvl2pPr marL="346553" indent="0">
              <a:buNone/>
              <a:defRPr sz="2000">
                <a:solidFill>
                  <a:srgbClr val="2E3E3E"/>
                </a:solidFill>
                <a:latin typeface="Consolas" panose="020B0609020204030204" pitchFamily="49" charset="0"/>
                <a:cs typeface="Consolas" panose="020B0609020204030204" pitchFamily="49" charset="0"/>
              </a:defRPr>
            </a:lvl2pPr>
            <a:lvl3pPr marL="584607" indent="0">
              <a:buNone/>
              <a:defRPr sz="1600">
                <a:solidFill>
                  <a:srgbClr val="2E3E3E"/>
                </a:solidFill>
                <a:latin typeface="Consolas" panose="020B0609020204030204" pitchFamily="49" charset="0"/>
                <a:cs typeface="Consolas" panose="020B0609020204030204" pitchFamily="49" charset="0"/>
              </a:defRPr>
            </a:lvl3pPr>
            <a:lvl4pPr marL="814563" indent="0">
              <a:buNone/>
              <a:defRPr sz="1400">
                <a:solidFill>
                  <a:srgbClr val="2E3E3E"/>
                </a:solidFill>
                <a:latin typeface="Consolas" panose="020B0609020204030204" pitchFamily="49" charset="0"/>
                <a:cs typeface="Consolas" panose="020B0609020204030204" pitchFamily="49" charset="0"/>
              </a:defRPr>
            </a:lvl4pPr>
            <a:lvl5pPr marL="1050997" indent="0">
              <a:buNone/>
              <a:defRPr sz="1400">
                <a:solidFill>
                  <a:srgbClr val="2E3E3E"/>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585216" y="394143"/>
            <a:ext cx="9582912" cy="553998"/>
          </a:xfrm>
          <a:prstGeom prst="rect">
            <a:avLst/>
          </a:prstGeom>
        </p:spPr>
        <p:txBody>
          <a:bodyPr/>
          <a:lstStyle>
            <a:lvl1pPr>
              <a:defRPr>
                <a:solidFill>
                  <a:schemeClr val="tx1">
                    <a:lumMod val="90000"/>
                    <a:lumOff val="10000"/>
                  </a:schemeClr>
                </a:solidFill>
              </a:defRPr>
            </a:lvl1pPr>
          </a:lstStyle>
          <a:p>
            <a:r>
              <a:rPr lang="en-US" dirty="0"/>
              <a:t>Software code slide</a:t>
            </a:r>
          </a:p>
        </p:txBody>
      </p:sp>
      <p:pic>
        <p:nvPicPr>
          <p:cNvPr id="6" name="NEW Brand Colors 2018">
            <a:extLst>
              <a:ext uri="{FF2B5EF4-FFF2-40B4-BE49-F238E27FC236}">
                <a16:creationId xmlns:a16="http://schemas.microsoft.com/office/drawing/2014/main" id="{956E50EA-445A-4B6D-89EB-AC0D17D4C917}"/>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9" name="Rectangle 8">
            <a:extLst>
              <a:ext uri="{FF2B5EF4-FFF2-40B4-BE49-F238E27FC236}">
                <a16:creationId xmlns:a16="http://schemas.microsoft.com/office/drawing/2014/main" id="{4F4FAA12-C7E8-4DAA-9D27-2265EEF0BD9D}"/>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A close up of a sign&#10;&#10;Description automatically generated">
            <a:extLst>
              <a:ext uri="{FF2B5EF4-FFF2-40B4-BE49-F238E27FC236}">
                <a16:creationId xmlns:a16="http://schemas.microsoft.com/office/drawing/2014/main" id="{4CD29B68-C52F-4128-B20C-8C18F1825D28}"/>
              </a:ext>
            </a:extLst>
          </p:cNvPr>
          <p:cNvPicPr>
            <a:picLocks noChangeAspect="1"/>
          </p:cNvPicPr>
          <p:nvPr userDrawn="1"/>
        </p:nvPicPr>
        <p:blipFill>
          <a:blip r:embed="rId3"/>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20197962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de Layout - Bubb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89" y="1434370"/>
            <a:ext cx="11018519" cy="1428083"/>
          </a:xfrm>
        </p:spPr>
        <p:txBody>
          <a:bodyPr wrap="square">
            <a:spAutoFit/>
          </a:bodyPr>
          <a:lstStyle>
            <a:lvl1pPr marL="0" indent="0">
              <a:buNone/>
              <a:defRPr sz="1600">
                <a:latin typeface="Consolas" panose="020B0609020204030204" pitchFamily="49" charset="0"/>
                <a:cs typeface="Consolas" panose="020B0609020204030204" pitchFamily="49" charset="0"/>
              </a:defRPr>
            </a:lvl1pPr>
            <a:lvl2pPr marL="0" indent="0">
              <a:buNone/>
              <a:defRPr sz="1600">
                <a:latin typeface="Consolas" panose="020B0609020204030204" pitchFamily="49" charset="0"/>
                <a:cs typeface="Consolas" panose="020B0609020204030204" pitchFamily="49" charset="0"/>
              </a:defRPr>
            </a:lvl2pPr>
            <a:lvl3pPr marL="0" indent="0">
              <a:buNone/>
              <a:defRPr sz="1600">
                <a:latin typeface="Consolas" panose="020B0609020204030204" pitchFamily="49" charset="0"/>
                <a:cs typeface="Consolas" panose="020B0609020204030204" pitchFamily="49" charset="0"/>
              </a:defRPr>
            </a:lvl3pPr>
            <a:lvl4pPr marL="0" indent="0">
              <a:buNone/>
              <a:defRPr sz="1600">
                <a:latin typeface="Consolas" panose="020B0609020204030204" pitchFamily="49" charset="0"/>
                <a:cs typeface="Consolas" panose="020B0609020204030204" pitchFamily="49" charset="0"/>
              </a:defRPr>
            </a:lvl4pPr>
            <a:lvl5pPr marL="0" indent="0">
              <a:buNone/>
              <a:defRPr sz="1600">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3F91A658-6353-4E6A-AF8C-58A00608B6E4}"/>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10" name="Rectangle 9">
            <a:extLst>
              <a:ext uri="{FF2B5EF4-FFF2-40B4-BE49-F238E27FC236}">
                <a16:creationId xmlns:a16="http://schemas.microsoft.com/office/drawing/2014/main" id="{9A86808F-85C3-4252-ABA7-645A29DE7084}"/>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A close up of a sign&#10;&#10;Description automatically generated">
            <a:extLst>
              <a:ext uri="{FF2B5EF4-FFF2-40B4-BE49-F238E27FC236}">
                <a16:creationId xmlns:a16="http://schemas.microsoft.com/office/drawing/2014/main" id="{F7C2AC90-14D6-4704-A58F-5D40645A4804}"/>
              </a:ext>
            </a:extLst>
          </p:cNvPr>
          <p:cNvPicPr>
            <a:picLocks noChangeAspect="1"/>
          </p:cNvPicPr>
          <p:nvPr userDrawn="1"/>
        </p:nvPicPr>
        <p:blipFill>
          <a:blip r:embed="rId3"/>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32655433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9582912"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 close up of a sign&#10;&#10;Description automatically generated">
            <a:extLst>
              <a:ext uri="{FF2B5EF4-FFF2-40B4-BE49-F238E27FC236}">
                <a16:creationId xmlns:a16="http://schemas.microsoft.com/office/drawing/2014/main" id="{13C8E4D1-7F07-4DDF-87CA-87666138ED96}"/>
              </a:ext>
            </a:extLst>
          </p:cNvPr>
          <p:cNvPicPr>
            <a:picLocks noChangeAspect="1"/>
          </p:cNvPicPr>
          <p:nvPr userDrawn="1"/>
        </p:nvPicPr>
        <p:blipFill>
          <a:blip r:embed="rId2"/>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271675610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 Logo Righ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FA6139-93F7-4EA6-930D-021235F987CF}"/>
              </a:ext>
            </a:extLst>
          </p:cNvPr>
          <p:cNvSpPr txBox="1"/>
          <p:nvPr userDrawn="1"/>
        </p:nvSpPr>
        <p:spPr>
          <a:xfrm>
            <a:off x="187037" y="6606983"/>
            <a:ext cx="8453001" cy="1661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1200" b="0" i="0" u="none" strike="noStrike" kern="0" cap="none" spc="0" normalizeH="0" baseline="0" noProof="0" dirty="0">
                <a:ln>
                  <a:noFill/>
                </a:ln>
                <a:solidFill>
                  <a:schemeClr val="bg1"/>
                </a:solidFill>
                <a:effectLst/>
                <a:uLnTx/>
                <a:uFillTx/>
              </a:rPr>
              <a:t>Copyright © Opsgility, LLC - </a:t>
            </a:r>
            <a:r>
              <a:rPr kumimoji="0" lang="en-US" sz="12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Not</a:t>
            </a:r>
            <a:r>
              <a:rPr kumimoji="0" lang="en-US" sz="1200" b="0" i="0" u="none" strike="noStrike" kern="0" cap="none" spc="0" normalizeH="0" baseline="0" noProof="0" dirty="0">
                <a:ln>
                  <a:noFill/>
                </a:ln>
                <a:solidFill>
                  <a:schemeClr val="bg1"/>
                </a:solidFill>
                <a:effectLst/>
                <a:uLnTx/>
                <a:uFillTx/>
              </a:rPr>
              <a:t> for redistribution or redelivery</a:t>
            </a:r>
          </a:p>
        </p:txBody>
      </p:sp>
      <p:pic>
        <p:nvPicPr>
          <p:cNvPr id="3" name="NEW Brand Colors 2018">
            <a:extLst>
              <a:ext uri="{FF2B5EF4-FFF2-40B4-BE49-F238E27FC236}">
                <a16:creationId xmlns:a16="http://schemas.microsoft.com/office/drawing/2014/main" id="{7BC91143-02C7-47B4-A3CA-D8E45FA0DA89}"/>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pic>
        <p:nvPicPr>
          <p:cNvPr id="5" name="Picture 4" descr="A close up of a sign&#10;&#10;Description automatically generated">
            <a:extLst>
              <a:ext uri="{FF2B5EF4-FFF2-40B4-BE49-F238E27FC236}">
                <a16:creationId xmlns:a16="http://schemas.microsoft.com/office/drawing/2014/main" id="{B2EA3E24-4F3D-417E-9DF0-264C66314D06}"/>
              </a:ext>
            </a:extLst>
          </p:cNvPr>
          <p:cNvPicPr>
            <a:picLocks noChangeAspect="1"/>
          </p:cNvPicPr>
          <p:nvPr userDrawn="1"/>
        </p:nvPicPr>
        <p:blipFill>
          <a:blip r:embed="rId3"/>
          <a:stretch>
            <a:fillRect/>
          </a:stretch>
        </p:blipFill>
        <p:spPr>
          <a:xfrm>
            <a:off x="10168128" y="329184"/>
            <a:ext cx="1746504" cy="700439"/>
          </a:xfrm>
          <a:prstGeom prst="rect">
            <a:avLst/>
          </a:prstGeom>
        </p:spPr>
      </p:pic>
    </p:spTree>
    <p:extLst>
      <p:ext uri="{BB962C8B-B14F-4D97-AF65-F5344CB8AC3E}">
        <p14:creationId xmlns:p14="http://schemas.microsoft.com/office/powerpoint/2010/main" val="168063959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lank - Logo Lef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FA6139-93F7-4EA6-930D-021235F987CF}"/>
              </a:ext>
            </a:extLst>
          </p:cNvPr>
          <p:cNvSpPr txBox="1"/>
          <p:nvPr userDrawn="1"/>
        </p:nvSpPr>
        <p:spPr>
          <a:xfrm>
            <a:off x="187037" y="6606983"/>
            <a:ext cx="8453001" cy="1661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1200" b="0" i="0" u="none" strike="noStrike" kern="0" cap="none" spc="0" normalizeH="0" baseline="0" noProof="0" dirty="0">
                <a:ln>
                  <a:noFill/>
                </a:ln>
                <a:solidFill>
                  <a:schemeClr val="bg1"/>
                </a:solidFill>
                <a:effectLst/>
                <a:uLnTx/>
                <a:uFillTx/>
              </a:rPr>
              <a:t>Copyright © Opsgility, LLC - </a:t>
            </a:r>
            <a:r>
              <a:rPr kumimoji="0" lang="en-US" sz="12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Not</a:t>
            </a:r>
            <a:r>
              <a:rPr kumimoji="0" lang="en-US" sz="1200" b="0" i="0" u="none" strike="noStrike" kern="0" cap="none" spc="0" normalizeH="0" baseline="0" noProof="0" dirty="0">
                <a:ln>
                  <a:noFill/>
                </a:ln>
                <a:solidFill>
                  <a:schemeClr val="bg1"/>
                </a:solidFill>
                <a:effectLst/>
                <a:uLnTx/>
                <a:uFillTx/>
              </a:rPr>
              <a:t> for redistribution or redelivery</a:t>
            </a:r>
          </a:p>
        </p:txBody>
      </p:sp>
      <p:pic>
        <p:nvPicPr>
          <p:cNvPr id="3" name="NEW Brand Colors 2018">
            <a:extLst>
              <a:ext uri="{FF2B5EF4-FFF2-40B4-BE49-F238E27FC236}">
                <a16:creationId xmlns:a16="http://schemas.microsoft.com/office/drawing/2014/main" id="{7BC91143-02C7-47B4-A3CA-D8E45FA0DA89}"/>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pic>
        <p:nvPicPr>
          <p:cNvPr id="6" name="Picture 5" descr="A close up of a sign&#10;&#10;Description automatically generated">
            <a:extLst>
              <a:ext uri="{FF2B5EF4-FFF2-40B4-BE49-F238E27FC236}">
                <a16:creationId xmlns:a16="http://schemas.microsoft.com/office/drawing/2014/main" id="{E448BDC4-FC35-4AC9-956E-FC31D84EC905}"/>
              </a:ext>
            </a:extLst>
          </p:cNvPr>
          <p:cNvPicPr>
            <a:picLocks noChangeAspect="1"/>
          </p:cNvPicPr>
          <p:nvPr userDrawn="1"/>
        </p:nvPicPr>
        <p:blipFill>
          <a:blip r:embed="rId3"/>
          <a:stretch>
            <a:fillRect/>
          </a:stretch>
        </p:blipFill>
        <p:spPr>
          <a:xfrm>
            <a:off x="274320" y="6190488"/>
            <a:ext cx="1746504" cy="700439"/>
          </a:xfrm>
          <a:prstGeom prst="rect">
            <a:avLst/>
          </a:prstGeom>
        </p:spPr>
      </p:pic>
    </p:spTree>
    <p:extLst>
      <p:ext uri="{BB962C8B-B14F-4D97-AF65-F5344CB8AC3E}">
        <p14:creationId xmlns:p14="http://schemas.microsoft.com/office/powerpoint/2010/main" val="9513877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emo slide">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8339286-F556-42BC-ADF8-012F92B42DF8}"/>
              </a:ext>
            </a:extLst>
          </p:cNvPr>
          <p:cNvSpPr/>
          <p:nvPr userDrawn="1"/>
        </p:nvSpPr>
        <p:spPr bwMode="auto">
          <a:xfrm>
            <a:off x="0" y="0"/>
            <a:ext cx="9143999" cy="6858000"/>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5" name="Text Placeholder 4"/>
          <p:cNvSpPr>
            <a:spLocks noGrp="1"/>
          </p:cNvSpPr>
          <p:nvPr>
            <p:ph type="body" sz="quarter" idx="12" hasCustomPrompt="1"/>
          </p:nvPr>
        </p:nvSpPr>
        <p:spPr>
          <a:xfrm>
            <a:off x="585216" y="3977319"/>
            <a:ext cx="8236055" cy="369332"/>
          </a:xfrm>
          <a:noFill/>
        </p:spPr>
        <p:txBody>
          <a:bodyPr wrap="square" lIns="0" tIns="0" rIns="0" bIns="0">
            <a:spAutoFit/>
          </a:bodyPr>
          <a:lstStyle>
            <a:lvl1pPr marL="0" indent="0">
              <a:spcBef>
                <a:spcPts val="0"/>
              </a:spcBef>
              <a:spcAft>
                <a:spcPts val="0"/>
              </a:spcAft>
              <a:buFont typeface="Arial" panose="020B0604020202020204" pitchFamily="34" charset="0"/>
              <a:buNone/>
              <a:defRPr sz="2400" spc="0" baseline="0">
                <a:solidFill>
                  <a:schemeClr val="tx1"/>
                </a:solidFill>
                <a:latin typeface="Segoe UI Semilight" panose="020B0402040204020203" pitchFamily="34" charset="0"/>
                <a:cs typeface="Segoe UI Semilight" panose="020B0402040204020203" pitchFamily="34" charset="0"/>
              </a:defRPr>
            </a:lvl1pPr>
          </a:lstStyle>
          <a:p>
            <a:pPr lvl="0"/>
            <a:r>
              <a:rPr lang="en-US" dirty="0"/>
              <a:t>Demo title</a:t>
            </a:r>
          </a:p>
        </p:txBody>
      </p:sp>
      <p:pic>
        <p:nvPicPr>
          <p:cNvPr id="4" name="NEW Brand Colors 2018">
            <a:extLst>
              <a:ext uri="{FF2B5EF4-FFF2-40B4-BE49-F238E27FC236}">
                <a16:creationId xmlns:a16="http://schemas.microsoft.com/office/drawing/2014/main" id="{32289FA7-AB28-4FF0-B7D7-84E1289CFB3D}"/>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6" name="Title 1">
            <a:extLst>
              <a:ext uri="{FF2B5EF4-FFF2-40B4-BE49-F238E27FC236}">
                <a16:creationId xmlns:a16="http://schemas.microsoft.com/office/drawing/2014/main" id="{174B9754-BEA2-47A6-96D2-BE251345C211}"/>
              </a:ext>
            </a:extLst>
          </p:cNvPr>
          <p:cNvSpPr txBox="1">
            <a:spLocks/>
          </p:cNvSpPr>
          <p:nvPr userDrawn="1"/>
        </p:nvSpPr>
        <p:spPr>
          <a:xfrm>
            <a:off x="585216" y="2783924"/>
            <a:ext cx="9144000" cy="747897"/>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Segoe UI Semilight" panose="020B0402040204020203" pitchFamily="34" charset="0"/>
                <a:ea typeface="+mn-ea"/>
                <a:cs typeface="Segoe UI Semilight" panose="020B0402040204020203" pitchFamily="34" charset="0"/>
              </a:defRPr>
            </a:lvl1pPr>
          </a:lstStyle>
          <a:p>
            <a:r>
              <a:rPr lang="en-US" sz="5400" dirty="0">
                <a:solidFill>
                  <a:schemeClr val="tx1"/>
                </a:solidFill>
              </a:rPr>
              <a:t>DEMO</a:t>
            </a:r>
          </a:p>
        </p:txBody>
      </p:sp>
      <p:pic>
        <p:nvPicPr>
          <p:cNvPr id="7" name="Picture 6" descr="A close up of a sign&#10;&#10;Description automatically generated">
            <a:extLst>
              <a:ext uri="{FF2B5EF4-FFF2-40B4-BE49-F238E27FC236}">
                <a16:creationId xmlns:a16="http://schemas.microsoft.com/office/drawing/2014/main" id="{954DCEFB-EABD-4090-8163-CE7DA6478521}"/>
              </a:ext>
            </a:extLst>
          </p:cNvPr>
          <p:cNvPicPr>
            <a:picLocks noChangeAspect="1"/>
          </p:cNvPicPr>
          <p:nvPr userDrawn="1"/>
        </p:nvPicPr>
        <p:blipFill>
          <a:blip r:embed="rId3"/>
          <a:stretch>
            <a:fillRect/>
          </a:stretch>
        </p:blipFill>
        <p:spPr>
          <a:xfrm>
            <a:off x="9582912" y="5769863"/>
            <a:ext cx="2350008" cy="942476"/>
          </a:xfrm>
          <a:prstGeom prst="rect">
            <a:avLst/>
          </a:prstGeom>
        </p:spPr>
      </p:pic>
    </p:spTree>
    <p:extLst>
      <p:ext uri="{BB962C8B-B14F-4D97-AF65-F5344CB8AC3E}">
        <p14:creationId xmlns:p14="http://schemas.microsoft.com/office/powerpoint/2010/main" val="23087242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SkillMeUp Lab">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45A5AD-D809-49F0-ACBC-D5B15BE28C05}"/>
              </a:ext>
            </a:extLst>
          </p:cNvPr>
          <p:cNvSpPr/>
          <p:nvPr userDrawn="1"/>
        </p:nvSpPr>
        <p:spPr bwMode="auto">
          <a:xfrm>
            <a:off x="0" y="0"/>
            <a:ext cx="9143999" cy="6858000"/>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4" name="Rectangle 3">
            <a:extLst>
              <a:ext uri="{FF2B5EF4-FFF2-40B4-BE49-F238E27FC236}">
                <a16:creationId xmlns:a16="http://schemas.microsoft.com/office/drawing/2014/main" id="{B87BD04C-F0C5-4BDE-8783-C9CE53154E15}"/>
              </a:ext>
            </a:extLst>
          </p:cNvPr>
          <p:cNvSpPr/>
          <p:nvPr userDrawn="1"/>
        </p:nvSpPr>
        <p:spPr bwMode="auto">
          <a:xfrm>
            <a:off x="0" y="0"/>
            <a:ext cx="12192000" cy="9852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585216" y="3977319"/>
            <a:ext cx="8238744" cy="369332"/>
          </a:xfrm>
          <a:noFill/>
        </p:spPr>
        <p:txBody>
          <a:bodyPr lIns="0" tIns="0" rIns="0" bIns="0">
            <a:noAutofit/>
          </a:bodyPr>
          <a:lstStyle>
            <a:lvl1pPr marL="0" indent="0">
              <a:spcBef>
                <a:spcPts val="0"/>
              </a:spcBef>
              <a:spcAft>
                <a:spcPts val="0"/>
              </a:spcAft>
              <a:buFont typeface="Arial" panose="020B0604020202020204" pitchFamily="34" charset="0"/>
              <a:buNone/>
              <a:defRPr sz="2400" spc="0" baseline="0">
                <a:solidFill>
                  <a:schemeClr val="tx1"/>
                </a:solidFill>
                <a:latin typeface="Segoe UI Semilight" panose="020B0402040204020203" pitchFamily="34" charset="0"/>
                <a:cs typeface="Segoe UI Semilight" panose="020B0402040204020203" pitchFamily="34" charset="0"/>
              </a:defRPr>
            </a:lvl1pPr>
          </a:lstStyle>
          <a:p>
            <a:pPr lvl="0"/>
            <a:r>
              <a:rPr lang="en-US" dirty="0"/>
              <a:t>Lab title and instructions</a:t>
            </a:r>
          </a:p>
        </p:txBody>
      </p:sp>
      <p:pic>
        <p:nvPicPr>
          <p:cNvPr id="7" name="NEW Brand Colors 2018">
            <a:extLst>
              <a:ext uri="{FF2B5EF4-FFF2-40B4-BE49-F238E27FC236}">
                <a16:creationId xmlns:a16="http://schemas.microsoft.com/office/drawing/2014/main" id="{E44AF8B0-01E3-4F57-8346-50A3495DFABE}"/>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17" name="Title 1">
            <a:extLst>
              <a:ext uri="{FF2B5EF4-FFF2-40B4-BE49-F238E27FC236}">
                <a16:creationId xmlns:a16="http://schemas.microsoft.com/office/drawing/2014/main" id="{AA18E9FF-C1B1-4735-8A5B-E9B40CC48D03}"/>
              </a:ext>
            </a:extLst>
          </p:cNvPr>
          <p:cNvSpPr txBox="1">
            <a:spLocks/>
          </p:cNvSpPr>
          <p:nvPr userDrawn="1"/>
        </p:nvSpPr>
        <p:spPr>
          <a:xfrm>
            <a:off x="585216" y="2793965"/>
            <a:ext cx="9144000" cy="747897"/>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Segoe UI Semilight" panose="020B0402040204020203" pitchFamily="34" charset="0"/>
                <a:ea typeface="+mn-ea"/>
                <a:cs typeface="Segoe UI Semilight" panose="020B0402040204020203" pitchFamily="34" charset="0"/>
              </a:defRPr>
            </a:lvl1pPr>
          </a:lstStyle>
          <a:p>
            <a:r>
              <a:rPr lang="en-US" sz="5400" dirty="0">
                <a:solidFill>
                  <a:schemeClr val="tx1"/>
                </a:solidFill>
              </a:rPr>
              <a:t>LAB</a:t>
            </a:r>
          </a:p>
        </p:txBody>
      </p:sp>
      <p:pic>
        <p:nvPicPr>
          <p:cNvPr id="10" name="Picture 9" descr="A close up of a sign&#10;&#10;Description automatically generated">
            <a:extLst>
              <a:ext uri="{FF2B5EF4-FFF2-40B4-BE49-F238E27FC236}">
                <a16:creationId xmlns:a16="http://schemas.microsoft.com/office/drawing/2014/main" id="{1F24999C-947F-43BB-ACBB-7EEDD02E677E}"/>
              </a:ext>
            </a:extLst>
          </p:cNvPr>
          <p:cNvPicPr>
            <a:picLocks noChangeAspect="1"/>
          </p:cNvPicPr>
          <p:nvPr userDrawn="1"/>
        </p:nvPicPr>
        <p:blipFill>
          <a:blip r:embed="rId3"/>
          <a:stretch>
            <a:fillRect/>
          </a:stretch>
        </p:blipFill>
        <p:spPr>
          <a:xfrm>
            <a:off x="9582912" y="5769863"/>
            <a:ext cx="2350008" cy="942476"/>
          </a:xfrm>
          <a:prstGeom prst="rect">
            <a:avLst/>
          </a:prstGeom>
        </p:spPr>
      </p:pic>
    </p:spTree>
    <p:extLst>
      <p:ext uri="{BB962C8B-B14F-4D97-AF65-F5344CB8AC3E}">
        <p14:creationId xmlns:p14="http://schemas.microsoft.com/office/powerpoint/2010/main" val="36491385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2A3B1A-528B-4A04-92F5-EBEDE1CD2109}"/>
              </a:ext>
            </a:extLst>
          </p:cNvPr>
          <p:cNvSpPr/>
          <p:nvPr userDrawn="1"/>
        </p:nvSpPr>
        <p:spPr bwMode="auto">
          <a:xfrm>
            <a:off x="0" y="0"/>
            <a:ext cx="9143999" cy="6858000"/>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 name="Title 1"/>
          <p:cNvSpPr>
            <a:spLocks noGrp="1"/>
          </p:cNvSpPr>
          <p:nvPr>
            <p:ph type="title" hasCustomPrompt="1"/>
          </p:nvPr>
        </p:nvSpPr>
        <p:spPr>
          <a:xfrm>
            <a:off x="585216" y="3006979"/>
            <a:ext cx="6652163" cy="747897"/>
          </a:xfrm>
          <a:prstGeom prst="rect">
            <a:avLst/>
          </a:prstGeom>
          <a:noFill/>
        </p:spPr>
        <p:txBody>
          <a:bodyPr wrap="square" lIns="0" tIns="0" rIns="0" bIns="0" anchor="b" anchorCtr="0">
            <a:spAutoFit/>
          </a:bodyPr>
          <a:lstStyle>
            <a:lvl1pPr algn="l" defTabSz="932742" rtl="0" eaLnBrk="1" latinLnBrk="0" hangingPunct="1">
              <a:lnSpc>
                <a:spcPct val="90000"/>
              </a:lnSpc>
              <a:spcBef>
                <a:spcPct val="0"/>
              </a:spcBef>
              <a:buNone/>
              <a:defRPr lang="en-US" sz="5400" b="0" kern="1200" cap="none" spc="-50" baseline="0" dirty="0">
                <a:ln w="3175">
                  <a:noFill/>
                </a:ln>
                <a:solidFill>
                  <a:schemeClr val="tx1"/>
                </a:solidFill>
                <a:effectLst/>
                <a:latin typeface="Segoe UI Semilight" panose="020B0402040204020203" pitchFamily="34" charset="0"/>
                <a:ea typeface="+mn-ea"/>
                <a:cs typeface="Segoe UI Semilight" panose="020B0402040204020203" pitchFamily="34" charset="0"/>
              </a:defRPr>
            </a:lvl1pPr>
          </a:lstStyle>
          <a:p>
            <a:r>
              <a:rPr lang="en-US" dirty="0"/>
              <a:t>Video</a:t>
            </a:r>
          </a:p>
        </p:txBody>
      </p:sp>
      <p:pic>
        <p:nvPicPr>
          <p:cNvPr id="3" name="NEW Brand Colors 2018">
            <a:extLst>
              <a:ext uri="{FF2B5EF4-FFF2-40B4-BE49-F238E27FC236}">
                <a16:creationId xmlns:a16="http://schemas.microsoft.com/office/drawing/2014/main" id="{D84C7163-FBE8-4927-B25C-0FC0E4F031E5}"/>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pic>
        <p:nvPicPr>
          <p:cNvPr id="8" name="Picture 7" descr="A close up of a sign&#10;&#10;Description automatically generated">
            <a:extLst>
              <a:ext uri="{FF2B5EF4-FFF2-40B4-BE49-F238E27FC236}">
                <a16:creationId xmlns:a16="http://schemas.microsoft.com/office/drawing/2014/main" id="{1A19EBBD-80D0-4172-9D68-A9DDF9224400}"/>
              </a:ext>
            </a:extLst>
          </p:cNvPr>
          <p:cNvPicPr>
            <a:picLocks noChangeAspect="1"/>
          </p:cNvPicPr>
          <p:nvPr userDrawn="1"/>
        </p:nvPicPr>
        <p:blipFill>
          <a:blip r:embed="rId3"/>
          <a:stretch>
            <a:fillRect/>
          </a:stretch>
        </p:blipFill>
        <p:spPr>
          <a:xfrm>
            <a:off x="9582912" y="5769863"/>
            <a:ext cx="2350008" cy="942476"/>
          </a:xfrm>
          <a:prstGeom prst="rect">
            <a:avLst/>
          </a:prstGeom>
        </p:spPr>
      </p:pic>
    </p:spTree>
    <p:extLst>
      <p:ext uri="{BB962C8B-B14F-4D97-AF65-F5344CB8AC3E}">
        <p14:creationId xmlns:p14="http://schemas.microsoft.com/office/powerpoint/2010/main" val="1830059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No Inden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1649682"/>
          </a:xfrm>
        </p:spPr>
        <p:txBody>
          <a:bodyPr wrap="square">
            <a:spAutoFit/>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3F91A658-6353-4E6A-AF8C-58A00608B6E4}"/>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10" name="Rectangle 9">
            <a:extLst>
              <a:ext uri="{FF2B5EF4-FFF2-40B4-BE49-F238E27FC236}">
                <a16:creationId xmlns:a16="http://schemas.microsoft.com/office/drawing/2014/main" id="{7471CE79-CE58-49C3-BA7D-D344C30EBDC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824CC2BE-0B62-4C31-8078-967FEBF20C0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6407292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83BEAC-C7A7-4364-BB31-C9DD363C24B8}"/>
              </a:ext>
            </a:extLst>
          </p:cNvPr>
          <p:cNvSpPr/>
          <p:nvPr userDrawn="1"/>
        </p:nvSpPr>
        <p:spPr bwMode="auto">
          <a:xfrm>
            <a:off x="0" y="0"/>
            <a:ext cx="9143999" cy="6858000"/>
          </a:xfrm>
          <a:prstGeom prst="rect">
            <a:avLst/>
          </a:prstGeom>
          <a:solidFill>
            <a:srgbClr val="5FAAE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 name="Title 1"/>
          <p:cNvSpPr>
            <a:spLocks noGrp="1"/>
          </p:cNvSpPr>
          <p:nvPr>
            <p:ph type="title" hasCustomPrompt="1"/>
          </p:nvPr>
        </p:nvSpPr>
        <p:spPr>
          <a:xfrm>
            <a:off x="585216" y="2786509"/>
            <a:ext cx="7333099" cy="747897"/>
          </a:xfrm>
          <a:prstGeom prst="rect">
            <a:avLst/>
          </a:prstGeom>
          <a:noFill/>
        </p:spPr>
        <p:txBody>
          <a:bodyPr wrap="square" lIns="0" tIns="0" rIns="0" bIns="0" anchor="b" anchorCtr="0">
            <a:spAutoFit/>
          </a:bodyPr>
          <a:lstStyle>
            <a:lvl1pPr algn="l" defTabSz="932742" rtl="0" eaLnBrk="1" latinLnBrk="0" hangingPunct="1">
              <a:lnSpc>
                <a:spcPct val="90000"/>
              </a:lnSpc>
              <a:spcBef>
                <a:spcPct val="0"/>
              </a:spcBef>
              <a:buNone/>
              <a:defRPr lang="en-US" sz="5400" b="0" kern="1200" cap="none" spc="-50" baseline="0" dirty="0">
                <a:ln w="3175">
                  <a:noFill/>
                </a:ln>
                <a:solidFill>
                  <a:schemeClr val="tx1"/>
                </a:solidFill>
                <a:effectLst/>
                <a:latin typeface="Segoe UI Semilight" panose="020B0402040204020203" pitchFamily="34" charset="0"/>
                <a:ea typeface="+mn-ea"/>
                <a:cs typeface="Segoe UI Semilight" panose="020B0402040204020203" pitchFamily="34" charset="0"/>
              </a:defRPr>
            </a:lvl1pPr>
          </a:lstStyle>
          <a:p>
            <a:r>
              <a:rPr lang="en-US" dirty="0"/>
              <a:t>Section title</a:t>
            </a:r>
          </a:p>
        </p:txBody>
      </p:sp>
      <p:pic>
        <p:nvPicPr>
          <p:cNvPr id="3" name="NEW Brand Colors 2018">
            <a:extLst>
              <a:ext uri="{FF2B5EF4-FFF2-40B4-BE49-F238E27FC236}">
                <a16:creationId xmlns:a16="http://schemas.microsoft.com/office/drawing/2014/main" id="{16F36015-22C5-44D8-9E9F-B130B12CD97E}"/>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pic>
        <p:nvPicPr>
          <p:cNvPr id="8" name="Picture 7" descr="A close up of a sign&#10;&#10;Description automatically generated">
            <a:extLst>
              <a:ext uri="{FF2B5EF4-FFF2-40B4-BE49-F238E27FC236}">
                <a16:creationId xmlns:a16="http://schemas.microsoft.com/office/drawing/2014/main" id="{3B4B0326-E45C-4682-B99B-B629D7D9AFBA}"/>
              </a:ext>
            </a:extLst>
          </p:cNvPr>
          <p:cNvPicPr>
            <a:picLocks noChangeAspect="1"/>
          </p:cNvPicPr>
          <p:nvPr userDrawn="1"/>
        </p:nvPicPr>
        <p:blipFill>
          <a:blip r:embed="rId3"/>
          <a:stretch>
            <a:fillRect/>
          </a:stretch>
        </p:blipFill>
        <p:spPr>
          <a:xfrm>
            <a:off x="9582912" y="5769863"/>
            <a:ext cx="2350008" cy="942476"/>
          </a:xfrm>
          <a:prstGeom prst="rect">
            <a:avLst/>
          </a:prstGeom>
        </p:spPr>
      </p:pic>
    </p:spTree>
    <p:extLst>
      <p:ext uri="{BB962C8B-B14F-4D97-AF65-F5344CB8AC3E}">
        <p14:creationId xmlns:p14="http://schemas.microsoft.com/office/powerpoint/2010/main" val="38125084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tx1"/>
        </a:solidFill>
        <a:effectLst/>
      </p:bgPr>
    </p:bg>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B1E7A68E-D5DA-446F-BC63-A20487482D73}"/>
              </a:ext>
            </a:extLst>
          </p:cNvPr>
          <p:cNvPicPr>
            <a:picLocks noChangeAspect="1"/>
          </p:cNvPicPr>
          <p:nvPr userDrawn="1"/>
        </p:nvPicPr>
        <p:blipFill>
          <a:blip r:embed="rId2"/>
          <a:stretch>
            <a:fillRect/>
          </a:stretch>
        </p:blipFill>
        <p:spPr>
          <a:xfrm>
            <a:off x="2927604" y="2158309"/>
            <a:ext cx="6336792" cy="2541385"/>
          </a:xfrm>
          <a:prstGeom prst="rect">
            <a:avLst/>
          </a:prstGeom>
        </p:spPr>
      </p:pic>
    </p:spTree>
    <p:extLst>
      <p:ext uri="{BB962C8B-B14F-4D97-AF65-F5344CB8AC3E}">
        <p14:creationId xmlns:p14="http://schemas.microsoft.com/office/powerpoint/2010/main" val="809783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amp; Non-bulleted text No Indent With URL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9582912"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1649682"/>
          </a:xfrm>
        </p:spPr>
        <p:txBody>
          <a:bodyPr wrap="square">
            <a:spAutoFit/>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NEW Brand Colors 2018">
            <a:extLst>
              <a:ext uri="{FF2B5EF4-FFF2-40B4-BE49-F238E27FC236}">
                <a16:creationId xmlns:a16="http://schemas.microsoft.com/office/drawing/2014/main" id="{3F91A658-6353-4E6A-AF8C-58A00608B6E4}"/>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8" name="Text Placeholder 3">
            <a:extLst>
              <a:ext uri="{FF2B5EF4-FFF2-40B4-BE49-F238E27FC236}">
                <a16:creationId xmlns:a16="http://schemas.microsoft.com/office/drawing/2014/main" id="{61AFD38D-937D-7941-9EEB-8CE7F4E2A9EE}"/>
              </a:ext>
            </a:extLst>
          </p:cNvPr>
          <p:cNvSpPr>
            <a:spLocks noGrp="1"/>
          </p:cNvSpPr>
          <p:nvPr>
            <p:ph type="body" sz="quarter" idx="11" hasCustomPrompt="1"/>
          </p:nvPr>
        </p:nvSpPr>
        <p:spPr>
          <a:xfrm>
            <a:off x="586389" y="6044184"/>
            <a:ext cx="11018520" cy="359171"/>
          </a:xfrm>
          <a:solidFill>
            <a:srgbClr val="1C6982"/>
          </a:solidFill>
        </p:spPr>
        <p:txBody>
          <a:bodyPr vert="horz" wrap="none" lIns="0" tIns="0" rIns="0" bIns="0" rtlCol="0" anchor="ctr" anchorCtr="0">
            <a:noAutofit/>
          </a:bodyPr>
          <a:lstStyle>
            <a:lvl1pPr marL="0" indent="0" algn="ctr">
              <a:buNone/>
              <a:defRPr lang="en-US" sz="2000" dirty="0">
                <a:solidFill>
                  <a:schemeClr val="bg1"/>
                </a:solidFill>
                <a:latin typeface="+mn-lt"/>
                <a:cs typeface="+mn-cs"/>
              </a:defRPr>
            </a:lvl1pPr>
            <a:lvl2pPr>
              <a:defRPr lang="en-US" dirty="0"/>
            </a:lvl2pPr>
            <a:lvl3pPr>
              <a:defRPr lang="en-US" dirty="0"/>
            </a:lvl3pPr>
            <a:lvl4pPr>
              <a:defRPr lang="en-US" dirty="0"/>
            </a:lvl4pPr>
            <a:lvl5pPr>
              <a:defRPr lang="en-US" dirty="0"/>
            </a:lvl5pPr>
          </a:lstStyle>
          <a:p>
            <a:pPr marL="228600" lvl="0" indent="-228600" algn="ctr"/>
            <a:r>
              <a:rPr lang="en-US" dirty="0"/>
              <a:t>https://azure.microsoft.com/services/virtual-machines/</a:t>
            </a:r>
          </a:p>
        </p:txBody>
      </p:sp>
      <p:sp>
        <p:nvSpPr>
          <p:cNvPr id="11" name="Rectangle 10">
            <a:extLst>
              <a:ext uri="{FF2B5EF4-FFF2-40B4-BE49-F238E27FC236}">
                <a16:creationId xmlns:a16="http://schemas.microsoft.com/office/drawing/2014/main" id="{C56FC9D8-4844-472C-BEAA-08FF9C61B0B4}"/>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44B17907-945A-4E0A-B708-DD0CB6DF5C12}"/>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21350610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9582912" cy="553998"/>
          </a:xfrm>
          <a:noFill/>
        </p:spPr>
        <p:txBody>
          <a:bodyPr/>
          <a:lstStyle>
            <a:lvl1pPr>
              <a:defRPr>
                <a:solidFill>
                  <a:srgbClr val="2E3E3E"/>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84A5B181-ABAD-4AC0-A19C-47CDE891BFE4}"/>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AF518A35-ADFF-4F57-B249-6CAEC3DEA59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41762611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bulleted text With URL">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9582912" cy="553998"/>
          </a:xfrm>
        </p:spPr>
        <p:txBody>
          <a:bodyPr/>
          <a:lstStyle>
            <a:lvl1pPr>
              <a:defRPr>
                <a:solidFill>
                  <a:srgbClr val="2E3E3E"/>
                </a:solidFill>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a:extLst>
              <a:ext uri="{FF2B5EF4-FFF2-40B4-BE49-F238E27FC236}">
                <a16:creationId xmlns:a16="http://schemas.microsoft.com/office/drawing/2014/main" id="{2DB74055-3372-4D31-B698-27E1B778172B}"/>
              </a:ext>
            </a:extLst>
          </p:cNvPr>
          <p:cNvSpPr>
            <a:spLocks noGrp="1"/>
          </p:cNvSpPr>
          <p:nvPr>
            <p:ph type="body" sz="quarter" idx="11" hasCustomPrompt="1"/>
          </p:nvPr>
        </p:nvSpPr>
        <p:spPr>
          <a:xfrm>
            <a:off x="585216" y="6043400"/>
            <a:ext cx="11151917" cy="359171"/>
          </a:xfrm>
          <a:solidFill>
            <a:srgbClr val="1C6982"/>
          </a:solidFill>
        </p:spPr>
        <p:txBody>
          <a:bodyPr vert="horz" wrap="none" lIns="0" tIns="0" rIns="0" bIns="0" rtlCol="0" anchor="ctr" anchorCtr="0">
            <a:noAutofit/>
          </a:bodyPr>
          <a:lstStyle>
            <a:lvl1pPr marL="0" indent="0" algn="ctr">
              <a:buNone/>
              <a:defRPr lang="en-US" sz="2000" dirty="0">
                <a:solidFill>
                  <a:schemeClr val="bg1"/>
                </a:solidFill>
                <a:latin typeface="+mn-lt"/>
                <a:cs typeface="+mn-cs"/>
              </a:defRPr>
            </a:lvl1pPr>
            <a:lvl2pPr>
              <a:defRPr lang="en-US" dirty="0"/>
            </a:lvl2pPr>
            <a:lvl3pPr>
              <a:defRPr lang="en-US" dirty="0"/>
            </a:lvl3pPr>
            <a:lvl4pPr>
              <a:defRPr lang="en-US" dirty="0"/>
            </a:lvl4pPr>
            <a:lvl5pPr>
              <a:defRPr lang="en-US" dirty="0"/>
            </a:lvl5pPr>
          </a:lstStyle>
          <a:p>
            <a:pPr marL="228600" lvl="0" indent="-228600" algn="ctr"/>
            <a:r>
              <a:rPr lang="en-US" dirty="0"/>
              <a:t>https://azure.microsoft.com/services/virtual-machines/</a:t>
            </a:r>
          </a:p>
        </p:txBody>
      </p:sp>
      <p:sp>
        <p:nvSpPr>
          <p:cNvPr id="8" name="Rectangle 7">
            <a:extLst>
              <a:ext uri="{FF2B5EF4-FFF2-40B4-BE49-F238E27FC236}">
                <a16:creationId xmlns:a16="http://schemas.microsoft.com/office/drawing/2014/main" id="{9E9BF4DB-E417-49CC-896D-432C04A5091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7AFEC611-D07F-4C13-96EE-9271FE1560E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33285009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image" Target="../media/image1.emf"/><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theme" Target="../theme/theme2.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2"/>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itle Placeholder 1">
            <a:extLst>
              <a:ext uri="{FF2B5EF4-FFF2-40B4-BE49-F238E27FC236}">
                <a16:creationId xmlns:a16="http://schemas.microsoft.com/office/drawing/2014/main" id="{A8B8231B-FF22-4099-B2C0-1E57DC83111E}"/>
              </a:ext>
            </a:extLst>
          </p:cNvPr>
          <p:cNvSpPr>
            <a:spLocks noGrp="1"/>
          </p:cNvSpPr>
          <p:nvPr>
            <p:ph type="title"/>
          </p:nvPr>
        </p:nvSpPr>
        <p:spPr>
          <a:xfrm>
            <a:off x="585216" y="379457"/>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73" r:id="rId1"/>
    <p:sldLayoutId id="2147484745" r:id="rId2"/>
    <p:sldLayoutId id="2147484678" r:id="rId3"/>
    <p:sldLayoutId id="2147484580" r:id="rId4"/>
    <p:sldLayoutId id="2147484240" r:id="rId5"/>
    <p:sldLayoutId id="2147484688" r:id="rId6"/>
    <p:sldLayoutId id="2147484696" r:id="rId7"/>
    <p:sldLayoutId id="2147484680" r:id="rId8"/>
    <p:sldLayoutId id="2147484697" r:id="rId9"/>
    <p:sldLayoutId id="2147484701" r:id="rId10"/>
    <p:sldLayoutId id="2147484710" r:id="rId11"/>
    <p:sldLayoutId id="2147484702" r:id="rId12"/>
    <p:sldLayoutId id="2147484711" r:id="rId13"/>
    <p:sldLayoutId id="2147484699" r:id="rId14"/>
    <p:sldLayoutId id="2147484693" r:id="rId15"/>
    <p:sldLayoutId id="2147484703" r:id="rId16"/>
    <p:sldLayoutId id="2147484704" r:id="rId17"/>
    <p:sldLayoutId id="2147484705" r:id="rId18"/>
    <p:sldLayoutId id="2147484707" r:id="rId19"/>
    <p:sldLayoutId id="2147484708" r:id="rId20"/>
    <p:sldLayoutId id="2147484706" r:id="rId21"/>
    <p:sldLayoutId id="2147484709" r:id="rId22"/>
    <p:sldLayoutId id="2147484585" r:id="rId23"/>
    <p:sldLayoutId id="2147484256" r:id="rId24"/>
    <p:sldLayoutId id="2147484712" r:id="rId25"/>
    <p:sldLayoutId id="2147484249" r:id="rId26"/>
    <p:sldLayoutId id="2147484676" r:id="rId27"/>
    <p:sldLayoutId id="2147484582" r:id="rId28"/>
    <p:sldLayoutId id="2147484584" r:id="rId29"/>
    <p:sldLayoutId id="2147484299"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lumMod val="90000"/>
              <a:lumOff val="10000"/>
            </a:schemeClr>
          </a:solidFill>
          <a:effectLst/>
          <a:latin typeface="Segoe UI Semilight" panose="020B0402040204020203" pitchFamily="34" charset="0"/>
          <a:ea typeface="+mn-ea"/>
          <a:cs typeface="Segoe UI Semilight" panose="020B04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lumMod val="90000"/>
              <a:lumOff val="10000"/>
            </a:schemeClr>
          </a:soli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lumMod val="90000"/>
              <a:lumOff val="10000"/>
            </a:schemeClr>
          </a:solidFill>
          <a:latin typeface="Segoe UI Semilight" panose="020B0402040204020203" pitchFamily="34" charset="0"/>
          <a:ea typeface="+mn-ea"/>
          <a:cs typeface="Segoe UI Semilight" panose="020B0402040204020203" pitchFamily="34" charset="0"/>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lumMod val="90000"/>
              <a:lumOff val="10000"/>
            </a:schemeClr>
          </a:solidFill>
          <a:latin typeface="Segoe UI Semilight" panose="020B0402040204020203" pitchFamily="34" charset="0"/>
          <a:ea typeface="+mn-ea"/>
          <a:cs typeface="Segoe UI Semilight" panose="020B0402040204020203" pitchFamily="34" charset="0"/>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lumMod val="90000"/>
              <a:lumOff val="10000"/>
            </a:schemeClr>
          </a:solidFill>
          <a:latin typeface="Segoe UI Semilight" panose="020B0402040204020203" pitchFamily="34" charset="0"/>
          <a:ea typeface="+mn-ea"/>
          <a:cs typeface="Segoe UI Semilight" panose="020B0402040204020203" pitchFamily="34" charset="0"/>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lumMod val="90000"/>
              <a:lumOff val="10000"/>
            </a:schemeClr>
          </a:solidFill>
          <a:latin typeface="Segoe UI Semilight" panose="020B0402040204020203" pitchFamily="34" charset="0"/>
          <a:ea typeface="+mn-ea"/>
          <a:cs typeface="Segoe UI Semilight" panose="020B04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3"/>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itle Placeholder 1">
            <a:extLst>
              <a:ext uri="{FF2B5EF4-FFF2-40B4-BE49-F238E27FC236}">
                <a16:creationId xmlns:a16="http://schemas.microsoft.com/office/drawing/2014/main" id="{A8B8231B-FF22-4099-B2C0-1E57DC83111E}"/>
              </a:ext>
            </a:extLst>
          </p:cNvPr>
          <p:cNvSpPr>
            <a:spLocks noGrp="1"/>
          </p:cNvSpPr>
          <p:nvPr>
            <p:ph type="title"/>
          </p:nvPr>
        </p:nvSpPr>
        <p:spPr>
          <a:xfrm>
            <a:off x="585216" y="379457"/>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Tree>
    <p:extLst>
      <p:ext uri="{BB962C8B-B14F-4D97-AF65-F5344CB8AC3E}">
        <p14:creationId xmlns:p14="http://schemas.microsoft.com/office/powerpoint/2010/main" val="2011911048"/>
      </p:ext>
    </p:extLst>
  </p:cSld>
  <p:clrMap bg1="lt1" tx1="dk1" bg2="lt2" tx2="dk2" accent1="accent1" accent2="accent2" accent3="accent3" accent4="accent4" accent5="accent5" accent6="accent6" hlink="hlink" folHlink="folHlink"/>
  <p:sldLayoutIdLst>
    <p:sldLayoutId id="2147484714" r:id="rId1"/>
    <p:sldLayoutId id="2147484715" r:id="rId2"/>
    <p:sldLayoutId id="2147484716" r:id="rId3"/>
    <p:sldLayoutId id="2147484717" r:id="rId4"/>
    <p:sldLayoutId id="2147484718" r:id="rId5"/>
    <p:sldLayoutId id="2147484719" r:id="rId6"/>
    <p:sldLayoutId id="2147484720" r:id="rId7"/>
    <p:sldLayoutId id="2147484721" r:id="rId8"/>
    <p:sldLayoutId id="2147484722" r:id="rId9"/>
    <p:sldLayoutId id="2147484723" r:id="rId10"/>
    <p:sldLayoutId id="2147484724" r:id="rId11"/>
    <p:sldLayoutId id="2147484725" r:id="rId12"/>
    <p:sldLayoutId id="2147484726" r:id="rId13"/>
    <p:sldLayoutId id="2147484727" r:id="rId14"/>
    <p:sldLayoutId id="2147484728" r:id="rId15"/>
    <p:sldLayoutId id="2147484729" r:id="rId16"/>
    <p:sldLayoutId id="2147484730" r:id="rId17"/>
    <p:sldLayoutId id="2147484731" r:id="rId18"/>
    <p:sldLayoutId id="2147484732" r:id="rId19"/>
    <p:sldLayoutId id="2147484733" r:id="rId20"/>
    <p:sldLayoutId id="2147484734" r:id="rId21"/>
    <p:sldLayoutId id="2147484735" r:id="rId22"/>
    <p:sldLayoutId id="2147484736" r:id="rId23"/>
    <p:sldLayoutId id="2147484737" r:id="rId24"/>
    <p:sldLayoutId id="2147484738" r:id="rId25"/>
    <p:sldLayoutId id="2147484739" r:id="rId26"/>
    <p:sldLayoutId id="2147484740" r:id="rId27"/>
    <p:sldLayoutId id="2147484741" r:id="rId28"/>
    <p:sldLayoutId id="2147484742" r:id="rId29"/>
    <p:sldLayoutId id="2147484743" r:id="rId30"/>
    <p:sldLayoutId id="2147484744"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lumMod val="90000"/>
              <a:lumOff val="10000"/>
            </a:schemeClr>
          </a:solidFill>
          <a:effectLst/>
          <a:latin typeface="Segoe UI Semilight" panose="020B0402040204020203" pitchFamily="34" charset="0"/>
          <a:ea typeface="+mn-ea"/>
          <a:cs typeface="Segoe UI Semilight" panose="020B04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lumMod val="90000"/>
              <a:lumOff val="10000"/>
            </a:schemeClr>
          </a:soli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lumMod val="90000"/>
              <a:lumOff val="10000"/>
            </a:schemeClr>
          </a:solidFill>
          <a:latin typeface="Segoe UI Semilight" panose="020B0402040204020203" pitchFamily="34" charset="0"/>
          <a:ea typeface="+mn-ea"/>
          <a:cs typeface="Segoe UI Semilight" panose="020B0402040204020203" pitchFamily="34" charset="0"/>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lumMod val="90000"/>
              <a:lumOff val="10000"/>
            </a:schemeClr>
          </a:solidFill>
          <a:latin typeface="Segoe UI Semilight" panose="020B0402040204020203" pitchFamily="34" charset="0"/>
          <a:ea typeface="+mn-ea"/>
          <a:cs typeface="Segoe UI Semilight" panose="020B0402040204020203" pitchFamily="34" charset="0"/>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lumMod val="90000"/>
              <a:lumOff val="10000"/>
            </a:schemeClr>
          </a:solidFill>
          <a:latin typeface="Segoe UI Semilight" panose="020B0402040204020203" pitchFamily="34" charset="0"/>
          <a:ea typeface="+mn-ea"/>
          <a:cs typeface="Segoe UI Semilight" panose="020B0402040204020203" pitchFamily="34" charset="0"/>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lumMod val="90000"/>
              <a:lumOff val="10000"/>
            </a:schemeClr>
          </a:solidFill>
          <a:latin typeface="Segoe UI Semilight" panose="020B0402040204020203" pitchFamily="34" charset="0"/>
          <a:ea typeface="+mn-ea"/>
          <a:cs typeface="Segoe UI Semilight" panose="020B04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11.sv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3.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1.svg"/><Relationship Id="rId7"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3.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1.svg"/><Relationship Id="rId7" Type="http://schemas.openxmlformats.org/officeDocument/2006/relationships/image" Target="../media/image22.svg"/><Relationship Id="rId12" Type="http://schemas.openxmlformats.org/officeDocument/2006/relationships/image" Target="../media/image27.svg"/><Relationship Id="rId2" Type="http://schemas.openxmlformats.org/officeDocument/2006/relationships/image" Target="../media/image10.png"/><Relationship Id="rId16" Type="http://schemas.openxmlformats.org/officeDocument/2006/relationships/image" Target="../media/image31.svg"/><Relationship Id="rId1" Type="http://schemas.openxmlformats.org/officeDocument/2006/relationships/slideLayout" Target="../slideLayouts/slideLayout2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15.sv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image" Target="../media/image14.png"/><Relationship Id="rId9" Type="http://schemas.openxmlformats.org/officeDocument/2006/relationships/image" Target="../media/image24.png"/><Relationship Id="rId14" Type="http://schemas.openxmlformats.org/officeDocument/2006/relationships/image" Target="../media/image29.sv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1.svg"/><Relationship Id="rId7" Type="http://schemas.openxmlformats.org/officeDocument/2006/relationships/image" Target="../media/image22.svg"/><Relationship Id="rId12" Type="http://schemas.openxmlformats.org/officeDocument/2006/relationships/image" Target="../media/image27.svg"/><Relationship Id="rId17" Type="http://schemas.openxmlformats.org/officeDocument/2006/relationships/image" Target="../media/image32.png"/><Relationship Id="rId2" Type="http://schemas.openxmlformats.org/officeDocument/2006/relationships/image" Target="../media/image10.png"/><Relationship Id="rId16" Type="http://schemas.openxmlformats.org/officeDocument/2006/relationships/image" Target="../media/image31.svg"/><Relationship Id="rId1" Type="http://schemas.openxmlformats.org/officeDocument/2006/relationships/slideLayout" Target="../slideLayouts/slideLayout2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15.sv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image" Target="../media/image14.png"/><Relationship Id="rId9" Type="http://schemas.openxmlformats.org/officeDocument/2006/relationships/image" Target="../media/image24.png"/><Relationship Id="rId14" Type="http://schemas.openxmlformats.org/officeDocument/2006/relationships/image" Target="../media/image2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08A33B-99F0-44B7-B589-5C26F7165CD1}"/>
              </a:ext>
            </a:extLst>
          </p:cNvPr>
          <p:cNvSpPr>
            <a:spLocks noGrp="1"/>
          </p:cNvSpPr>
          <p:nvPr>
            <p:ph type="title"/>
          </p:nvPr>
        </p:nvSpPr>
        <p:spPr/>
        <p:txBody>
          <a:bodyPr/>
          <a:lstStyle/>
          <a:p>
            <a:r>
              <a:rPr lang="en-US" dirty="0"/>
              <a:t>Extend </a:t>
            </a:r>
            <a:r>
              <a:rPr lang="en-US" dirty="0" err="1"/>
              <a:t>IceBreaker</a:t>
            </a:r>
            <a:endParaRPr lang="en-US" dirty="0"/>
          </a:p>
        </p:txBody>
      </p:sp>
      <p:pic>
        <p:nvPicPr>
          <p:cNvPr id="4" name="Picture 3">
            <a:extLst>
              <a:ext uri="{FF2B5EF4-FFF2-40B4-BE49-F238E27FC236}">
                <a16:creationId xmlns:a16="http://schemas.microsoft.com/office/drawing/2014/main" id="{2F47317B-58D6-428D-8AE8-91A76EE02AA2}"/>
              </a:ext>
            </a:extLst>
          </p:cNvPr>
          <p:cNvPicPr>
            <a:picLocks noChangeAspect="1"/>
          </p:cNvPicPr>
          <p:nvPr/>
        </p:nvPicPr>
        <p:blipFill>
          <a:blip r:embed="rId2"/>
          <a:stretch>
            <a:fillRect/>
          </a:stretch>
        </p:blipFill>
        <p:spPr>
          <a:xfrm>
            <a:off x="2289854" y="1883710"/>
            <a:ext cx="7878274" cy="3581900"/>
          </a:xfrm>
          <a:prstGeom prst="rect">
            <a:avLst/>
          </a:prstGeom>
        </p:spPr>
      </p:pic>
      <p:sp>
        <p:nvSpPr>
          <p:cNvPr id="5" name="TextBox 4">
            <a:extLst>
              <a:ext uri="{FF2B5EF4-FFF2-40B4-BE49-F238E27FC236}">
                <a16:creationId xmlns:a16="http://schemas.microsoft.com/office/drawing/2014/main" id="{E29E0DC5-780A-4A76-A8B1-99A36EE8C071}"/>
              </a:ext>
            </a:extLst>
          </p:cNvPr>
          <p:cNvSpPr txBox="1"/>
          <p:nvPr/>
        </p:nvSpPr>
        <p:spPr>
          <a:xfrm>
            <a:off x="647406" y="1053287"/>
            <a:ext cx="1941557" cy="400110"/>
          </a:xfrm>
          <a:prstGeom prst="rect">
            <a:avLst/>
          </a:prstGeom>
          <a:noFill/>
        </p:spPr>
        <p:txBody>
          <a:bodyPr wrap="none" rtlCol="0">
            <a:spAutoFit/>
          </a:bodyPr>
          <a:lstStyle/>
          <a:p>
            <a:r>
              <a:rPr lang="en-US" sz="2000" dirty="0">
                <a:latin typeface="Segoe UI Light" panose="020B0502040204020203" pitchFamily="34" charset="0"/>
                <a:cs typeface="Segoe UI Light" panose="020B0502040204020203" pitchFamily="34" charset="0"/>
              </a:rPr>
              <a:t>Finding Matches</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244717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326008B-9FB9-4001-B832-2F3011AC59AD}"/>
              </a:ext>
            </a:extLst>
          </p:cNvPr>
          <p:cNvSpPr>
            <a:spLocks noGrp="1"/>
          </p:cNvSpPr>
          <p:nvPr>
            <p:ph type="title"/>
          </p:nvPr>
        </p:nvSpPr>
        <p:spPr/>
        <p:txBody>
          <a:bodyPr/>
          <a:lstStyle/>
          <a:p>
            <a:r>
              <a:rPr lang="en-US" dirty="0"/>
              <a:t>Extendable points in Microsoft Teams</a:t>
            </a:r>
          </a:p>
        </p:txBody>
      </p:sp>
      <p:sp>
        <p:nvSpPr>
          <p:cNvPr id="12" name="Text Placeholder 11">
            <a:extLst>
              <a:ext uri="{FF2B5EF4-FFF2-40B4-BE49-F238E27FC236}">
                <a16:creationId xmlns:a16="http://schemas.microsoft.com/office/drawing/2014/main" id="{CF733172-D42A-4B6D-8435-62F2203EEFB9}"/>
              </a:ext>
            </a:extLst>
          </p:cNvPr>
          <p:cNvSpPr>
            <a:spLocks noGrp="1"/>
          </p:cNvSpPr>
          <p:nvPr>
            <p:ph type="body" sz="quarter" idx="10"/>
          </p:nvPr>
        </p:nvSpPr>
        <p:spPr/>
        <p:txBody>
          <a:bodyPr/>
          <a:lstStyle/>
          <a:p>
            <a:pPr marL="0" indent="0">
              <a:buNone/>
            </a:pPr>
            <a:r>
              <a:rPr lang="en-US" dirty="0"/>
              <a:t>There are multiple places where the Microsoft Teams client can be extended to allow users to interact with the app. </a:t>
            </a:r>
          </a:p>
          <a:p>
            <a:pPr marL="0" indent="0">
              <a:buNone/>
            </a:pPr>
            <a:r>
              <a:rPr lang="en-US" dirty="0"/>
              <a:t>Options for extending the Teams client: </a:t>
            </a:r>
          </a:p>
          <a:p>
            <a:pPr lvl="1"/>
            <a:r>
              <a:rPr lang="en-US" sz="2800" dirty="0"/>
              <a:t>Teams, channels and group chats </a:t>
            </a:r>
          </a:p>
          <a:p>
            <a:pPr lvl="1"/>
            <a:r>
              <a:rPr lang="en-US" sz="2800" dirty="0"/>
              <a:t>Personal apps</a:t>
            </a:r>
          </a:p>
          <a:p>
            <a:pPr lvl="1"/>
            <a:r>
              <a:rPr lang="en-US" sz="2800" dirty="0"/>
              <a:t>Messages</a:t>
            </a:r>
          </a:p>
        </p:txBody>
      </p:sp>
    </p:spTree>
    <p:extLst>
      <p:ext uri="{BB962C8B-B14F-4D97-AF65-F5344CB8AC3E}">
        <p14:creationId xmlns:p14="http://schemas.microsoft.com/office/powerpoint/2010/main" val="19541295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1C265B-3C55-4516-976F-0A51842BB9D8}"/>
              </a:ext>
            </a:extLst>
          </p:cNvPr>
          <p:cNvSpPr>
            <a:spLocks noGrp="1"/>
          </p:cNvSpPr>
          <p:nvPr>
            <p:ph type="title"/>
          </p:nvPr>
        </p:nvSpPr>
        <p:spPr/>
        <p:txBody>
          <a:bodyPr/>
          <a:lstStyle/>
          <a:p>
            <a:r>
              <a:rPr lang="en-US" dirty="0"/>
              <a:t>App manifest</a:t>
            </a:r>
          </a:p>
        </p:txBody>
      </p:sp>
    </p:spTree>
    <p:extLst>
      <p:ext uri="{BB962C8B-B14F-4D97-AF65-F5344CB8AC3E}">
        <p14:creationId xmlns:p14="http://schemas.microsoft.com/office/powerpoint/2010/main" val="354971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326008B-9FB9-4001-B832-2F3011AC59AD}"/>
              </a:ext>
            </a:extLst>
          </p:cNvPr>
          <p:cNvSpPr>
            <a:spLocks noGrp="1"/>
          </p:cNvSpPr>
          <p:nvPr>
            <p:ph type="title"/>
          </p:nvPr>
        </p:nvSpPr>
        <p:spPr/>
        <p:txBody>
          <a:bodyPr/>
          <a:lstStyle/>
          <a:p>
            <a:r>
              <a:rPr lang="en-US" dirty="0"/>
              <a:t>App manifest</a:t>
            </a:r>
          </a:p>
        </p:txBody>
      </p:sp>
      <p:sp>
        <p:nvSpPr>
          <p:cNvPr id="12" name="Text Placeholder 11">
            <a:extLst>
              <a:ext uri="{FF2B5EF4-FFF2-40B4-BE49-F238E27FC236}">
                <a16:creationId xmlns:a16="http://schemas.microsoft.com/office/drawing/2014/main" id="{CF733172-D42A-4B6D-8435-62F2203EEFB9}"/>
              </a:ext>
            </a:extLst>
          </p:cNvPr>
          <p:cNvSpPr>
            <a:spLocks noGrp="1"/>
          </p:cNvSpPr>
          <p:nvPr>
            <p:ph type="body" sz="quarter" idx="10"/>
          </p:nvPr>
        </p:nvSpPr>
        <p:spPr/>
        <p:txBody>
          <a:bodyPr/>
          <a:lstStyle/>
          <a:p>
            <a:r>
              <a:rPr lang="en-US" dirty="0"/>
              <a:t>ManifestVersion</a:t>
            </a:r>
          </a:p>
          <a:p>
            <a:r>
              <a:rPr lang="en-US" dirty="0"/>
              <a:t>Version</a:t>
            </a:r>
          </a:p>
          <a:p>
            <a:r>
              <a:rPr lang="en-US" dirty="0"/>
              <a:t>Id</a:t>
            </a:r>
          </a:p>
          <a:p>
            <a:r>
              <a:rPr lang="en-US" dirty="0"/>
              <a:t>PackageName</a:t>
            </a:r>
          </a:p>
          <a:p>
            <a:r>
              <a:rPr lang="en-US" dirty="0"/>
              <a:t>Developer</a:t>
            </a:r>
          </a:p>
          <a:p>
            <a:r>
              <a:rPr lang="en-US" dirty="0"/>
              <a:t>Name</a:t>
            </a:r>
          </a:p>
          <a:p>
            <a:r>
              <a:rPr lang="en-US" dirty="0"/>
              <a:t>Description</a:t>
            </a:r>
          </a:p>
          <a:p>
            <a:r>
              <a:rPr lang="en-US" dirty="0"/>
              <a:t>Icons</a:t>
            </a:r>
          </a:p>
          <a:p>
            <a:r>
              <a:rPr lang="en-US" dirty="0"/>
              <a:t>AccentColor</a:t>
            </a:r>
          </a:p>
        </p:txBody>
      </p:sp>
    </p:spTree>
    <p:extLst>
      <p:ext uri="{BB962C8B-B14F-4D97-AF65-F5344CB8AC3E}">
        <p14:creationId xmlns:p14="http://schemas.microsoft.com/office/powerpoint/2010/main" val="34115265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1C265B-3C55-4516-976F-0A51842BB9D8}"/>
              </a:ext>
            </a:extLst>
          </p:cNvPr>
          <p:cNvSpPr>
            <a:spLocks noGrp="1"/>
          </p:cNvSpPr>
          <p:nvPr>
            <p:ph type="title"/>
          </p:nvPr>
        </p:nvSpPr>
        <p:spPr/>
        <p:txBody>
          <a:bodyPr/>
          <a:lstStyle/>
          <a:p>
            <a:r>
              <a:rPr lang="en-US" dirty="0"/>
              <a:t>App Studio</a:t>
            </a:r>
          </a:p>
        </p:txBody>
      </p:sp>
    </p:spTree>
    <p:extLst>
      <p:ext uri="{BB962C8B-B14F-4D97-AF65-F5344CB8AC3E}">
        <p14:creationId xmlns:p14="http://schemas.microsoft.com/office/powerpoint/2010/main" val="19982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326008B-9FB9-4001-B832-2F3011AC59AD}"/>
              </a:ext>
            </a:extLst>
          </p:cNvPr>
          <p:cNvSpPr>
            <a:spLocks noGrp="1"/>
          </p:cNvSpPr>
          <p:nvPr>
            <p:ph type="title"/>
          </p:nvPr>
        </p:nvSpPr>
        <p:spPr/>
        <p:txBody>
          <a:bodyPr/>
          <a:lstStyle/>
          <a:p>
            <a:r>
              <a:rPr lang="en-US" dirty="0"/>
              <a:t>App Studio</a:t>
            </a:r>
          </a:p>
        </p:txBody>
      </p:sp>
      <p:sp>
        <p:nvSpPr>
          <p:cNvPr id="12" name="Text Placeholder 11">
            <a:extLst>
              <a:ext uri="{FF2B5EF4-FFF2-40B4-BE49-F238E27FC236}">
                <a16:creationId xmlns:a16="http://schemas.microsoft.com/office/drawing/2014/main" id="{CF733172-D42A-4B6D-8435-62F2203EEFB9}"/>
              </a:ext>
            </a:extLst>
          </p:cNvPr>
          <p:cNvSpPr>
            <a:spLocks noGrp="1"/>
          </p:cNvSpPr>
          <p:nvPr>
            <p:ph type="body" sz="quarter" idx="10"/>
          </p:nvPr>
        </p:nvSpPr>
        <p:spPr>
          <a:xfrm>
            <a:off x="585216" y="1447799"/>
            <a:ext cx="5883823" cy="2979277"/>
          </a:xfrm>
        </p:spPr>
        <p:txBody>
          <a:bodyPr/>
          <a:lstStyle/>
          <a:p>
            <a:pPr marL="0" indent="0">
              <a:buNone/>
            </a:pPr>
            <a:r>
              <a:rPr lang="en-US" dirty="0"/>
              <a:t>App Studio streamlines the process of creating manifests and packages for Teams apps. </a:t>
            </a:r>
          </a:p>
          <a:p>
            <a:pPr marL="0" indent="0">
              <a:buNone/>
            </a:pPr>
            <a:r>
              <a:rPr lang="en-US" dirty="0"/>
              <a:t>Use App Studio to:</a:t>
            </a:r>
          </a:p>
          <a:p>
            <a:r>
              <a:rPr lang="en-US" dirty="0">
                <a:solidFill>
                  <a:schemeClr val="tx1"/>
                </a:solidFill>
              </a:rPr>
              <a:t>Create and edit app manifests</a:t>
            </a:r>
          </a:p>
          <a:p>
            <a:r>
              <a:rPr lang="en-US" dirty="0">
                <a:solidFill>
                  <a:schemeClr val="tx1"/>
                </a:solidFill>
              </a:rPr>
              <a:t>Design and preview cards</a:t>
            </a:r>
          </a:p>
          <a:p>
            <a:r>
              <a:rPr lang="en-US" dirty="0">
                <a:solidFill>
                  <a:schemeClr val="tx1"/>
                </a:solidFill>
              </a:rPr>
              <a:t>Find documentation</a:t>
            </a:r>
          </a:p>
          <a:p>
            <a:r>
              <a:rPr lang="en-US" dirty="0">
                <a:solidFill>
                  <a:schemeClr val="tx1"/>
                </a:solidFill>
              </a:rPr>
              <a:t>Access UI controls in the control library</a:t>
            </a:r>
          </a:p>
        </p:txBody>
      </p:sp>
      <p:pic>
        <p:nvPicPr>
          <p:cNvPr id="2" name="Picture 1">
            <a:extLst>
              <a:ext uri="{FF2B5EF4-FFF2-40B4-BE49-F238E27FC236}">
                <a16:creationId xmlns:a16="http://schemas.microsoft.com/office/drawing/2014/main" id="{9ABA2FB9-DC5A-4E6D-92F3-9017AD4ED41B}"/>
              </a:ext>
            </a:extLst>
          </p:cNvPr>
          <p:cNvPicPr>
            <a:picLocks noChangeAspect="1"/>
          </p:cNvPicPr>
          <p:nvPr/>
        </p:nvPicPr>
        <p:blipFill>
          <a:blip r:embed="rId3"/>
          <a:stretch>
            <a:fillRect/>
          </a:stretch>
        </p:blipFill>
        <p:spPr>
          <a:xfrm>
            <a:off x="6967462" y="1976235"/>
            <a:ext cx="4639322" cy="2905530"/>
          </a:xfrm>
          <a:prstGeom prst="rect">
            <a:avLst/>
          </a:prstGeom>
        </p:spPr>
      </p:pic>
    </p:spTree>
    <p:extLst>
      <p:ext uri="{BB962C8B-B14F-4D97-AF65-F5344CB8AC3E}">
        <p14:creationId xmlns:p14="http://schemas.microsoft.com/office/powerpoint/2010/main" val="4061392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1C265B-3C55-4516-976F-0A51842BB9D8}"/>
              </a:ext>
            </a:extLst>
          </p:cNvPr>
          <p:cNvSpPr>
            <a:spLocks noGrp="1"/>
          </p:cNvSpPr>
          <p:nvPr>
            <p:ph type="title"/>
          </p:nvPr>
        </p:nvSpPr>
        <p:spPr>
          <a:xfrm>
            <a:off x="585216" y="2038612"/>
            <a:ext cx="7333099" cy="1495794"/>
          </a:xfrm>
        </p:spPr>
        <p:txBody>
          <a:bodyPr/>
          <a:lstStyle/>
          <a:p>
            <a:r>
              <a:rPr lang="en-US" dirty="0"/>
              <a:t>App package components</a:t>
            </a:r>
          </a:p>
        </p:txBody>
      </p:sp>
    </p:spTree>
    <p:extLst>
      <p:ext uri="{BB962C8B-B14F-4D97-AF65-F5344CB8AC3E}">
        <p14:creationId xmlns:p14="http://schemas.microsoft.com/office/powerpoint/2010/main" val="63094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326008B-9FB9-4001-B832-2F3011AC59AD}"/>
              </a:ext>
            </a:extLst>
          </p:cNvPr>
          <p:cNvSpPr>
            <a:spLocks noGrp="1"/>
          </p:cNvSpPr>
          <p:nvPr>
            <p:ph type="title"/>
          </p:nvPr>
        </p:nvSpPr>
        <p:spPr/>
        <p:txBody>
          <a:bodyPr/>
          <a:lstStyle/>
          <a:p>
            <a:r>
              <a:rPr lang="en-US" dirty="0"/>
              <a:t>App Package</a:t>
            </a:r>
          </a:p>
        </p:txBody>
      </p:sp>
      <p:sp>
        <p:nvSpPr>
          <p:cNvPr id="12" name="Text Placeholder 11">
            <a:extLst>
              <a:ext uri="{FF2B5EF4-FFF2-40B4-BE49-F238E27FC236}">
                <a16:creationId xmlns:a16="http://schemas.microsoft.com/office/drawing/2014/main" id="{CF733172-D42A-4B6D-8435-62F2203EEFB9}"/>
              </a:ext>
            </a:extLst>
          </p:cNvPr>
          <p:cNvSpPr>
            <a:spLocks noGrp="1"/>
          </p:cNvSpPr>
          <p:nvPr>
            <p:ph type="body" sz="quarter" idx="10"/>
          </p:nvPr>
        </p:nvSpPr>
        <p:spPr/>
        <p:txBody>
          <a:bodyPr/>
          <a:lstStyle/>
          <a:p>
            <a:r>
              <a:rPr lang="en-US" dirty="0"/>
              <a:t>Three files required</a:t>
            </a:r>
          </a:p>
          <a:p>
            <a:pPr lvl="1"/>
            <a:r>
              <a:rPr lang="en-US" dirty="0"/>
              <a:t>Manifest file</a:t>
            </a:r>
          </a:p>
          <a:p>
            <a:pPr lvl="1"/>
            <a:r>
              <a:rPr lang="en-US" dirty="0"/>
              <a:t>Transparent “outline” icon</a:t>
            </a:r>
          </a:p>
          <a:p>
            <a:pPr lvl="1"/>
            <a:r>
              <a:rPr lang="en-US" dirty="0"/>
              <a:t>Full “color” icon</a:t>
            </a:r>
          </a:p>
        </p:txBody>
      </p:sp>
      <p:pic>
        <p:nvPicPr>
          <p:cNvPr id="2" name="Picture 1">
            <a:extLst>
              <a:ext uri="{FF2B5EF4-FFF2-40B4-BE49-F238E27FC236}">
                <a16:creationId xmlns:a16="http://schemas.microsoft.com/office/drawing/2014/main" id="{0A40E151-4095-4B9A-A55C-F4B526C1C29E}"/>
              </a:ext>
            </a:extLst>
          </p:cNvPr>
          <p:cNvPicPr>
            <a:picLocks noChangeAspect="1"/>
          </p:cNvPicPr>
          <p:nvPr/>
        </p:nvPicPr>
        <p:blipFill rotWithShape="1">
          <a:blip r:embed="rId3"/>
          <a:srcRect b="32803"/>
          <a:stretch/>
        </p:blipFill>
        <p:spPr>
          <a:xfrm>
            <a:off x="6063082" y="2066924"/>
            <a:ext cx="5543702" cy="2724151"/>
          </a:xfrm>
          <a:prstGeom prst="rect">
            <a:avLst/>
          </a:prstGeom>
        </p:spPr>
      </p:pic>
    </p:spTree>
    <p:extLst>
      <p:ext uri="{BB962C8B-B14F-4D97-AF65-F5344CB8AC3E}">
        <p14:creationId xmlns:p14="http://schemas.microsoft.com/office/powerpoint/2010/main" val="10094576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1C265B-3C55-4516-976F-0A51842BB9D8}"/>
              </a:ext>
            </a:extLst>
          </p:cNvPr>
          <p:cNvSpPr>
            <a:spLocks noGrp="1"/>
          </p:cNvSpPr>
          <p:nvPr>
            <p:ph type="title"/>
          </p:nvPr>
        </p:nvSpPr>
        <p:spPr>
          <a:xfrm>
            <a:off x="585216" y="2786509"/>
            <a:ext cx="7333099" cy="747897"/>
          </a:xfrm>
        </p:spPr>
        <p:txBody>
          <a:bodyPr/>
          <a:lstStyle/>
          <a:p>
            <a:r>
              <a:rPr lang="en-US" dirty="0"/>
              <a:t>Distributing a Teams app</a:t>
            </a:r>
          </a:p>
        </p:txBody>
      </p:sp>
    </p:spTree>
    <p:extLst>
      <p:ext uri="{BB962C8B-B14F-4D97-AF65-F5344CB8AC3E}">
        <p14:creationId xmlns:p14="http://schemas.microsoft.com/office/powerpoint/2010/main" val="275756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326008B-9FB9-4001-B832-2F3011AC59AD}"/>
              </a:ext>
            </a:extLst>
          </p:cNvPr>
          <p:cNvSpPr>
            <a:spLocks noGrp="1"/>
          </p:cNvSpPr>
          <p:nvPr>
            <p:ph type="title"/>
          </p:nvPr>
        </p:nvSpPr>
        <p:spPr/>
        <p:txBody>
          <a:bodyPr/>
          <a:lstStyle/>
          <a:p>
            <a:r>
              <a:rPr lang="en-US" dirty="0"/>
              <a:t>Distributing a Teams App</a:t>
            </a:r>
          </a:p>
        </p:txBody>
      </p:sp>
      <p:sp>
        <p:nvSpPr>
          <p:cNvPr id="12" name="Text Placeholder 11">
            <a:extLst>
              <a:ext uri="{FF2B5EF4-FFF2-40B4-BE49-F238E27FC236}">
                <a16:creationId xmlns:a16="http://schemas.microsoft.com/office/drawing/2014/main" id="{CF733172-D42A-4B6D-8435-62F2203EEFB9}"/>
              </a:ext>
            </a:extLst>
          </p:cNvPr>
          <p:cNvSpPr>
            <a:spLocks noGrp="1"/>
          </p:cNvSpPr>
          <p:nvPr>
            <p:ph type="body" sz="quarter" idx="10"/>
          </p:nvPr>
        </p:nvSpPr>
        <p:spPr/>
        <p:txBody>
          <a:bodyPr/>
          <a:lstStyle/>
          <a:p>
            <a:r>
              <a:rPr lang="en-US" dirty="0"/>
              <a:t>Upload your app directly</a:t>
            </a:r>
          </a:p>
          <a:p>
            <a:r>
              <a:rPr lang="en-US" dirty="0"/>
              <a:t>Publish to your organization’s app catalog</a:t>
            </a:r>
          </a:p>
          <a:p>
            <a:r>
              <a:rPr lang="en-US" dirty="0"/>
              <a:t>Publish to AppSource (formerly knows as the Office Store)</a:t>
            </a:r>
          </a:p>
        </p:txBody>
      </p:sp>
    </p:spTree>
    <p:extLst>
      <p:ext uri="{BB962C8B-B14F-4D97-AF65-F5344CB8AC3E}">
        <p14:creationId xmlns:p14="http://schemas.microsoft.com/office/powerpoint/2010/main" val="14147685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ACD70BB-7A4A-47E0-AE73-29424A9726DF}"/>
              </a:ext>
            </a:extLst>
          </p:cNvPr>
          <p:cNvSpPr>
            <a:spLocks noGrp="1"/>
          </p:cNvSpPr>
          <p:nvPr>
            <p:ph type="body" sz="quarter" idx="12"/>
          </p:nvPr>
        </p:nvSpPr>
        <p:spPr>
          <a:xfrm>
            <a:off x="585216" y="3977319"/>
            <a:ext cx="8236055" cy="369332"/>
          </a:xfrm>
        </p:spPr>
        <p:txBody>
          <a:bodyPr/>
          <a:lstStyle/>
          <a:p>
            <a:pPr>
              <a:spcBef>
                <a:spcPct val="20000"/>
              </a:spcBef>
            </a:pPr>
            <a:r>
              <a:rPr lang="en-US" dirty="0">
                <a:gradFill>
                  <a:gsLst>
                    <a:gs pos="1250">
                      <a:schemeClr val="tx1"/>
                    </a:gs>
                    <a:gs pos="100000">
                      <a:schemeClr val="tx1"/>
                    </a:gs>
                  </a:gsLst>
                  <a:lin ang="5400000" scaled="0"/>
                </a:gradFill>
                <a:cs typeface="Segoe UI Semilight"/>
              </a:rPr>
              <a:t>Understanding the components of a Microsoft Teams App</a:t>
            </a:r>
          </a:p>
        </p:txBody>
      </p:sp>
    </p:spTree>
    <p:extLst>
      <p:ext uri="{BB962C8B-B14F-4D97-AF65-F5344CB8AC3E}">
        <p14:creationId xmlns:p14="http://schemas.microsoft.com/office/powerpoint/2010/main" val="300343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741D0F-01A5-4314-A7A3-FE1344D263A6}"/>
              </a:ext>
            </a:extLst>
          </p:cNvPr>
          <p:cNvSpPr>
            <a:spLocks noGrp="1"/>
          </p:cNvSpPr>
          <p:nvPr>
            <p:ph type="title"/>
          </p:nvPr>
        </p:nvSpPr>
        <p:spPr/>
        <p:txBody>
          <a:bodyPr/>
          <a:lstStyle/>
          <a:p>
            <a:r>
              <a:rPr lang="en-US" dirty="0"/>
              <a:t>Extend </a:t>
            </a:r>
            <a:r>
              <a:rPr lang="en-US" dirty="0" err="1"/>
              <a:t>IceBreaker</a:t>
            </a:r>
            <a:endParaRPr lang="en-US" dirty="0"/>
          </a:p>
        </p:txBody>
      </p:sp>
      <p:pic>
        <p:nvPicPr>
          <p:cNvPr id="4" name="Picture 3">
            <a:extLst>
              <a:ext uri="{FF2B5EF4-FFF2-40B4-BE49-F238E27FC236}">
                <a16:creationId xmlns:a16="http://schemas.microsoft.com/office/drawing/2014/main" id="{23C512D0-56B1-453C-A18E-0E1F473D438A}"/>
              </a:ext>
            </a:extLst>
          </p:cNvPr>
          <p:cNvPicPr>
            <a:picLocks noChangeAspect="1"/>
          </p:cNvPicPr>
          <p:nvPr/>
        </p:nvPicPr>
        <p:blipFill>
          <a:blip r:embed="rId3"/>
          <a:stretch>
            <a:fillRect/>
          </a:stretch>
        </p:blipFill>
        <p:spPr>
          <a:xfrm>
            <a:off x="585216" y="1429026"/>
            <a:ext cx="4248743" cy="2762636"/>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E4629D0A-7914-45E3-8CF1-4C5B6DFEA568}"/>
              </a:ext>
            </a:extLst>
          </p:cNvPr>
          <p:cNvSpPr/>
          <p:nvPr/>
        </p:nvSpPr>
        <p:spPr bwMode="auto">
          <a:xfrm>
            <a:off x="6482686" y="1324211"/>
            <a:ext cx="4544705" cy="5349544"/>
          </a:xfrm>
          <a:prstGeom prst="rect">
            <a:avLst/>
          </a:prstGeom>
          <a:noFill/>
          <a:ln>
            <a:solidFill>
              <a:srgbClr val="11627B"/>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1" name="Graphic 20">
            <a:extLst>
              <a:ext uri="{FF2B5EF4-FFF2-40B4-BE49-F238E27FC236}">
                <a16:creationId xmlns:a16="http://schemas.microsoft.com/office/drawing/2014/main" id="{44EF4021-5411-4020-8FD9-EDC8C9519A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7735" y="1615739"/>
            <a:ext cx="946295" cy="867437"/>
          </a:xfrm>
          <a:prstGeom prst="rect">
            <a:avLst/>
          </a:prstGeom>
        </p:spPr>
      </p:pic>
      <p:sp>
        <p:nvSpPr>
          <p:cNvPr id="23" name="Rectangle 22">
            <a:extLst>
              <a:ext uri="{FF2B5EF4-FFF2-40B4-BE49-F238E27FC236}">
                <a16:creationId xmlns:a16="http://schemas.microsoft.com/office/drawing/2014/main" id="{0EF4C089-6DF6-4584-86D5-2FBB3B12655D}"/>
              </a:ext>
            </a:extLst>
          </p:cNvPr>
          <p:cNvSpPr/>
          <p:nvPr/>
        </p:nvSpPr>
        <p:spPr bwMode="auto">
          <a:xfrm>
            <a:off x="6635087" y="1520202"/>
            <a:ext cx="4242180" cy="1100545"/>
          </a:xfrm>
          <a:prstGeom prst="rect">
            <a:avLst/>
          </a:prstGeom>
          <a:noFill/>
          <a:ln>
            <a:solidFill>
              <a:srgbClr val="11627B"/>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a:extLst>
              <a:ext uri="{FF2B5EF4-FFF2-40B4-BE49-F238E27FC236}">
                <a16:creationId xmlns:a16="http://schemas.microsoft.com/office/drawing/2014/main" id="{7E67E9A9-0E0B-49F8-8A34-C8EFB3BE04EC}"/>
              </a:ext>
            </a:extLst>
          </p:cNvPr>
          <p:cNvSpPr txBox="1"/>
          <p:nvPr/>
        </p:nvSpPr>
        <p:spPr>
          <a:xfrm>
            <a:off x="7956645" y="1942559"/>
            <a:ext cx="65697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Teams</a:t>
            </a:r>
          </a:p>
        </p:txBody>
      </p:sp>
      <p:pic>
        <p:nvPicPr>
          <p:cNvPr id="25" name="Graphic 24">
            <a:extLst>
              <a:ext uri="{FF2B5EF4-FFF2-40B4-BE49-F238E27FC236}">
                <a16:creationId xmlns:a16="http://schemas.microsoft.com/office/drawing/2014/main" id="{A3D8A95E-6BB7-4A23-8178-416F477D80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7735" y="2897869"/>
            <a:ext cx="946295" cy="867437"/>
          </a:xfrm>
          <a:prstGeom prst="rect">
            <a:avLst/>
          </a:prstGeom>
        </p:spPr>
      </p:pic>
      <p:sp>
        <p:nvSpPr>
          <p:cNvPr id="26" name="Rectangle 25">
            <a:extLst>
              <a:ext uri="{FF2B5EF4-FFF2-40B4-BE49-F238E27FC236}">
                <a16:creationId xmlns:a16="http://schemas.microsoft.com/office/drawing/2014/main" id="{A9FCB85A-E084-436A-8017-707A01B1AD04}"/>
              </a:ext>
            </a:extLst>
          </p:cNvPr>
          <p:cNvSpPr/>
          <p:nvPr/>
        </p:nvSpPr>
        <p:spPr bwMode="auto">
          <a:xfrm>
            <a:off x="6635087" y="2788684"/>
            <a:ext cx="4242180" cy="1100545"/>
          </a:xfrm>
          <a:prstGeom prst="rect">
            <a:avLst/>
          </a:prstGeom>
          <a:noFill/>
          <a:ln>
            <a:solidFill>
              <a:srgbClr val="11627B"/>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2342E910-BB30-42B1-8106-3BF3BB76C029}"/>
              </a:ext>
            </a:extLst>
          </p:cNvPr>
          <p:cNvSpPr txBox="1"/>
          <p:nvPr/>
        </p:nvSpPr>
        <p:spPr>
          <a:xfrm>
            <a:off x="7956645" y="3115505"/>
            <a:ext cx="123521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ActiveUsers</a:t>
            </a:r>
          </a:p>
        </p:txBody>
      </p:sp>
      <p:pic>
        <p:nvPicPr>
          <p:cNvPr id="28" name="Graphic 27">
            <a:extLst>
              <a:ext uri="{FF2B5EF4-FFF2-40B4-BE49-F238E27FC236}">
                <a16:creationId xmlns:a16="http://schemas.microsoft.com/office/drawing/2014/main" id="{831F89E0-7292-4EC9-B1E2-B5E9776930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7735" y="4152708"/>
            <a:ext cx="946295" cy="867437"/>
          </a:xfrm>
          <a:prstGeom prst="rect">
            <a:avLst/>
          </a:prstGeom>
        </p:spPr>
      </p:pic>
      <p:sp>
        <p:nvSpPr>
          <p:cNvPr id="29" name="Rectangle 28">
            <a:extLst>
              <a:ext uri="{FF2B5EF4-FFF2-40B4-BE49-F238E27FC236}">
                <a16:creationId xmlns:a16="http://schemas.microsoft.com/office/drawing/2014/main" id="{C2A183FB-2A13-468E-8607-ED984AA65A2A}"/>
              </a:ext>
            </a:extLst>
          </p:cNvPr>
          <p:cNvSpPr/>
          <p:nvPr/>
        </p:nvSpPr>
        <p:spPr bwMode="auto">
          <a:xfrm>
            <a:off x="6635087" y="4029875"/>
            <a:ext cx="4242180" cy="1100545"/>
          </a:xfrm>
          <a:prstGeom prst="rect">
            <a:avLst/>
          </a:prstGeom>
          <a:noFill/>
          <a:ln>
            <a:solidFill>
              <a:srgbClr val="11627B"/>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a:extLst>
              <a:ext uri="{FF2B5EF4-FFF2-40B4-BE49-F238E27FC236}">
                <a16:creationId xmlns:a16="http://schemas.microsoft.com/office/drawing/2014/main" id="{B5F7F0BF-93C4-4F85-BA21-3C5811519FB6}"/>
              </a:ext>
            </a:extLst>
          </p:cNvPr>
          <p:cNvSpPr txBox="1"/>
          <p:nvPr/>
        </p:nvSpPr>
        <p:spPr>
          <a:xfrm>
            <a:off x="7956645" y="4465880"/>
            <a:ext cx="76226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Profiles</a:t>
            </a:r>
          </a:p>
        </p:txBody>
      </p:sp>
      <p:pic>
        <p:nvPicPr>
          <p:cNvPr id="31" name="Graphic 30">
            <a:extLst>
              <a:ext uri="{FF2B5EF4-FFF2-40B4-BE49-F238E27FC236}">
                <a16:creationId xmlns:a16="http://schemas.microsoft.com/office/drawing/2014/main" id="{9F9C3FA9-8AE1-4F87-9A43-242368A6B3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7735" y="5393899"/>
            <a:ext cx="946295" cy="867437"/>
          </a:xfrm>
          <a:prstGeom prst="rect">
            <a:avLst/>
          </a:prstGeom>
        </p:spPr>
      </p:pic>
      <p:sp>
        <p:nvSpPr>
          <p:cNvPr id="32" name="Rectangle 31">
            <a:extLst>
              <a:ext uri="{FF2B5EF4-FFF2-40B4-BE49-F238E27FC236}">
                <a16:creationId xmlns:a16="http://schemas.microsoft.com/office/drawing/2014/main" id="{3F2B5535-E259-418B-88AC-EEEBEC6D5AFB}"/>
              </a:ext>
            </a:extLst>
          </p:cNvPr>
          <p:cNvSpPr/>
          <p:nvPr/>
        </p:nvSpPr>
        <p:spPr bwMode="auto">
          <a:xfrm>
            <a:off x="6635087" y="5271066"/>
            <a:ext cx="4242180" cy="1100545"/>
          </a:xfrm>
          <a:prstGeom prst="rect">
            <a:avLst/>
          </a:prstGeom>
          <a:noFill/>
          <a:ln>
            <a:solidFill>
              <a:srgbClr val="11627B"/>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a:extLst>
              <a:ext uri="{FF2B5EF4-FFF2-40B4-BE49-F238E27FC236}">
                <a16:creationId xmlns:a16="http://schemas.microsoft.com/office/drawing/2014/main" id="{4E9BCF3A-B527-4A49-A45A-6D3A68F08711}"/>
              </a:ext>
            </a:extLst>
          </p:cNvPr>
          <p:cNvSpPr txBox="1"/>
          <p:nvPr/>
        </p:nvSpPr>
        <p:spPr>
          <a:xfrm>
            <a:off x="7956645" y="5707071"/>
            <a:ext cx="1779333" cy="307777"/>
          </a:xfrm>
          <a:prstGeom prst="rect">
            <a:avLst/>
          </a:prstGeom>
          <a:noFill/>
        </p:spPr>
        <p:txBody>
          <a:bodyPr wrap="none" lIns="0" tIns="0" rIns="0" bIns="0" rtlCol="0">
            <a:spAutoFit/>
          </a:bodyPr>
          <a:lstStyle/>
          <a:p>
            <a:pPr algn="l"/>
            <a:r>
              <a:rPr lang="en-US" sz="2000" dirty="0" err="1">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ChannelMatches</a:t>
            </a:r>
            <a:endParaRPr lang="en-US" sz="20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cxnSp>
        <p:nvCxnSpPr>
          <p:cNvPr id="35" name="Straight Arrow Connector 34">
            <a:extLst>
              <a:ext uri="{FF2B5EF4-FFF2-40B4-BE49-F238E27FC236}">
                <a16:creationId xmlns:a16="http://schemas.microsoft.com/office/drawing/2014/main" id="{002E1758-3B35-4136-9556-D7BBC5DD13EC}"/>
              </a:ext>
            </a:extLst>
          </p:cNvPr>
          <p:cNvCxnSpPr>
            <a:cxnSpLocks/>
          </p:cNvCxnSpPr>
          <p:nvPr/>
        </p:nvCxnSpPr>
        <p:spPr>
          <a:xfrm flipH="1" flipV="1">
            <a:off x="2688610" y="4465880"/>
            <a:ext cx="3698542" cy="1429953"/>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23087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1C265B-3C55-4516-976F-0A51842BB9D8}"/>
              </a:ext>
            </a:extLst>
          </p:cNvPr>
          <p:cNvSpPr>
            <a:spLocks noGrp="1"/>
          </p:cNvSpPr>
          <p:nvPr>
            <p:ph type="title"/>
          </p:nvPr>
        </p:nvSpPr>
        <p:spPr>
          <a:xfrm>
            <a:off x="585216" y="2786509"/>
            <a:ext cx="7333099" cy="747897"/>
          </a:xfrm>
        </p:spPr>
        <p:txBody>
          <a:bodyPr/>
          <a:lstStyle/>
          <a:p>
            <a:r>
              <a:rPr lang="en-US" dirty="0"/>
              <a:t>Benefits of Deep Links</a:t>
            </a:r>
          </a:p>
        </p:txBody>
      </p:sp>
    </p:spTree>
    <p:extLst>
      <p:ext uri="{BB962C8B-B14F-4D97-AF65-F5344CB8AC3E}">
        <p14:creationId xmlns:p14="http://schemas.microsoft.com/office/powerpoint/2010/main" val="74984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326008B-9FB9-4001-B832-2F3011AC59AD}"/>
              </a:ext>
            </a:extLst>
          </p:cNvPr>
          <p:cNvSpPr>
            <a:spLocks noGrp="1"/>
          </p:cNvSpPr>
          <p:nvPr>
            <p:ph type="title"/>
          </p:nvPr>
        </p:nvSpPr>
        <p:spPr/>
        <p:txBody>
          <a:bodyPr/>
          <a:lstStyle/>
          <a:p>
            <a:r>
              <a:rPr lang="en-US" dirty="0"/>
              <a:t>Benefits of Deep Links</a:t>
            </a:r>
          </a:p>
        </p:txBody>
      </p:sp>
      <p:sp>
        <p:nvSpPr>
          <p:cNvPr id="12" name="Text Placeholder 11">
            <a:extLst>
              <a:ext uri="{FF2B5EF4-FFF2-40B4-BE49-F238E27FC236}">
                <a16:creationId xmlns:a16="http://schemas.microsoft.com/office/drawing/2014/main" id="{CF733172-D42A-4B6D-8435-62F2203EEFB9}"/>
              </a:ext>
            </a:extLst>
          </p:cNvPr>
          <p:cNvSpPr>
            <a:spLocks noGrp="1"/>
          </p:cNvSpPr>
          <p:nvPr>
            <p:ph type="body" sz="quarter" idx="10"/>
          </p:nvPr>
        </p:nvSpPr>
        <p:spPr/>
        <p:txBody>
          <a:bodyPr/>
          <a:lstStyle/>
          <a:p>
            <a:pPr marL="0" indent="0">
              <a:buNone/>
            </a:pPr>
            <a:r>
              <a:rPr lang="en-US" dirty="0"/>
              <a:t>Link that provides the correct Team, Channel, and Tab</a:t>
            </a:r>
          </a:p>
          <a:p>
            <a:endParaRPr lang="en-US" dirty="0"/>
          </a:p>
          <a:p>
            <a:pPr marL="0" indent="0">
              <a:buNone/>
            </a:pPr>
            <a:r>
              <a:rPr lang="en-US" dirty="0"/>
              <a:t>Format of a deep link</a:t>
            </a:r>
          </a:p>
          <a:p>
            <a:pPr marL="0" indent="0">
              <a:buNone/>
            </a:pPr>
            <a:endParaRPr lang="en-US" dirty="0"/>
          </a:p>
          <a:p>
            <a:pPr marL="0" indent="0">
              <a:buNone/>
            </a:pPr>
            <a:endParaRPr lang="en-US" dirty="0"/>
          </a:p>
          <a:p>
            <a:pPr marL="0" indent="0">
              <a:buNone/>
            </a:pPr>
            <a:r>
              <a:rPr lang="en-US" dirty="0"/>
              <a:t>Example of a deep link</a:t>
            </a:r>
          </a:p>
        </p:txBody>
      </p:sp>
      <p:sp>
        <p:nvSpPr>
          <p:cNvPr id="2" name="TextBox 1">
            <a:extLst>
              <a:ext uri="{FF2B5EF4-FFF2-40B4-BE49-F238E27FC236}">
                <a16:creationId xmlns:a16="http://schemas.microsoft.com/office/drawing/2014/main" id="{408FE4F4-BD70-4214-B2C0-03CAB182D3E6}"/>
              </a:ext>
            </a:extLst>
          </p:cNvPr>
          <p:cNvSpPr txBox="1"/>
          <p:nvPr/>
        </p:nvSpPr>
        <p:spPr>
          <a:xfrm>
            <a:off x="959358" y="4948536"/>
            <a:ext cx="10273284" cy="923330"/>
          </a:xfrm>
          <a:prstGeom prst="rect">
            <a:avLst/>
          </a:prstGeom>
          <a:noFill/>
        </p:spPr>
        <p:txBody>
          <a:bodyPr wrap="square" lIns="0" tIns="0" rIns="0" bIns="0" rtlCol="0">
            <a:spAutoFit/>
          </a:bodyPr>
          <a:lstStyle/>
          <a:p>
            <a:r>
              <a:rPr lang="en-US" sz="2000" dirty="0">
                <a:gradFill>
                  <a:gsLst>
                    <a:gs pos="2917">
                      <a:schemeClr val="tx1"/>
                    </a:gs>
                    <a:gs pos="30000">
                      <a:schemeClr val="tx1"/>
                    </a:gs>
                  </a:gsLst>
                  <a:lin ang="5400000" scaled="0"/>
                </a:gradFill>
              </a:rPr>
              <a:t>https://teams.microsoft.com/_#/files/General?threadId=19%3A42f3a244915b4ef39c3211a01ffc2066%40thread.skype&amp;ctx=channel&amp;context=General&amp;rootfolder=%252Fsites%252Fdemo%252FShared%2520Documents%252FGeneral</a:t>
            </a:r>
          </a:p>
        </p:txBody>
      </p:sp>
      <p:sp>
        <p:nvSpPr>
          <p:cNvPr id="7" name="TextBox 6">
            <a:extLst>
              <a:ext uri="{FF2B5EF4-FFF2-40B4-BE49-F238E27FC236}">
                <a16:creationId xmlns:a16="http://schemas.microsoft.com/office/drawing/2014/main" id="{B56F0F8B-FCD3-409B-B2B4-CA299318C28B}"/>
              </a:ext>
            </a:extLst>
          </p:cNvPr>
          <p:cNvSpPr txBox="1"/>
          <p:nvPr/>
        </p:nvSpPr>
        <p:spPr>
          <a:xfrm>
            <a:off x="959358" y="3429000"/>
            <a:ext cx="10258425" cy="615553"/>
          </a:xfrm>
          <a:prstGeom prst="rect">
            <a:avLst/>
          </a:prstGeom>
          <a:noFill/>
        </p:spPr>
        <p:txBody>
          <a:bodyPr wrap="square" lIns="0" tIns="0" rIns="0" bIns="0" rtlCol="0">
            <a:spAutoFit/>
          </a:bodyPr>
          <a:lstStyle/>
          <a:p>
            <a:r>
              <a:rPr lang="en-US" sz="2000" dirty="0">
                <a:gradFill>
                  <a:gsLst>
                    <a:gs pos="2917">
                      <a:schemeClr val="tx1"/>
                    </a:gs>
                    <a:gs pos="30000">
                      <a:schemeClr val="tx1"/>
                    </a:gs>
                  </a:gsLst>
                  <a:lin ang="5400000" scaled="0"/>
                </a:gradFill>
              </a:rPr>
              <a:t>https://teams.microsoft.com/l/entity/&lt;appId&gt;/&lt;entityId&gt;?label=Vi32&amp;context=&lt;context&gt;</a:t>
            </a:r>
          </a:p>
          <a:p>
            <a:pPr algn="l"/>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97422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1C265B-3C55-4516-976F-0A51842BB9D8}"/>
              </a:ext>
            </a:extLst>
          </p:cNvPr>
          <p:cNvSpPr>
            <a:spLocks noGrp="1"/>
          </p:cNvSpPr>
          <p:nvPr>
            <p:ph type="title"/>
          </p:nvPr>
        </p:nvSpPr>
        <p:spPr>
          <a:xfrm>
            <a:off x="585216" y="2786509"/>
            <a:ext cx="7333099" cy="747897"/>
          </a:xfrm>
        </p:spPr>
        <p:txBody>
          <a:bodyPr/>
          <a:lstStyle/>
          <a:p>
            <a:r>
              <a:rPr lang="en-US" dirty="0"/>
              <a:t>Task Modules</a:t>
            </a:r>
          </a:p>
        </p:txBody>
      </p:sp>
    </p:spTree>
    <p:extLst>
      <p:ext uri="{BB962C8B-B14F-4D97-AF65-F5344CB8AC3E}">
        <p14:creationId xmlns:p14="http://schemas.microsoft.com/office/powerpoint/2010/main" val="3076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326008B-9FB9-4001-B832-2F3011AC59AD}"/>
              </a:ext>
            </a:extLst>
          </p:cNvPr>
          <p:cNvSpPr>
            <a:spLocks noGrp="1"/>
          </p:cNvSpPr>
          <p:nvPr>
            <p:ph type="title"/>
          </p:nvPr>
        </p:nvSpPr>
        <p:spPr/>
        <p:txBody>
          <a:bodyPr/>
          <a:lstStyle/>
          <a:p>
            <a:r>
              <a:rPr lang="en-US" dirty="0"/>
              <a:t>Task Modules</a:t>
            </a:r>
          </a:p>
        </p:txBody>
      </p:sp>
      <p:sp>
        <p:nvSpPr>
          <p:cNvPr id="12" name="Text Placeholder 11">
            <a:extLst>
              <a:ext uri="{FF2B5EF4-FFF2-40B4-BE49-F238E27FC236}">
                <a16:creationId xmlns:a16="http://schemas.microsoft.com/office/drawing/2014/main" id="{CF733172-D42A-4B6D-8435-62F2203EEFB9}"/>
              </a:ext>
            </a:extLst>
          </p:cNvPr>
          <p:cNvSpPr>
            <a:spLocks noGrp="1"/>
          </p:cNvSpPr>
          <p:nvPr>
            <p:ph type="body" sz="quarter" idx="10"/>
          </p:nvPr>
        </p:nvSpPr>
        <p:spPr/>
        <p:txBody>
          <a:bodyPr/>
          <a:lstStyle/>
          <a:p>
            <a:r>
              <a:rPr lang="en-US" dirty="0"/>
              <a:t>Modal popup in a Teams app</a:t>
            </a:r>
          </a:p>
          <a:p>
            <a:endParaRPr lang="en-US" dirty="0"/>
          </a:p>
        </p:txBody>
      </p:sp>
      <p:pic>
        <p:nvPicPr>
          <p:cNvPr id="3" name="Picture 2">
            <a:extLst>
              <a:ext uri="{FF2B5EF4-FFF2-40B4-BE49-F238E27FC236}">
                <a16:creationId xmlns:a16="http://schemas.microsoft.com/office/drawing/2014/main" id="{ECB8446C-FD65-497D-9861-3111321340EC}"/>
              </a:ext>
            </a:extLst>
          </p:cNvPr>
          <p:cNvPicPr>
            <a:picLocks noChangeAspect="1"/>
          </p:cNvPicPr>
          <p:nvPr/>
        </p:nvPicPr>
        <p:blipFill>
          <a:blip r:embed="rId3"/>
          <a:stretch>
            <a:fillRect/>
          </a:stretch>
        </p:blipFill>
        <p:spPr>
          <a:xfrm>
            <a:off x="6260258" y="1323554"/>
            <a:ext cx="5476875" cy="4210891"/>
          </a:xfrm>
          <a:prstGeom prst="rect">
            <a:avLst/>
          </a:prstGeom>
        </p:spPr>
      </p:pic>
    </p:spTree>
    <p:extLst>
      <p:ext uri="{BB962C8B-B14F-4D97-AF65-F5344CB8AC3E}">
        <p14:creationId xmlns:p14="http://schemas.microsoft.com/office/powerpoint/2010/main" val="188039986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ACD70BB-7A4A-47E0-AE73-29424A9726DF}"/>
              </a:ext>
            </a:extLst>
          </p:cNvPr>
          <p:cNvSpPr>
            <a:spLocks noGrp="1"/>
          </p:cNvSpPr>
          <p:nvPr>
            <p:ph type="body" sz="quarter" idx="12"/>
          </p:nvPr>
        </p:nvSpPr>
        <p:spPr/>
        <p:txBody>
          <a:bodyPr/>
          <a:lstStyle/>
          <a:p>
            <a:r>
              <a:rPr lang="en-US" dirty="0"/>
              <a:t>How to Create a Widget</a:t>
            </a:r>
          </a:p>
        </p:txBody>
      </p:sp>
    </p:spTree>
    <p:extLst>
      <p:ext uri="{BB962C8B-B14F-4D97-AF65-F5344CB8AC3E}">
        <p14:creationId xmlns:p14="http://schemas.microsoft.com/office/powerpoint/2010/main" val="201712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68C7E3-3722-49FE-ACFB-0198052C860C}"/>
              </a:ext>
            </a:extLst>
          </p:cNvPr>
          <p:cNvSpPr>
            <a:spLocks noGrp="1"/>
          </p:cNvSpPr>
          <p:nvPr>
            <p:ph type="body" sz="quarter" idx="10"/>
          </p:nvPr>
        </p:nvSpPr>
        <p:spPr/>
        <p:txBody>
          <a:bodyPr/>
          <a:lstStyle/>
          <a:p>
            <a:r>
              <a:rPr lang="en-US" dirty="0"/>
              <a:t>Summary </a:t>
            </a:r>
          </a:p>
        </p:txBody>
      </p:sp>
      <p:sp>
        <p:nvSpPr>
          <p:cNvPr id="5" name="Text Placeholder 4">
            <a:extLst>
              <a:ext uri="{FF2B5EF4-FFF2-40B4-BE49-F238E27FC236}">
                <a16:creationId xmlns:a16="http://schemas.microsoft.com/office/drawing/2014/main" id="{10C3C1FD-3361-43A1-A7C9-DFA76219E0C6}"/>
              </a:ext>
            </a:extLst>
          </p:cNvPr>
          <p:cNvSpPr>
            <a:spLocks noGrp="1"/>
          </p:cNvSpPr>
          <p:nvPr>
            <p:ph type="body" sz="quarter" idx="11"/>
          </p:nvPr>
        </p:nvSpPr>
        <p:spPr>
          <a:xfrm>
            <a:off x="352426" y="1952234"/>
            <a:ext cx="4483236" cy="1428083"/>
          </a:xfrm>
        </p:spPr>
        <p:txBody>
          <a:bodyPr/>
          <a:lstStyle/>
          <a:p>
            <a:r>
              <a:rPr lang="en-US" dirty="0"/>
              <a:t>What is a Teams app?</a:t>
            </a:r>
          </a:p>
          <a:p>
            <a:r>
              <a:rPr lang="en-US" dirty="0"/>
              <a:t>App manifest</a:t>
            </a:r>
          </a:p>
          <a:p>
            <a:r>
              <a:rPr lang="en-US" dirty="0"/>
              <a:t>App Studio</a:t>
            </a:r>
          </a:p>
          <a:p>
            <a:r>
              <a:rPr lang="en-US" dirty="0"/>
              <a:t>App package components</a:t>
            </a:r>
          </a:p>
          <a:p>
            <a:r>
              <a:rPr lang="en-US" dirty="0"/>
              <a:t>Distributing a Teams app</a:t>
            </a:r>
          </a:p>
          <a:p>
            <a:r>
              <a:rPr lang="en-US" dirty="0"/>
              <a:t>Benefits of Deep links</a:t>
            </a:r>
          </a:p>
          <a:p>
            <a:r>
              <a:rPr lang="en-US" dirty="0"/>
              <a:t>Task modules</a:t>
            </a:r>
          </a:p>
        </p:txBody>
      </p:sp>
    </p:spTree>
    <p:extLst>
      <p:ext uri="{BB962C8B-B14F-4D97-AF65-F5344CB8AC3E}">
        <p14:creationId xmlns:p14="http://schemas.microsoft.com/office/powerpoint/2010/main" val="81225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3574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F454BD-12DA-4DCF-9441-D17D8EDDC2D7}"/>
              </a:ext>
            </a:extLst>
          </p:cNvPr>
          <p:cNvSpPr>
            <a:spLocks noGrp="1"/>
          </p:cNvSpPr>
          <p:nvPr>
            <p:ph type="title"/>
          </p:nvPr>
        </p:nvSpPr>
        <p:spPr/>
        <p:txBody>
          <a:bodyPr/>
          <a:lstStyle/>
          <a:p>
            <a:r>
              <a:rPr lang="en-US" dirty="0"/>
              <a:t>Extend Teams</a:t>
            </a:r>
          </a:p>
        </p:txBody>
      </p:sp>
      <p:pic>
        <p:nvPicPr>
          <p:cNvPr id="4" name="Graphic 3">
            <a:extLst>
              <a:ext uri="{FF2B5EF4-FFF2-40B4-BE49-F238E27FC236}">
                <a16:creationId xmlns:a16="http://schemas.microsoft.com/office/drawing/2014/main" id="{9C4EC9F1-05F4-4204-92F4-D35733F823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5810" y="2327784"/>
            <a:ext cx="1491277" cy="1367004"/>
          </a:xfrm>
          <a:prstGeom prst="rect">
            <a:avLst/>
          </a:prstGeom>
        </p:spPr>
      </p:pic>
      <p:pic>
        <p:nvPicPr>
          <p:cNvPr id="5" name="Picture 4">
            <a:extLst>
              <a:ext uri="{FF2B5EF4-FFF2-40B4-BE49-F238E27FC236}">
                <a16:creationId xmlns:a16="http://schemas.microsoft.com/office/drawing/2014/main" id="{D3DCA8DC-ADDD-46A9-BBE6-0CE7A12B75C3}"/>
              </a:ext>
            </a:extLst>
          </p:cNvPr>
          <p:cNvPicPr>
            <a:picLocks noChangeAspect="1"/>
          </p:cNvPicPr>
          <p:nvPr/>
        </p:nvPicPr>
        <p:blipFill>
          <a:blip r:embed="rId4"/>
          <a:stretch>
            <a:fillRect/>
          </a:stretch>
        </p:blipFill>
        <p:spPr>
          <a:xfrm>
            <a:off x="285810" y="3732656"/>
            <a:ext cx="4753638" cy="2191056"/>
          </a:xfrm>
          <a:prstGeom prst="rect">
            <a:avLst/>
          </a:prstGeom>
          <a:ln>
            <a:noFill/>
          </a:ln>
          <a:effectLst>
            <a:outerShdw blurRad="292100" dist="139700" dir="2700000" algn="tl" rotWithShape="0">
              <a:srgbClr val="333333">
                <a:alpha val="65000"/>
              </a:srgbClr>
            </a:outerShdw>
          </a:effectLst>
        </p:spPr>
      </p:pic>
      <p:pic>
        <p:nvPicPr>
          <p:cNvPr id="6" name="Graphic 5">
            <a:extLst>
              <a:ext uri="{FF2B5EF4-FFF2-40B4-BE49-F238E27FC236}">
                <a16:creationId xmlns:a16="http://schemas.microsoft.com/office/drawing/2014/main" id="{3B436C67-0DD6-42BF-A1DF-ED7BD04B3B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14816" y="2327784"/>
            <a:ext cx="1300286" cy="1191929"/>
          </a:xfrm>
          <a:prstGeom prst="rect">
            <a:avLst/>
          </a:prstGeom>
        </p:spPr>
      </p:pic>
      <p:sp>
        <p:nvSpPr>
          <p:cNvPr id="7" name="TextBox 6">
            <a:extLst>
              <a:ext uri="{FF2B5EF4-FFF2-40B4-BE49-F238E27FC236}">
                <a16:creationId xmlns:a16="http://schemas.microsoft.com/office/drawing/2014/main" id="{BAAF3350-E94F-434B-9BFC-25E85469FD6A}"/>
              </a:ext>
            </a:extLst>
          </p:cNvPr>
          <p:cNvSpPr txBox="1"/>
          <p:nvPr/>
        </p:nvSpPr>
        <p:spPr>
          <a:xfrm>
            <a:off x="9993345" y="1053287"/>
            <a:ext cx="1427827" cy="400110"/>
          </a:xfrm>
          <a:prstGeom prst="rect">
            <a:avLst/>
          </a:prstGeom>
          <a:noFill/>
        </p:spPr>
        <p:txBody>
          <a:bodyPr wrap="none" rtlCol="0">
            <a:spAutoFit/>
          </a:bodyPr>
          <a:lstStyle/>
          <a:p>
            <a:r>
              <a:rPr lang="en-US" sz="2000" dirty="0">
                <a:latin typeface="Segoe UI Light" panose="020B0502040204020203" pitchFamily="34" charset="0"/>
                <a:cs typeface="Segoe UI Light" panose="020B0502040204020203" pitchFamily="34" charset="0"/>
              </a:rPr>
              <a:t>UserProfiles</a:t>
            </a:r>
          </a:p>
        </p:txBody>
      </p:sp>
      <p:pic>
        <p:nvPicPr>
          <p:cNvPr id="8" name="Picture 7">
            <a:extLst>
              <a:ext uri="{FF2B5EF4-FFF2-40B4-BE49-F238E27FC236}">
                <a16:creationId xmlns:a16="http://schemas.microsoft.com/office/drawing/2014/main" id="{C10D4C74-48AE-4736-B566-BA95CADB8289}"/>
              </a:ext>
            </a:extLst>
          </p:cNvPr>
          <p:cNvPicPr>
            <a:picLocks noChangeAspect="1"/>
          </p:cNvPicPr>
          <p:nvPr/>
        </p:nvPicPr>
        <p:blipFill>
          <a:blip r:embed="rId5"/>
          <a:stretch>
            <a:fillRect/>
          </a:stretch>
        </p:blipFill>
        <p:spPr>
          <a:xfrm>
            <a:off x="6726779" y="3732656"/>
            <a:ext cx="4963218" cy="3134162"/>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FDCD3FAE-8B6A-44A0-B050-9C570A16B769}"/>
              </a:ext>
            </a:extLst>
          </p:cNvPr>
          <p:cNvSpPr txBox="1"/>
          <p:nvPr/>
        </p:nvSpPr>
        <p:spPr>
          <a:xfrm>
            <a:off x="647406" y="1053287"/>
            <a:ext cx="1419876" cy="400110"/>
          </a:xfrm>
          <a:prstGeom prst="rect">
            <a:avLst/>
          </a:prstGeom>
          <a:noFill/>
        </p:spPr>
        <p:txBody>
          <a:bodyPr wrap="none" rtlCol="0">
            <a:spAutoFit/>
          </a:bodyPr>
          <a:lstStyle/>
          <a:p>
            <a:r>
              <a:rPr lang="en-US" sz="2000" dirty="0">
                <a:latin typeface="Segoe UI Light" panose="020B0502040204020203" pitchFamily="34" charset="0"/>
                <a:cs typeface="Segoe UI Light" panose="020B0502040204020203" pitchFamily="34" charset="0"/>
              </a:rPr>
              <a:t>ActiveUsers</a:t>
            </a:r>
            <a:endParaRPr lang="en-US" sz="2400" dirty="0">
              <a:latin typeface="Segoe UI Light" panose="020B0502040204020203" pitchFamily="34" charset="0"/>
              <a:cs typeface="Segoe UI Light" panose="020B0502040204020203" pitchFamily="34" charset="0"/>
            </a:endParaRPr>
          </a:p>
        </p:txBody>
      </p:sp>
      <p:pic>
        <p:nvPicPr>
          <p:cNvPr id="10" name="Graphic 9">
            <a:extLst>
              <a:ext uri="{FF2B5EF4-FFF2-40B4-BE49-F238E27FC236}">
                <a16:creationId xmlns:a16="http://schemas.microsoft.com/office/drawing/2014/main" id="{4853C29D-1073-4817-ABD4-C607A78106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31603" y="2172522"/>
            <a:ext cx="1509032" cy="1509032"/>
          </a:xfrm>
          <a:prstGeom prst="rect">
            <a:avLst/>
          </a:prstGeom>
        </p:spPr>
      </p:pic>
      <p:pic>
        <p:nvPicPr>
          <p:cNvPr id="11" name="Graphic 10">
            <a:extLst>
              <a:ext uri="{FF2B5EF4-FFF2-40B4-BE49-F238E27FC236}">
                <a16:creationId xmlns:a16="http://schemas.microsoft.com/office/drawing/2014/main" id="{9BD40061-7417-4B7D-8B7F-44909643CA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18240" y="2172522"/>
            <a:ext cx="1509032" cy="1509032"/>
          </a:xfrm>
          <a:prstGeom prst="rect">
            <a:avLst/>
          </a:prstGeom>
        </p:spPr>
      </p:pic>
      <p:cxnSp>
        <p:nvCxnSpPr>
          <p:cNvPr id="12" name="Straight Arrow Connector 11">
            <a:extLst>
              <a:ext uri="{FF2B5EF4-FFF2-40B4-BE49-F238E27FC236}">
                <a16:creationId xmlns:a16="http://schemas.microsoft.com/office/drawing/2014/main" id="{17ECD877-9D40-4C5C-8596-CD7EDA8323DF}"/>
              </a:ext>
            </a:extLst>
          </p:cNvPr>
          <p:cNvCxnSpPr>
            <a:cxnSpLocks/>
            <a:stCxn id="11" idx="3"/>
            <a:endCxn id="6" idx="1"/>
          </p:cNvCxnSpPr>
          <p:nvPr/>
        </p:nvCxnSpPr>
        <p:spPr>
          <a:xfrm flipV="1">
            <a:off x="8927272" y="2923749"/>
            <a:ext cx="987544" cy="32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A74A4B44-056F-41D3-BFB3-A2E95F741B4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53840" y="1360981"/>
            <a:ext cx="476250" cy="476250"/>
          </a:xfrm>
          <a:prstGeom prst="rect">
            <a:avLst/>
          </a:prstGeom>
        </p:spPr>
      </p:pic>
      <p:cxnSp>
        <p:nvCxnSpPr>
          <p:cNvPr id="14" name="Straight Arrow Connector 13">
            <a:extLst>
              <a:ext uri="{FF2B5EF4-FFF2-40B4-BE49-F238E27FC236}">
                <a16:creationId xmlns:a16="http://schemas.microsoft.com/office/drawing/2014/main" id="{CE91E6BB-BB22-465A-9848-A49D7153B166}"/>
              </a:ext>
            </a:extLst>
          </p:cNvPr>
          <p:cNvCxnSpPr>
            <a:cxnSpLocks/>
            <a:stCxn id="13" idx="2"/>
            <a:endCxn id="11" idx="1"/>
          </p:cNvCxnSpPr>
          <p:nvPr/>
        </p:nvCxnSpPr>
        <p:spPr>
          <a:xfrm>
            <a:off x="5591965" y="1837231"/>
            <a:ext cx="1826275" cy="10898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61B64E-48C1-49D9-B367-9B43FB53F0A6}"/>
              </a:ext>
            </a:extLst>
          </p:cNvPr>
          <p:cNvCxnSpPr/>
          <p:nvPr/>
        </p:nvCxnSpPr>
        <p:spPr>
          <a:xfrm flipH="1">
            <a:off x="1603332" y="3082300"/>
            <a:ext cx="10592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D06109F-3A42-48FB-AEEE-66667E99895A}"/>
              </a:ext>
            </a:extLst>
          </p:cNvPr>
          <p:cNvCxnSpPr>
            <a:stCxn id="13" idx="2"/>
            <a:endCxn id="10" idx="3"/>
          </p:cNvCxnSpPr>
          <p:nvPr/>
        </p:nvCxnSpPr>
        <p:spPr>
          <a:xfrm flipH="1">
            <a:off x="4040635" y="1837231"/>
            <a:ext cx="1551330" cy="10898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Alarm clock">
            <a:extLst>
              <a:ext uri="{FF2B5EF4-FFF2-40B4-BE49-F238E27FC236}">
                <a16:creationId xmlns:a16="http://schemas.microsoft.com/office/drawing/2014/main" id="{DEAF1F86-937B-45A6-83FC-F002623C76B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29634" y="1896993"/>
            <a:ext cx="551055" cy="551055"/>
          </a:xfrm>
          <a:prstGeom prst="rect">
            <a:avLst/>
          </a:prstGeom>
        </p:spPr>
      </p:pic>
      <p:pic>
        <p:nvPicPr>
          <p:cNvPr id="18" name="Graphic 17" descr="Alarm clock">
            <a:extLst>
              <a:ext uri="{FF2B5EF4-FFF2-40B4-BE49-F238E27FC236}">
                <a16:creationId xmlns:a16="http://schemas.microsoft.com/office/drawing/2014/main" id="{EA49F327-6601-4EF3-913A-9660EBD4456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80837" y="1896993"/>
            <a:ext cx="551055" cy="551055"/>
          </a:xfrm>
          <a:prstGeom prst="rect">
            <a:avLst/>
          </a:prstGeom>
        </p:spPr>
      </p:pic>
      <p:sp>
        <p:nvSpPr>
          <p:cNvPr id="22" name="TextBox 21">
            <a:extLst>
              <a:ext uri="{FF2B5EF4-FFF2-40B4-BE49-F238E27FC236}">
                <a16:creationId xmlns:a16="http://schemas.microsoft.com/office/drawing/2014/main" id="{273F1675-DC75-446E-9CEE-7F444FDEC177}"/>
              </a:ext>
            </a:extLst>
          </p:cNvPr>
          <p:cNvSpPr txBox="1"/>
          <p:nvPr/>
        </p:nvSpPr>
        <p:spPr>
          <a:xfrm>
            <a:off x="4987472" y="1053287"/>
            <a:ext cx="1208985" cy="400110"/>
          </a:xfrm>
          <a:prstGeom prst="rect">
            <a:avLst/>
          </a:prstGeom>
          <a:noFill/>
        </p:spPr>
        <p:txBody>
          <a:bodyPr wrap="none" rtlCol="0">
            <a:spAutoFit/>
          </a:bodyPr>
          <a:lstStyle/>
          <a:p>
            <a:r>
              <a:rPr lang="en-US" sz="2000" dirty="0" err="1">
                <a:latin typeface="Segoe UI Light" panose="020B0502040204020203" pitchFamily="34" charset="0"/>
                <a:cs typeface="Segoe UI Light" panose="020B0502040204020203" pitchFamily="34" charset="0"/>
              </a:rPr>
              <a:t>GraphAPI</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135147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F454BD-12DA-4DCF-9441-D17D8EDDC2D7}"/>
              </a:ext>
            </a:extLst>
          </p:cNvPr>
          <p:cNvSpPr>
            <a:spLocks noGrp="1"/>
          </p:cNvSpPr>
          <p:nvPr>
            <p:ph type="title"/>
          </p:nvPr>
        </p:nvSpPr>
        <p:spPr/>
        <p:txBody>
          <a:bodyPr/>
          <a:lstStyle/>
          <a:p>
            <a:r>
              <a:rPr lang="en-US" dirty="0"/>
              <a:t>Extend Teams</a:t>
            </a:r>
          </a:p>
        </p:txBody>
      </p:sp>
      <p:pic>
        <p:nvPicPr>
          <p:cNvPr id="6" name="Graphic 5">
            <a:extLst>
              <a:ext uri="{FF2B5EF4-FFF2-40B4-BE49-F238E27FC236}">
                <a16:creationId xmlns:a16="http://schemas.microsoft.com/office/drawing/2014/main" id="{3B436C67-0DD6-42BF-A1DF-ED7BD04B3B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212" y="2439230"/>
            <a:ext cx="1300286" cy="1191929"/>
          </a:xfrm>
          <a:prstGeom prst="rect">
            <a:avLst/>
          </a:prstGeom>
        </p:spPr>
      </p:pic>
      <p:sp>
        <p:nvSpPr>
          <p:cNvPr id="7" name="TextBox 6">
            <a:extLst>
              <a:ext uri="{FF2B5EF4-FFF2-40B4-BE49-F238E27FC236}">
                <a16:creationId xmlns:a16="http://schemas.microsoft.com/office/drawing/2014/main" id="{BAAF3350-E94F-434B-9BFC-25E85469FD6A}"/>
              </a:ext>
            </a:extLst>
          </p:cNvPr>
          <p:cNvSpPr txBox="1"/>
          <p:nvPr/>
        </p:nvSpPr>
        <p:spPr>
          <a:xfrm>
            <a:off x="215671" y="951564"/>
            <a:ext cx="1427827" cy="400110"/>
          </a:xfrm>
          <a:prstGeom prst="rect">
            <a:avLst/>
          </a:prstGeom>
          <a:noFill/>
        </p:spPr>
        <p:txBody>
          <a:bodyPr wrap="none" rtlCol="0">
            <a:spAutoFit/>
          </a:bodyPr>
          <a:lstStyle/>
          <a:p>
            <a:r>
              <a:rPr lang="en-US" sz="2000" dirty="0">
                <a:latin typeface="Segoe UI Light" panose="020B0502040204020203" pitchFamily="34" charset="0"/>
                <a:cs typeface="Segoe UI Light" panose="020B0502040204020203" pitchFamily="34" charset="0"/>
              </a:rPr>
              <a:t>UserProfiles</a:t>
            </a:r>
          </a:p>
        </p:txBody>
      </p:sp>
      <p:pic>
        <p:nvPicPr>
          <p:cNvPr id="8" name="Picture 7">
            <a:extLst>
              <a:ext uri="{FF2B5EF4-FFF2-40B4-BE49-F238E27FC236}">
                <a16:creationId xmlns:a16="http://schemas.microsoft.com/office/drawing/2014/main" id="{C10D4C74-48AE-4736-B566-BA95CADB8289}"/>
              </a:ext>
            </a:extLst>
          </p:cNvPr>
          <p:cNvPicPr>
            <a:picLocks noChangeAspect="1"/>
          </p:cNvPicPr>
          <p:nvPr/>
        </p:nvPicPr>
        <p:blipFill>
          <a:blip r:embed="rId4"/>
          <a:stretch>
            <a:fillRect/>
          </a:stretch>
        </p:blipFill>
        <p:spPr>
          <a:xfrm>
            <a:off x="54592" y="3682894"/>
            <a:ext cx="4963218" cy="3134162"/>
          </a:xfrm>
          <a:prstGeom prst="rect">
            <a:avLst/>
          </a:prstGeom>
          <a:ln>
            <a:noFill/>
          </a:ln>
          <a:effectLst>
            <a:outerShdw blurRad="292100" dist="139700" dir="2700000" algn="tl" rotWithShape="0">
              <a:srgbClr val="333333">
                <a:alpha val="65000"/>
              </a:srgbClr>
            </a:outerShdw>
          </a:effectLst>
        </p:spPr>
      </p:pic>
      <p:pic>
        <p:nvPicPr>
          <p:cNvPr id="11" name="Graphic 10">
            <a:extLst>
              <a:ext uri="{FF2B5EF4-FFF2-40B4-BE49-F238E27FC236}">
                <a16:creationId xmlns:a16="http://schemas.microsoft.com/office/drawing/2014/main" id="{9BD40061-7417-4B7D-8B7F-44909643CA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26158" y="2280678"/>
            <a:ext cx="1509032" cy="1509032"/>
          </a:xfrm>
          <a:prstGeom prst="rect">
            <a:avLst/>
          </a:prstGeom>
        </p:spPr>
      </p:pic>
      <p:pic>
        <p:nvPicPr>
          <p:cNvPr id="18" name="Graphic 17" descr="Alarm clock">
            <a:extLst>
              <a:ext uri="{FF2B5EF4-FFF2-40B4-BE49-F238E27FC236}">
                <a16:creationId xmlns:a16="http://schemas.microsoft.com/office/drawing/2014/main" id="{EA49F327-6601-4EF3-913A-9660EBD445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84135" y="2005150"/>
            <a:ext cx="551055" cy="551055"/>
          </a:xfrm>
          <a:prstGeom prst="rect">
            <a:avLst/>
          </a:prstGeom>
        </p:spPr>
      </p:pic>
      <p:pic>
        <p:nvPicPr>
          <p:cNvPr id="26" name="Graphic 25">
            <a:extLst>
              <a:ext uri="{FF2B5EF4-FFF2-40B4-BE49-F238E27FC236}">
                <a16:creationId xmlns:a16="http://schemas.microsoft.com/office/drawing/2014/main" id="{053EF87C-B1D4-447E-900A-6384826AF1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68128" y="2439229"/>
            <a:ext cx="1300286" cy="1191929"/>
          </a:xfrm>
          <a:prstGeom prst="rect">
            <a:avLst/>
          </a:prstGeom>
        </p:spPr>
      </p:pic>
      <p:cxnSp>
        <p:nvCxnSpPr>
          <p:cNvPr id="28" name="Straight Arrow Connector 27">
            <a:extLst>
              <a:ext uri="{FF2B5EF4-FFF2-40B4-BE49-F238E27FC236}">
                <a16:creationId xmlns:a16="http://schemas.microsoft.com/office/drawing/2014/main" id="{3499D7CD-A07D-430F-850A-E797AFDC62FE}"/>
              </a:ext>
            </a:extLst>
          </p:cNvPr>
          <p:cNvCxnSpPr>
            <a:stCxn id="11" idx="3"/>
            <a:endCxn id="26" idx="1"/>
          </p:cNvCxnSpPr>
          <p:nvPr/>
        </p:nvCxnSpPr>
        <p:spPr>
          <a:xfrm>
            <a:off x="6335190" y="3035194"/>
            <a:ext cx="3832938" cy="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31096099-4CD3-4A2D-A7FB-83D89EA65473}"/>
              </a:ext>
            </a:extLst>
          </p:cNvPr>
          <p:cNvPicPr>
            <a:picLocks noChangeAspect="1"/>
          </p:cNvPicPr>
          <p:nvPr/>
        </p:nvPicPr>
        <p:blipFill>
          <a:blip r:embed="rId9"/>
          <a:stretch>
            <a:fillRect/>
          </a:stretch>
        </p:blipFill>
        <p:spPr>
          <a:xfrm>
            <a:off x="6545722" y="3748766"/>
            <a:ext cx="5296639" cy="1476581"/>
          </a:xfrm>
          <a:prstGeom prst="rect">
            <a:avLst/>
          </a:prstGeom>
          <a:ln>
            <a:noFill/>
          </a:ln>
          <a:effectLst>
            <a:outerShdw blurRad="292100" dist="139700" dir="2700000" algn="tl" rotWithShape="0">
              <a:srgbClr val="333333">
                <a:alpha val="65000"/>
              </a:srgbClr>
            </a:outerShdw>
          </a:effectLst>
        </p:spPr>
      </p:pic>
      <p:sp>
        <p:nvSpPr>
          <p:cNvPr id="30" name="TextBox 29">
            <a:extLst>
              <a:ext uri="{FF2B5EF4-FFF2-40B4-BE49-F238E27FC236}">
                <a16:creationId xmlns:a16="http://schemas.microsoft.com/office/drawing/2014/main" id="{BEA17484-DD47-4ACD-B968-76383A77C6FE}"/>
              </a:ext>
            </a:extLst>
          </p:cNvPr>
          <p:cNvSpPr txBox="1"/>
          <p:nvPr/>
        </p:nvSpPr>
        <p:spPr>
          <a:xfrm>
            <a:off x="9910394" y="948141"/>
            <a:ext cx="1815753" cy="400110"/>
          </a:xfrm>
          <a:prstGeom prst="rect">
            <a:avLst/>
          </a:prstGeom>
          <a:noFill/>
        </p:spPr>
        <p:txBody>
          <a:bodyPr wrap="none" rtlCol="0">
            <a:spAutoFit/>
          </a:bodyPr>
          <a:lstStyle/>
          <a:p>
            <a:r>
              <a:rPr lang="en-US" sz="2000" dirty="0">
                <a:latin typeface="Segoe UI Light" panose="020B0502040204020203" pitchFamily="34" charset="0"/>
                <a:cs typeface="Segoe UI Light" panose="020B0502040204020203" pitchFamily="34" charset="0"/>
              </a:rPr>
              <a:t>Profile Matches</a:t>
            </a:r>
          </a:p>
        </p:txBody>
      </p:sp>
      <p:cxnSp>
        <p:nvCxnSpPr>
          <p:cNvPr id="32" name="Straight Arrow Connector 31">
            <a:extLst>
              <a:ext uri="{FF2B5EF4-FFF2-40B4-BE49-F238E27FC236}">
                <a16:creationId xmlns:a16="http://schemas.microsoft.com/office/drawing/2014/main" id="{DA40F38C-E77D-48F4-952D-5E5486F0CA24}"/>
              </a:ext>
            </a:extLst>
          </p:cNvPr>
          <p:cNvCxnSpPr>
            <a:stCxn id="6" idx="3"/>
            <a:endCxn id="11" idx="1"/>
          </p:cNvCxnSpPr>
          <p:nvPr/>
        </p:nvCxnSpPr>
        <p:spPr>
          <a:xfrm flipV="1">
            <a:off x="1643498" y="3035194"/>
            <a:ext cx="3182660" cy="1"/>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44542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23E97B87-DB0B-4358-BFD4-45FFDBFC9A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73375" y="5192394"/>
            <a:ext cx="1048492" cy="961118"/>
          </a:xfrm>
          <a:prstGeom prst="rect">
            <a:avLst/>
          </a:prstGeom>
        </p:spPr>
      </p:pic>
      <p:pic>
        <p:nvPicPr>
          <p:cNvPr id="7" name="Graphic 6">
            <a:extLst>
              <a:ext uri="{FF2B5EF4-FFF2-40B4-BE49-F238E27FC236}">
                <a16:creationId xmlns:a16="http://schemas.microsoft.com/office/drawing/2014/main" id="{00382E20-5ABD-4E66-B18F-169BFCA028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28509" y="3294861"/>
            <a:ext cx="1291067" cy="1291067"/>
          </a:xfrm>
          <a:prstGeom prst="rect">
            <a:avLst/>
          </a:prstGeom>
        </p:spPr>
      </p:pic>
      <p:pic>
        <p:nvPicPr>
          <p:cNvPr id="11" name="Graphic 10">
            <a:extLst>
              <a:ext uri="{FF2B5EF4-FFF2-40B4-BE49-F238E27FC236}">
                <a16:creationId xmlns:a16="http://schemas.microsoft.com/office/drawing/2014/main" id="{E965DEE2-4D16-4722-9B97-41C689894A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32323" y="1691342"/>
            <a:ext cx="924176" cy="924176"/>
          </a:xfrm>
          <a:prstGeom prst="rect">
            <a:avLst/>
          </a:prstGeom>
        </p:spPr>
      </p:pic>
      <p:pic>
        <p:nvPicPr>
          <p:cNvPr id="19" name="Picture 18" descr="A picture containing clock&#10;&#10;Description automatically generated">
            <a:extLst>
              <a:ext uri="{FF2B5EF4-FFF2-40B4-BE49-F238E27FC236}">
                <a16:creationId xmlns:a16="http://schemas.microsoft.com/office/drawing/2014/main" id="{79273C86-242A-4A88-A468-F78501D62E29}"/>
              </a:ext>
            </a:extLst>
          </p:cNvPr>
          <p:cNvPicPr>
            <a:picLocks noChangeAspect="1"/>
          </p:cNvPicPr>
          <p:nvPr/>
        </p:nvPicPr>
        <p:blipFill rotWithShape="1">
          <a:blip r:embed="rId8"/>
          <a:srcRect l="16860" t="24623" r="21644" b="23407"/>
          <a:stretch/>
        </p:blipFill>
        <p:spPr>
          <a:xfrm>
            <a:off x="3506003" y="157440"/>
            <a:ext cx="1208512" cy="1021278"/>
          </a:xfrm>
          <a:prstGeom prst="rect">
            <a:avLst/>
          </a:prstGeom>
        </p:spPr>
      </p:pic>
      <p:pic>
        <p:nvPicPr>
          <p:cNvPr id="21" name="Graphic 20">
            <a:extLst>
              <a:ext uri="{FF2B5EF4-FFF2-40B4-BE49-F238E27FC236}">
                <a16:creationId xmlns:a16="http://schemas.microsoft.com/office/drawing/2014/main" id="{13A2E060-4FDA-4744-ACD3-0F934F3D2A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69777" y="3446579"/>
            <a:ext cx="987630" cy="987630"/>
          </a:xfrm>
          <a:prstGeom prst="rect">
            <a:avLst/>
          </a:prstGeom>
        </p:spPr>
      </p:pic>
      <p:pic>
        <p:nvPicPr>
          <p:cNvPr id="23" name="Graphic 22">
            <a:extLst>
              <a:ext uri="{FF2B5EF4-FFF2-40B4-BE49-F238E27FC236}">
                <a16:creationId xmlns:a16="http://schemas.microsoft.com/office/drawing/2014/main" id="{7A65009C-50A4-442D-BF5A-EE190C78D58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00738" y="3492882"/>
            <a:ext cx="887877" cy="887877"/>
          </a:xfrm>
          <a:prstGeom prst="rect">
            <a:avLst/>
          </a:prstGeom>
        </p:spPr>
      </p:pic>
      <p:sp>
        <p:nvSpPr>
          <p:cNvPr id="29" name="Rectangle 28">
            <a:extLst>
              <a:ext uri="{FF2B5EF4-FFF2-40B4-BE49-F238E27FC236}">
                <a16:creationId xmlns:a16="http://schemas.microsoft.com/office/drawing/2014/main" id="{854EA16E-D0FA-4BC9-8399-63B73A23F8D6}"/>
              </a:ext>
            </a:extLst>
          </p:cNvPr>
          <p:cNvSpPr/>
          <p:nvPr/>
        </p:nvSpPr>
        <p:spPr bwMode="auto">
          <a:xfrm>
            <a:off x="3253839" y="3132117"/>
            <a:ext cx="1923803" cy="1560686"/>
          </a:xfrm>
          <a:prstGeom prst="rect">
            <a:avLst/>
          </a:prstGeom>
          <a:noFill/>
          <a:ln>
            <a:solidFill>
              <a:srgbClr val="11627B"/>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a:extLst>
              <a:ext uri="{FF2B5EF4-FFF2-40B4-BE49-F238E27FC236}">
                <a16:creationId xmlns:a16="http://schemas.microsoft.com/office/drawing/2014/main" id="{68E0937A-B971-453E-9A07-DAB175ECE7CD}"/>
              </a:ext>
            </a:extLst>
          </p:cNvPr>
          <p:cNvSpPr txBox="1"/>
          <p:nvPr/>
        </p:nvSpPr>
        <p:spPr>
          <a:xfrm>
            <a:off x="3548981" y="3204778"/>
            <a:ext cx="1274131" cy="215444"/>
          </a:xfrm>
          <a:prstGeom prst="rect">
            <a:avLst/>
          </a:prstGeom>
          <a:noFill/>
        </p:spPr>
        <p:txBody>
          <a:bodyPr wrap="none" lIns="0" tIns="0" rIns="0" bIns="0" rtlCol="0">
            <a:spAutoFit/>
          </a:bodyPr>
          <a:lstStyle/>
          <a:p>
            <a:pPr algn="l"/>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App Service Plan</a:t>
            </a:r>
          </a:p>
        </p:txBody>
      </p:sp>
      <p:sp>
        <p:nvSpPr>
          <p:cNvPr id="31" name="TextBox 30">
            <a:extLst>
              <a:ext uri="{FF2B5EF4-FFF2-40B4-BE49-F238E27FC236}">
                <a16:creationId xmlns:a16="http://schemas.microsoft.com/office/drawing/2014/main" id="{D6DFB20B-A9A1-487C-9B26-E1A524B1CC51}"/>
              </a:ext>
            </a:extLst>
          </p:cNvPr>
          <p:cNvSpPr txBox="1"/>
          <p:nvPr/>
        </p:nvSpPr>
        <p:spPr>
          <a:xfrm>
            <a:off x="3650379" y="4411061"/>
            <a:ext cx="1081643" cy="215444"/>
          </a:xfrm>
          <a:prstGeom prst="rect">
            <a:avLst/>
          </a:prstGeom>
          <a:noFill/>
        </p:spPr>
        <p:txBody>
          <a:bodyPr wrap="none" lIns="0" tIns="0" rIns="0" bIns="0" rtlCol="0">
            <a:spAutoFit/>
          </a:bodyPr>
          <a:lstStyle/>
          <a:p>
            <a:pPr algn="l"/>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Icebreaker Bot</a:t>
            </a:r>
          </a:p>
        </p:txBody>
      </p:sp>
      <p:cxnSp>
        <p:nvCxnSpPr>
          <p:cNvPr id="33" name="Straight Arrow Connector 32">
            <a:extLst>
              <a:ext uri="{FF2B5EF4-FFF2-40B4-BE49-F238E27FC236}">
                <a16:creationId xmlns:a16="http://schemas.microsoft.com/office/drawing/2014/main" id="{AF2F7B7C-F321-4A62-AE5F-CE8F970F0EB9}"/>
              </a:ext>
            </a:extLst>
          </p:cNvPr>
          <p:cNvCxnSpPr>
            <a:stCxn id="7" idx="3"/>
            <a:endCxn id="23" idx="1"/>
          </p:cNvCxnSpPr>
          <p:nvPr/>
        </p:nvCxnSpPr>
        <p:spPr>
          <a:xfrm flipV="1">
            <a:off x="2619576" y="3936821"/>
            <a:ext cx="1281162" cy="357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0931813-3C10-4071-96E6-1627A0A0576D}"/>
              </a:ext>
            </a:extLst>
          </p:cNvPr>
          <p:cNvCxnSpPr>
            <a:stCxn id="21" idx="1"/>
            <a:endCxn id="23" idx="3"/>
          </p:cNvCxnSpPr>
          <p:nvPr/>
        </p:nvCxnSpPr>
        <p:spPr>
          <a:xfrm flipH="1" flipV="1">
            <a:off x="4788615" y="3936821"/>
            <a:ext cx="1281162" cy="357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7562892-430D-40C3-80E7-4AF4986CD6BC}"/>
              </a:ext>
            </a:extLst>
          </p:cNvPr>
          <p:cNvCxnSpPr>
            <a:stCxn id="31" idx="2"/>
            <a:endCxn id="3" idx="0"/>
          </p:cNvCxnSpPr>
          <p:nvPr/>
        </p:nvCxnSpPr>
        <p:spPr>
          <a:xfrm>
            <a:off x="4191201" y="4626505"/>
            <a:ext cx="6420" cy="5658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8066F59-8B94-435B-9A3B-3ED4A23A12BF}"/>
              </a:ext>
            </a:extLst>
          </p:cNvPr>
          <p:cNvCxnSpPr>
            <a:cxnSpLocks/>
          </p:cNvCxnSpPr>
          <p:nvPr/>
        </p:nvCxnSpPr>
        <p:spPr>
          <a:xfrm>
            <a:off x="4194411" y="2653983"/>
            <a:ext cx="6420" cy="5806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E5EDA4-893E-4EE3-9E7A-0B5AC088AC0D}"/>
              </a:ext>
            </a:extLst>
          </p:cNvPr>
          <p:cNvSpPr txBox="1"/>
          <p:nvPr/>
        </p:nvSpPr>
        <p:spPr>
          <a:xfrm>
            <a:off x="6069777" y="4552607"/>
            <a:ext cx="1274131" cy="215444"/>
          </a:xfrm>
          <a:prstGeom prst="rect">
            <a:avLst/>
          </a:prstGeom>
          <a:noFill/>
        </p:spPr>
        <p:txBody>
          <a:bodyPr wrap="none" lIns="0" tIns="0" rIns="0" bIns="0" rtlCol="0">
            <a:spAutoFit/>
          </a:bodyPr>
          <a:lstStyle/>
          <a:p>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App Service Plan</a:t>
            </a:r>
          </a:p>
        </p:txBody>
      </p:sp>
      <p:sp>
        <p:nvSpPr>
          <p:cNvPr id="41" name="TextBox 40">
            <a:extLst>
              <a:ext uri="{FF2B5EF4-FFF2-40B4-BE49-F238E27FC236}">
                <a16:creationId xmlns:a16="http://schemas.microsoft.com/office/drawing/2014/main" id="{782A44BF-6D1B-4C6C-BD6E-A74A6100E3E4}"/>
              </a:ext>
            </a:extLst>
          </p:cNvPr>
          <p:cNvSpPr txBox="1"/>
          <p:nvPr/>
        </p:nvSpPr>
        <p:spPr>
          <a:xfrm>
            <a:off x="1567352" y="4552607"/>
            <a:ext cx="764633" cy="215444"/>
          </a:xfrm>
          <a:prstGeom prst="rect">
            <a:avLst/>
          </a:prstGeom>
          <a:noFill/>
        </p:spPr>
        <p:txBody>
          <a:bodyPr wrap="none" lIns="0" tIns="0" rIns="0" bIns="0" rtlCol="0">
            <a:spAutoFit/>
          </a:bodyPr>
          <a:lstStyle/>
          <a:p>
            <a:pPr algn="l"/>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Logic App</a:t>
            </a:r>
          </a:p>
        </p:txBody>
      </p:sp>
      <p:sp>
        <p:nvSpPr>
          <p:cNvPr id="42" name="TextBox 41">
            <a:extLst>
              <a:ext uri="{FF2B5EF4-FFF2-40B4-BE49-F238E27FC236}">
                <a16:creationId xmlns:a16="http://schemas.microsoft.com/office/drawing/2014/main" id="{2394113B-30AB-400C-BACA-EC090BE95382}"/>
              </a:ext>
            </a:extLst>
          </p:cNvPr>
          <p:cNvSpPr txBox="1"/>
          <p:nvPr/>
        </p:nvSpPr>
        <p:spPr>
          <a:xfrm>
            <a:off x="2765521" y="1937986"/>
            <a:ext cx="884858" cy="430887"/>
          </a:xfrm>
          <a:prstGeom prst="rect">
            <a:avLst/>
          </a:prstGeom>
          <a:noFill/>
        </p:spPr>
        <p:txBody>
          <a:bodyPr wrap="none" lIns="0" tIns="0" rIns="0" bIns="0" rtlCol="0">
            <a:spAutoFit/>
          </a:bodyPr>
          <a:lstStyle/>
          <a:p>
            <a:pPr algn="ctr"/>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Bot</a:t>
            </a:r>
          </a:p>
          <a:p>
            <a:pPr algn="ctr"/>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Registration</a:t>
            </a:r>
          </a:p>
        </p:txBody>
      </p:sp>
      <p:cxnSp>
        <p:nvCxnSpPr>
          <p:cNvPr id="43" name="Straight Arrow Connector 42">
            <a:extLst>
              <a:ext uri="{FF2B5EF4-FFF2-40B4-BE49-F238E27FC236}">
                <a16:creationId xmlns:a16="http://schemas.microsoft.com/office/drawing/2014/main" id="{25F3BB89-EC2C-4E9E-AE0D-ECF6B1B5A093}"/>
              </a:ext>
            </a:extLst>
          </p:cNvPr>
          <p:cNvCxnSpPr>
            <a:cxnSpLocks/>
          </p:cNvCxnSpPr>
          <p:nvPr/>
        </p:nvCxnSpPr>
        <p:spPr>
          <a:xfrm>
            <a:off x="4215740" y="1110742"/>
            <a:ext cx="6420" cy="5806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7F83A12D-692F-4977-BF6B-FBF935646360}"/>
              </a:ext>
            </a:extLst>
          </p:cNvPr>
          <p:cNvSpPr/>
          <p:nvPr/>
        </p:nvSpPr>
        <p:spPr bwMode="auto">
          <a:xfrm>
            <a:off x="1140030" y="1401288"/>
            <a:ext cx="6460177" cy="5299272"/>
          </a:xfrm>
          <a:prstGeom prst="rect">
            <a:avLst/>
          </a:prstGeom>
          <a:noFill/>
          <a:ln>
            <a:solidFill>
              <a:srgbClr val="11627B"/>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BD99B29A-C9F7-43EC-9031-1B788F06F8A0}"/>
              </a:ext>
            </a:extLst>
          </p:cNvPr>
          <p:cNvSpPr/>
          <p:nvPr/>
        </p:nvSpPr>
        <p:spPr bwMode="auto">
          <a:xfrm>
            <a:off x="3408216" y="5182812"/>
            <a:ext cx="3649191" cy="1307836"/>
          </a:xfrm>
          <a:prstGeom prst="rect">
            <a:avLst/>
          </a:prstGeom>
          <a:noFill/>
          <a:ln>
            <a:solidFill>
              <a:srgbClr val="11627B"/>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a:extLst>
              <a:ext uri="{FF2B5EF4-FFF2-40B4-BE49-F238E27FC236}">
                <a16:creationId xmlns:a16="http://schemas.microsoft.com/office/drawing/2014/main" id="{F3FC0562-9FAF-423B-9BDA-65471BE11085}"/>
              </a:ext>
            </a:extLst>
          </p:cNvPr>
          <p:cNvSpPr txBox="1"/>
          <p:nvPr/>
        </p:nvSpPr>
        <p:spPr>
          <a:xfrm>
            <a:off x="3771306" y="6184388"/>
            <a:ext cx="867225" cy="215444"/>
          </a:xfrm>
          <a:prstGeom prst="rect">
            <a:avLst/>
          </a:prstGeom>
          <a:noFill/>
        </p:spPr>
        <p:txBody>
          <a:bodyPr wrap="none" lIns="0" tIns="0" rIns="0" bIns="0" rtlCol="0">
            <a:spAutoFit/>
          </a:bodyPr>
          <a:lstStyle/>
          <a:p>
            <a:pPr algn="l"/>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Cosmos DB</a:t>
            </a:r>
          </a:p>
        </p:txBody>
      </p:sp>
      <p:pic>
        <p:nvPicPr>
          <p:cNvPr id="51" name="Graphic 50">
            <a:extLst>
              <a:ext uri="{FF2B5EF4-FFF2-40B4-BE49-F238E27FC236}">
                <a16:creationId xmlns:a16="http://schemas.microsoft.com/office/drawing/2014/main" id="{1C362F6D-6833-4C8B-90BA-80412BEFE17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974042" y="265996"/>
            <a:ext cx="808447" cy="808447"/>
          </a:xfrm>
          <a:prstGeom prst="rect">
            <a:avLst/>
          </a:prstGeom>
        </p:spPr>
      </p:pic>
      <p:cxnSp>
        <p:nvCxnSpPr>
          <p:cNvPr id="53" name="Straight Arrow Connector 52">
            <a:extLst>
              <a:ext uri="{FF2B5EF4-FFF2-40B4-BE49-F238E27FC236}">
                <a16:creationId xmlns:a16="http://schemas.microsoft.com/office/drawing/2014/main" id="{C970630B-C006-4CD1-A0B7-4A9EE2CA6B02}"/>
              </a:ext>
            </a:extLst>
          </p:cNvPr>
          <p:cNvCxnSpPr>
            <a:cxnSpLocks/>
            <a:stCxn id="19" idx="1"/>
            <a:endCxn id="51" idx="3"/>
          </p:cNvCxnSpPr>
          <p:nvPr/>
        </p:nvCxnSpPr>
        <p:spPr>
          <a:xfrm flipH="1">
            <a:off x="2782489" y="668079"/>
            <a:ext cx="723514" cy="21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5" name="Graphic 74">
            <a:extLst>
              <a:ext uri="{FF2B5EF4-FFF2-40B4-BE49-F238E27FC236}">
                <a16:creationId xmlns:a16="http://schemas.microsoft.com/office/drawing/2014/main" id="{E1D3C555-481D-4FE6-A152-AB4D1CB34A0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285694" y="5558283"/>
            <a:ext cx="466725" cy="485775"/>
          </a:xfrm>
          <a:prstGeom prst="rect">
            <a:avLst/>
          </a:prstGeom>
        </p:spPr>
      </p:pic>
      <p:pic>
        <p:nvPicPr>
          <p:cNvPr id="76" name="Graphic 75">
            <a:extLst>
              <a:ext uri="{FF2B5EF4-FFF2-40B4-BE49-F238E27FC236}">
                <a16:creationId xmlns:a16="http://schemas.microsoft.com/office/drawing/2014/main" id="{FCE5C543-B5ED-4D2D-97C2-4EA521F36F9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189796" y="5572194"/>
            <a:ext cx="466725" cy="485775"/>
          </a:xfrm>
          <a:prstGeom prst="rect">
            <a:avLst/>
          </a:prstGeom>
        </p:spPr>
      </p:pic>
      <p:sp>
        <p:nvSpPr>
          <p:cNvPr id="77" name="TextBox 76">
            <a:extLst>
              <a:ext uri="{FF2B5EF4-FFF2-40B4-BE49-F238E27FC236}">
                <a16:creationId xmlns:a16="http://schemas.microsoft.com/office/drawing/2014/main" id="{F70B4477-9715-4EDF-921B-D4975A7359A3}"/>
              </a:ext>
            </a:extLst>
          </p:cNvPr>
          <p:cNvSpPr txBox="1"/>
          <p:nvPr/>
        </p:nvSpPr>
        <p:spPr>
          <a:xfrm>
            <a:off x="6189796" y="6184388"/>
            <a:ext cx="407291" cy="215444"/>
          </a:xfrm>
          <a:prstGeom prst="rect">
            <a:avLst/>
          </a:prstGeom>
          <a:noFill/>
        </p:spPr>
        <p:txBody>
          <a:bodyPr wrap="none" lIns="0" tIns="0" rIns="0" bIns="0" rtlCol="0">
            <a:spAutoFit/>
          </a:bodyPr>
          <a:lstStyle/>
          <a:p>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Users</a:t>
            </a:r>
          </a:p>
        </p:txBody>
      </p:sp>
      <p:sp>
        <p:nvSpPr>
          <p:cNvPr id="78" name="TextBox 77">
            <a:extLst>
              <a:ext uri="{FF2B5EF4-FFF2-40B4-BE49-F238E27FC236}">
                <a16:creationId xmlns:a16="http://schemas.microsoft.com/office/drawing/2014/main" id="{F2BC5332-287E-4A08-B4D1-A3661F040DAC}"/>
              </a:ext>
            </a:extLst>
          </p:cNvPr>
          <p:cNvSpPr txBox="1"/>
          <p:nvPr/>
        </p:nvSpPr>
        <p:spPr>
          <a:xfrm>
            <a:off x="5321320" y="6184388"/>
            <a:ext cx="459100" cy="215444"/>
          </a:xfrm>
          <a:prstGeom prst="rect">
            <a:avLst/>
          </a:prstGeom>
          <a:noFill/>
        </p:spPr>
        <p:txBody>
          <a:bodyPr wrap="none" lIns="0" tIns="0" rIns="0" bIns="0" rtlCol="0">
            <a:spAutoFit/>
          </a:bodyPr>
          <a:lstStyle/>
          <a:p>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Teams</a:t>
            </a:r>
          </a:p>
        </p:txBody>
      </p:sp>
      <p:pic>
        <p:nvPicPr>
          <p:cNvPr id="32" name="Graphic 31">
            <a:extLst>
              <a:ext uri="{FF2B5EF4-FFF2-40B4-BE49-F238E27FC236}">
                <a16:creationId xmlns:a16="http://schemas.microsoft.com/office/drawing/2014/main" id="{C9932991-1FB0-4964-8F21-59175DA024D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438029" y="263855"/>
            <a:ext cx="808447" cy="808447"/>
          </a:xfrm>
          <a:prstGeom prst="rect">
            <a:avLst/>
          </a:prstGeom>
        </p:spPr>
      </p:pic>
      <p:cxnSp>
        <p:nvCxnSpPr>
          <p:cNvPr id="34" name="Straight Arrow Connector 33">
            <a:extLst>
              <a:ext uri="{FF2B5EF4-FFF2-40B4-BE49-F238E27FC236}">
                <a16:creationId xmlns:a16="http://schemas.microsoft.com/office/drawing/2014/main" id="{1ED2E11F-436F-4593-BA74-07AF19F5D728}"/>
              </a:ext>
            </a:extLst>
          </p:cNvPr>
          <p:cNvCxnSpPr>
            <a:cxnSpLocks/>
          </p:cNvCxnSpPr>
          <p:nvPr/>
        </p:nvCxnSpPr>
        <p:spPr>
          <a:xfrm flipH="1">
            <a:off x="4705682" y="667007"/>
            <a:ext cx="723514" cy="21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39449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23E97B87-DB0B-4358-BFD4-45FFDBFC9A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1973" y="5240521"/>
            <a:ext cx="1048492" cy="961118"/>
          </a:xfrm>
          <a:prstGeom prst="rect">
            <a:avLst/>
          </a:prstGeom>
        </p:spPr>
      </p:pic>
      <p:pic>
        <p:nvPicPr>
          <p:cNvPr id="7" name="Graphic 6">
            <a:extLst>
              <a:ext uri="{FF2B5EF4-FFF2-40B4-BE49-F238E27FC236}">
                <a16:creationId xmlns:a16="http://schemas.microsoft.com/office/drawing/2014/main" id="{00382E20-5ABD-4E66-B18F-169BFCA028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7107" y="3342988"/>
            <a:ext cx="1291067" cy="1291067"/>
          </a:xfrm>
          <a:prstGeom prst="rect">
            <a:avLst/>
          </a:prstGeom>
        </p:spPr>
      </p:pic>
      <p:pic>
        <p:nvPicPr>
          <p:cNvPr id="11" name="Graphic 10">
            <a:extLst>
              <a:ext uri="{FF2B5EF4-FFF2-40B4-BE49-F238E27FC236}">
                <a16:creationId xmlns:a16="http://schemas.microsoft.com/office/drawing/2014/main" id="{E965DEE2-4D16-4722-9B97-41C689894A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40921" y="1739469"/>
            <a:ext cx="924176" cy="924176"/>
          </a:xfrm>
          <a:prstGeom prst="rect">
            <a:avLst/>
          </a:prstGeom>
        </p:spPr>
      </p:pic>
      <p:pic>
        <p:nvPicPr>
          <p:cNvPr id="19" name="Picture 18" descr="A picture containing clock&#10;&#10;Description automatically generated">
            <a:extLst>
              <a:ext uri="{FF2B5EF4-FFF2-40B4-BE49-F238E27FC236}">
                <a16:creationId xmlns:a16="http://schemas.microsoft.com/office/drawing/2014/main" id="{79273C86-242A-4A88-A468-F78501D62E29}"/>
              </a:ext>
            </a:extLst>
          </p:cNvPr>
          <p:cNvPicPr>
            <a:picLocks noChangeAspect="1"/>
          </p:cNvPicPr>
          <p:nvPr/>
        </p:nvPicPr>
        <p:blipFill rotWithShape="1">
          <a:blip r:embed="rId8"/>
          <a:srcRect l="16860" t="24623" r="21644" b="23407"/>
          <a:stretch/>
        </p:blipFill>
        <p:spPr>
          <a:xfrm>
            <a:off x="2514601" y="205567"/>
            <a:ext cx="1208512" cy="1021278"/>
          </a:xfrm>
          <a:prstGeom prst="rect">
            <a:avLst/>
          </a:prstGeom>
        </p:spPr>
      </p:pic>
      <p:pic>
        <p:nvPicPr>
          <p:cNvPr id="21" name="Graphic 20">
            <a:extLst>
              <a:ext uri="{FF2B5EF4-FFF2-40B4-BE49-F238E27FC236}">
                <a16:creationId xmlns:a16="http://schemas.microsoft.com/office/drawing/2014/main" id="{13A2E060-4FDA-4744-ACD3-0F934F3D2A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78375" y="3494706"/>
            <a:ext cx="987630" cy="987630"/>
          </a:xfrm>
          <a:prstGeom prst="rect">
            <a:avLst/>
          </a:prstGeom>
        </p:spPr>
      </p:pic>
      <p:pic>
        <p:nvPicPr>
          <p:cNvPr id="23" name="Graphic 22">
            <a:extLst>
              <a:ext uri="{FF2B5EF4-FFF2-40B4-BE49-F238E27FC236}">
                <a16:creationId xmlns:a16="http://schemas.microsoft.com/office/drawing/2014/main" id="{7A65009C-50A4-442D-BF5A-EE190C78D58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09336" y="3541009"/>
            <a:ext cx="887877" cy="887877"/>
          </a:xfrm>
          <a:prstGeom prst="rect">
            <a:avLst/>
          </a:prstGeom>
        </p:spPr>
      </p:pic>
      <p:sp>
        <p:nvSpPr>
          <p:cNvPr id="29" name="Rectangle 28">
            <a:extLst>
              <a:ext uri="{FF2B5EF4-FFF2-40B4-BE49-F238E27FC236}">
                <a16:creationId xmlns:a16="http://schemas.microsoft.com/office/drawing/2014/main" id="{854EA16E-D0FA-4BC9-8399-63B73A23F8D6}"/>
              </a:ext>
            </a:extLst>
          </p:cNvPr>
          <p:cNvSpPr/>
          <p:nvPr/>
        </p:nvSpPr>
        <p:spPr bwMode="auto">
          <a:xfrm>
            <a:off x="2262437" y="3180244"/>
            <a:ext cx="1923803" cy="1560686"/>
          </a:xfrm>
          <a:prstGeom prst="rect">
            <a:avLst/>
          </a:prstGeom>
          <a:noFill/>
          <a:ln>
            <a:solidFill>
              <a:srgbClr val="11627B"/>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a:extLst>
              <a:ext uri="{FF2B5EF4-FFF2-40B4-BE49-F238E27FC236}">
                <a16:creationId xmlns:a16="http://schemas.microsoft.com/office/drawing/2014/main" id="{68E0937A-B971-453E-9A07-DAB175ECE7CD}"/>
              </a:ext>
            </a:extLst>
          </p:cNvPr>
          <p:cNvSpPr txBox="1"/>
          <p:nvPr/>
        </p:nvSpPr>
        <p:spPr>
          <a:xfrm>
            <a:off x="2557579" y="3252905"/>
            <a:ext cx="1274131" cy="215444"/>
          </a:xfrm>
          <a:prstGeom prst="rect">
            <a:avLst/>
          </a:prstGeom>
          <a:noFill/>
        </p:spPr>
        <p:txBody>
          <a:bodyPr wrap="none" lIns="0" tIns="0" rIns="0" bIns="0" rtlCol="0">
            <a:spAutoFit/>
          </a:bodyPr>
          <a:lstStyle/>
          <a:p>
            <a:pPr algn="l"/>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App Service Plan</a:t>
            </a:r>
          </a:p>
        </p:txBody>
      </p:sp>
      <p:sp>
        <p:nvSpPr>
          <p:cNvPr id="31" name="TextBox 30">
            <a:extLst>
              <a:ext uri="{FF2B5EF4-FFF2-40B4-BE49-F238E27FC236}">
                <a16:creationId xmlns:a16="http://schemas.microsoft.com/office/drawing/2014/main" id="{D6DFB20B-A9A1-487C-9B26-E1A524B1CC51}"/>
              </a:ext>
            </a:extLst>
          </p:cNvPr>
          <p:cNvSpPr txBox="1"/>
          <p:nvPr/>
        </p:nvSpPr>
        <p:spPr>
          <a:xfrm>
            <a:off x="2658977" y="4459188"/>
            <a:ext cx="1081643" cy="215444"/>
          </a:xfrm>
          <a:prstGeom prst="rect">
            <a:avLst/>
          </a:prstGeom>
          <a:noFill/>
        </p:spPr>
        <p:txBody>
          <a:bodyPr wrap="none" lIns="0" tIns="0" rIns="0" bIns="0" rtlCol="0">
            <a:spAutoFit/>
          </a:bodyPr>
          <a:lstStyle/>
          <a:p>
            <a:pPr algn="l"/>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Icebreaker Bot</a:t>
            </a:r>
          </a:p>
        </p:txBody>
      </p:sp>
      <p:cxnSp>
        <p:nvCxnSpPr>
          <p:cNvPr id="33" name="Straight Arrow Connector 32">
            <a:extLst>
              <a:ext uri="{FF2B5EF4-FFF2-40B4-BE49-F238E27FC236}">
                <a16:creationId xmlns:a16="http://schemas.microsoft.com/office/drawing/2014/main" id="{AF2F7B7C-F321-4A62-AE5F-CE8F970F0EB9}"/>
              </a:ext>
            </a:extLst>
          </p:cNvPr>
          <p:cNvCxnSpPr>
            <a:stCxn id="7" idx="3"/>
            <a:endCxn id="23" idx="1"/>
          </p:cNvCxnSpPr>
          <p:nvPr/>
        </p:nvCxnSpPr>
        <p:spPr>
          <a:xfrm flipV="1">
            <a:off x="1628174" y="3984948"/>
            <a:ext cx="1281162" cy="357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0931813-3C10-4071-96E6-1627A0A0576D}"/>
              </a:ext>
            </a:extLst>
          </p:cNvPr>
          <p:cNvCxnSpPr>
            <a:stCxn id="21" idx="1"/>
            <a:endCxn id="23" idx="3"/>
          </p:cNvCxnSpPr>
          <p:nvPr/>
        </p:nvCxnSpPr>
        <p:spPr>
          <a:xfrm flipH="1" flipV="1">
            <a:off x="3797213" y="3984948"/>
            <a:ext cx="1281162" cy="357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7562892-430D-40C3-80E7-4AF4986CD6BC}"/>
              </a:ext>
            </a:extLst>
          </p:cNvPr>
          <p:cNvCxnSpPr>
            <a:stCxn id="31" idx="2"/>
            <a:endCxn id="3" idx="0"/>
          </p:cNvCxnSpPr>
          <p:nvPr/>
        </p:nvCxnSpPr>
        <p:spPr>
          <a:xfrm>
            <a:off x="3199799" y="4674632"/>
            <a:ext cx="6420" cy="5658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8066F59-8B94-435B-9A3B-3ED4A23A12BF}"/>
              </a:ext>
            </a:extLst>
          </p:cNvPr>
          <p:cNvCxnSpPr>
            <a:cxnSpLocks/>
          </p:cNvCxnSpPr>
          <p:nvPr/>
        </p:nvCxnSpPr>
        <p:spPr>
          <a:xfrm>
            <a:off x="3203009" y="2702110"/>
            <a:ext cx="6420" cy="5806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E5EDA4-893E-4EE3-9E7A-0B5AC088AC0D}"/>
              </a:ext>
            </a:extLst>
          </p:cNvPr>
          <p:cNvSpPr txBox="1"/>
          <p:nvPr/>
        </p:nvSpPr>
        <p:spPr>
          <a:xfrm>
            <a:off x="5078375" y="4600734"/>
            <a:ext cx="1274131" cy="215444"/>
          </a:xfrm>
          <a:prstGeom prst="rect">
            <a:avLst/>
          </a:prstGeom>
          <a:noFill/>
        </p:spPr>
        <p:txBody>
          <a:bodyPr wrap="none" lIns="0" tIns="0" rIns="0" bIns="0" rtlCol="0">
            <a:spAutoFit/>
          </a:bodyPr>
          <a:lstStyle/>
          <a:p>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App Service Plan</a:t>
            </a:r>
          </a:p>
        </p:txBody>
      </p:sp>
      <p:sp>
        <p:nvSpPr>
          <p:cNvPr id="41" name="TextBox 40">
            <a:extLst>
              <a:ext uri="{FF2B5EF4-FFF2-40B4-BE49-F238E27FC236}">
                <a16:creationId xmlns:a16="http://schemas.microsoft.com/office/drawing/2014/main" id="{782A44BF-6D1B-4C6C-BD6E-A74A6100E3E4}"/>
              </a:ext>
            </a:extLst>
          </p:cNvPr>
          <p:cNvSpPr txBox="1"/>
          <p:nvPr/>
        </p:nvSpPr>
        <p:spPr>
          <a:xfrm>
            <a:off x="698350" y="3080115"/>
            <a:ext cx="753411" cy="430887"/>
          </a:xfrm>
          <a:prstGeom prst="rect">
            <a:avLst/>
          </a:prstGeom>
          <a:noFill/>
        </p:spPr>
        <p:txBody>
          <a:bodyPr wrap="none" lIns="0" tIns="0" rIns="0" bIns="0" rtlCol="0">
            <a:spAutoFit/>
          </a:bodyPr>
          <a:lstStyle/>
          <a:p>
            <a:pPr algn="ctr"/>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Find User </a:t>
            </a:r>
          </a:p>
          <a:p>
            <a:pPr algn="ctr"/>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Matches</a:t>
            </a:r>
          </a:p>
        </p:txBody>
      </p:sp>
      <p:sp>
        <p:nvSpPr>
          <p:cNvPr id="42" name="TextBox 41">
            <a:extLst>
              <a:ext uri="{FF2B5EF4-FFF2-40B4-BE49-F238E27FC236}">
                <a16:creationId xmlns:a16="http://schemas.microsoft.com/office/drawing/2014/main" id="{2394113B-30AB-400C-BACA-EC090BE95382}"/>
              </a:ext>
            </a:extLst>
          </p:cNvPr>
          <p:cNvSpPr txBox="1"/>
          <p:nvPr/>
        </p:nvSpPr>
        <p:spPr>
          <a:xfrm>
            <a:off x="1774119" y="1986113"/>
            <a:ext cx="884858" cy="430887"/>
          </a:xfrm>
          <a:prstGeom prst="rect">
            <a:avLst/>
          </a:prstGeom>
          <a:noFill/>
        </p:spPr>
        <p:txBody>
          <a:bodyPr wrap="none" lIns="0" tIns="0" rIns="0" bIns="0" rtlCol="0">
            <a:spAutoFit/>
          </a:bodyPr>
          <a:lstStyle/>
          <a:p>
            <a:pPr algn="ctr"/>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Bot</a:t>
            </a:r>
          </a:p>
          <a:p>
            <a:pPr algn="ctr"/>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Registration</a:t>
            </a:r>
          </a:p>
        </p:txBody>
      </p:sp>
      <p:cxnSp>
        <p:nvCxnSpPr>
          <p:cNvPr id="43" name="Straight Arrow Connector 42">
            <a:extLst>
              <a:ext uri="{FF2B5EF4-FFF2-40B4-BE49-F238E27FC236}">
                <a16:creationId xmlns:a16="http://schemas.microsoft.com/office/drawing/2014/main" id="{25F3BB89-EC2C-4E9E-AE0D-ECF6B1B5A093}"/>
              </a:ext>
            </a:extLst>
          </p:cNvPr>
          <p:cNvCxnSpPr>
            <a:cxnSpLocks/>
          </p:cNvCxnSpPr>
          <p:nvPr/>
        </p:nvCxnSpPr>
        <p:spPr>
          <a:xfrm>
            <a:off x="3224338" y="1158869"/>
            <a:ext cx="6420" cy="5806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7F83A12D-692F-4977-BF6B-FBF935646360}"/>
              </a:ext>
            </a:extLst>
          </p:cNvPr>
          <p:cNvSpPr/>
          <p:nvPr/>
        </p:nvSpPr>
        <p:spPr bwMode="auto">
          <a:xfrm>
            <a:off x="148628" y="1449415"/>
            <a:ext cx="10535414" cy="5299272"/>
          </a:xfrm>
          <a:prstGeom prst="rect">
            <a:avLst/>
          </a:prstGeom>
          <a:noFill/>
          <a:ln>
            <a:solidFill>
              <a:srgbClr val="11627B"/>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BD99B29A-C9F7-43EC-9031-1B788F06F8A0}"/>
              </a:ext>
            </a:extLst>
          </p:cNvPr>
          <p:cNvSpPr/>
          <p:nvPr/>
        </p:nvSpPr>
        <p:spPr bwMode="auto">
          <a:xfrm>
            <a:off x="2320372" y="5230939"/>
            <a:ext cx="6896707" cy="1307836"/>
          </a:xfrm>
          <a:prstGeom prst="rect">
            <a:avLst/>
          </a:prstGeom>
          <a:noFill/>
          <a:ln>
            <a:solidFill>
              <a:srgbClr val="11627B"/>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a:extLst>
              <a:ext uri="{FF2B5EF4-FFF2-40B4-BE49-F238E27FC236}">
                <a16:creationId xmlns:a16="http://schemas.microsoft.com/office/drawing/2014/main" id="{F3FC0562-9FAF-423B-9BDA-65471BE11085}"/>
              </a:ext>
            </a:extLst>
          </p:cNvPr>
          <p:cNvSpPr txBox="1"/>
          <p:nvPr/>
        </p:nvSpPr>
        <p:spPr>
          <a:xfrm>
            <a:off x="2779904" y="6232515"/>
            <a:ext cx="867225" cy="215444"/>
          </a:xfrm>
          <a:prstGeom prst="rect">
            <a:avLst/>
          </a:prstGeom>
          <a:noFill/>
        </p:spPr>
        <p:txBody>
          <a:bodyPr wrap="none" lIns="0" tIns="0" rIns="0" bIns="0" rtlCol="0">
            <a:spAutoFit/>
          </a:bodyPr>
          <a:lstStyle/>
          <a:p>
            <a:pPr algn="l"/>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Cosmos DB</a:t>
            </a:r>
          </a:p>
        </p:txBody>
      </p:sp>
      <p:pic>
        <p:nvPicPr>
          <p:cNvPr id="51" name="Graphic 50">
            <a:extLst>
              <a:ext uri="{FF2B5EF4-FFF2-40B4-BE49-F238E27FC236}">
                <a16:creationId xmlns:a16="http://schemas.microsoft.com/office/drawing/2014/main" id="{1C362F6D-6833-4C8B-90BA-80412BEFE17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82640" y="314123"/>
            <a:ext cx="808447" cy="808447"/>
          </a:xfrm>
          <a:prstGeom prst="rect">
            <a:avLst/>
          </a:prstGeom>
        </p:spPr>
      </p:pic>
      <p:cxnSp>
        <p:nvCxnSpPr>
          <p:cNvPr id="53" name="Straight Arrow Connector 52">
            <a:extLst>
              <a:ext uri="{FF2B5EF4-FFF2-40B4-BE49-F238E27FC236}">
                <a16:creationId xmlns:a16="http://schemas.microsoft.com/office/drawing/2014/main" id="{C970630B-C006-4CD1-A0B7-4A9EE2CA6B02}"/>
              </a:ext>
            </a:extLst>
          </p:cNvPr>
          <p:cNvCxnSpPr>
            <a:stCxn id="19" idx="1"/>
            <a:endCxn id="51" idx="3"/>
          </p:cNvCxnSpPr>
          <p:nvPr/>
        </p:nvCxnSpPr>
        <p:spPr>
          <a:xfrm flipH="1">
            <a:off x="1791087" y="716206"/>
            <a:ext cx="723514" cy="21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5" name="Graphic 74">
            <a:extLst>
              <a:ext uri="{FF2B5EF4-FFF2-40B4-BE49-F238E27FC236}">
                <a16:creationId xmlns:a16="http://schemas.microsoft.com/office/drawing/2014/main" id="{E1D3C555-481D-4FE6-A152-AB4D1CB34A0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294292" y="5606410"/>
            <a:ext cx="466725" cy="485775"/>
          </a:xfrm>
          <a:prstGeom prst="rect">
            <a:avLst/>
          </a:prstGeom>
        </p:spPr>
      </p:pic>
      <p:pic>
        <p:nvPicPr>
          <p:cNvPr id="76" name="Graphic 75">
            <a:extLst>
              <a:ext uri="{FF2B5EF4-FFF2-40B4-BE49-F238E27FC236}">
                <a16:creationId xmlns:a16="http://schemas.microsoft.com/office/drawing/2014/main" id="{FCE5C543-B5ED-4D2D-97C2-4EA521F36F9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198394" y="5620321"/>
            <a:ext cx="466725" cy="485775"/>
          </a:xfrm>
          <a:prstGeom prst="rect">
            <a:avLst/>
          </a:prstGeom>
        </p:spPr>
      </p:pic>
      <p:sp>
        <p:nvSpPr>
          <p:cNvPr id="77" name="TextBox 76">
            <a:extLst>
              <a:ext uri="{FF2B5EF4-FFF2-40B4-BE49-F238E27FC236}">
                <a16:creationId xmlns:a16="http://schemas.microsoft.com/office/drawing/2014/main" id="{F70B4477-9715-4EDF-921B-D4975A7359A3}"/>
              </a:ext>
            </a:extLst>
          </p:cNvPr>
          <p:cNvSpPr txBox="1"/>
          <p:nvPr/>
        </p:nvSpPr>
        <p:spPr>
          <a:xfrm>
            <a:off x="5198394" y="6232515"/>
            <a:ext cx="407291" cy="215444"/>
          </a:xfrm>
          <a:prstGeom prst="rect">
            <a:avLst/>
          </a:prstGeom>
          <a:noFill/>
        </p:spPr>
        <p:txBody>
          <a:bodyPr wrap="none" lIns="0" tIns="0" rIns="0" bIns="0" rtlCol="0">
            <a:spAutoFit/>
          </a:bodyPr>
          <a:lstStyle/>
          <a:p>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Users</a:t>
            </a:r>
          </a:p>
        </p:txBody>
      </p:sp>
      <p:sp>
        <p:nvSpPr>
          <p:cNvPr id="78" name="TextBox 77">
            <a:extLst>
              <a:ext uri="{FF2B5EF4-FFF2-40B4-BE49-F238E27FC236}">
                <a16:creationId xmlns:a16="http://schemas.microsoft.com/office/drawing/2014/main" id="{F2BC5332-287E-4A08-B4D1-A3661F040DAC}"/>
              </a:ext>
            </a:extLst>
          </p:cNvPr>
          <p:cNvSpPr txBox="1"/>
          <p:nvPr/>
        </p:nvSpPr>
        <p:spPr>
          <a:xfrm>
            <a:off x="4329918" y="6232515"/>
            <a:ext cx="459100" cy="215444"/>
          </a:xfrm>
          <a:prstGeom prst="rect">
            <a:avLst/>
          </a:prstGeom>
          <a:noFill/>
        </p:spPr>
        <p:txBody>
          <a:bodyPr wrap="none" lIns="0" tIns="0" rIns="0" bIns="0" rtlCol="0">
            <a:spAutoFit/>
          </a:bodyPr>
          <a:lstStyle/>
          <a:p>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Teams</a:t>
            </a:r>
          </a:p>
        </p:txBody>
      </p:sp>
      <p:pic>
        <p:nvPicPr>
          <p:cNvPr id="28" name="Graphic 27">
            <a:extLst>
              <a:ext uri="{FF2B5EF4-FFF2-40B4-BE49-F238E27FC236}">
                <a16:creationId xmlns:a16="http://schemas.microsoft.com/office/drawing/2014/main" id="{12F1E771-307F-407D-9C1D-4E1881EA35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77030" y="1830650"/>
            <a:ext cx="1291067" cy="1291067"/>
          </a:xfrm>
          <a:prstGeom prst="rect">
            <a:avLst/>
          </a:prstGeom>
        </p:spPr>
      </p:pic>
      <p:pic>
        <p:nvPicPr>
          <p:cNvPr id="32" name="Graphic 31">
            <a:extLst>
              <a:ext uri="{FF2B5EF4-FFF2-40B4-BE49-F238E27FC236}">
                <a16:creationId xmlns:a16="http://schemas.microsoft.com/office/drawing/2014/main" id="{0649E15F-B994-4C7C-A040-DEC4A550A4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41058" y="1772230"/>
            <a:ext cx="1291067" cy="1291067"/>
          </a:xfrm>
          <a:prstGeom prst="rect">
            <a:avLst/>
          </a:prstGeom>
        </p:spPr>
      </p:pic>
      <p:pic>
        <p:nvPicPr>
          <p:cNvPr id="34" name="Graphic 33">
            <a:extLst>
              <a:ext uri="{FF2B5EF4-FFF2-40B4-BE49-F238E27FC236}">
                <a16:creationId xmlns:a16="http://schemas.microsoft.com/office/drawing/2014/main" id="{C07D8ABB-202B-486F-8570-4C664CF690E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709224" y="5598740"/>
            <a:ext cx="466725" cy="485775"/>
          </a:xfrm>
          <a:prstGeom prst="rect">
            <a:avLst/>
          </a:prstGeom>
        </p:spPr>
      </p:pic>
      <p:sp>
        <p:nvSpPr>
          <p:cNvPr id="36" name="TextBox 35">
            <a:extLst>
              <a:ext uri="{FF2B5EF4-FFF2-40B4-BE49-F238E27FC236}">
                <a16:creationId xmlns:a16="http://schemas.microsoft.com/office/drawing/2014/main" id="{72783C7C-9141-408B-AA81-18A1163F2C0D}"/>
              </a:ext>
            </a:extLst>
          </p:cNvPr>
          <p:cNvSpPr txBox="1"/>
          <p:nvPr/>
        </p:nvSpPr>
        <p:spPr>
          <a:xfrm>
            <a:off x="6572933" y="6215929"/>
            <a:ext cx="862544" cy="215444"/>
          </a:xfrm>
          <a:prstGeom prst="rect">
            <a:avLst/>
          </a:prstGeom>
          <a:noFill/>
        </p:spPr>
        <p:txBody>
          <a:bodyPr wrap="none" lIns="0" tIns="0" rIns="0" bIns="0" rtlCol="0">
            <a:spAutoFit/>
          </a:bodyPr>
          <a:lstStyle/>
          <a:p>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ActiveUsers</a:t>
            </a:r>
          </a:p>
        </p:txBody>
      </p:sp>
      <p:pic>
        <p:nvPicPr>
          <p:cNvPr id="39" name="Graphic 38">
            <a:extLst>
              <a:ext uri="{FF2B5EF4-FFF2-40B4-BE49-F238E27FC236}">
                <a16:creationId xmlns:a16="http://schemas.microsoft.com/office/drawing/2014/main" id="{620AF221-D386-45D4-9668-7C01CBC942E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241642" y="5584808"/>
            <a:ext cx="466725" cy="485775"/>
          </a:xfrm>
          <a:prstGeom prst="rect">
            <a:avLst/>
          </a:prstGeom>
        </p:spPr>
      </p:pic>
      <p:sp>
        <p:nvSpPr>
          <p:cNvPr id="46" name="TextBox 45">
            <a:extLst>
              <a:ext uri="{FF2B5EF4-FFF2-40B4-BE49-F238E27FC236}">
                <a16:creationId xmlns:a16="http://schemas.microsoft.com/office/drawing/2014/main" id="{FA56A890-48A2-4A9B-8EB9-56B6B7E7D9C2}"/>
              </a:ext>
            </a:extLst>
          </p:cNvPr>
          <p:cNvSpPr txBox="1"/>
          <p:nvPr/>
        </p:nvSpPr>
        <p:spPr>
          <a:xfrm>
            <a:off x="8088822" y="6201998"/>
            <a:ext cx="870046" cy="215444"/>
          </a:xfrm>
          <a:prstGeom prst="rect">
            <a:avLst/>
          </a:prstGeom>
          <a:noFill/>
        </p:spPr>
        <p:txBody>
          <a:bodyPr wrap="none" lIns="0" tIns="0" rIns="0" bIns="0" rtlCol="0">
            <a:spAutoFit/>
          </a:bodyPr>
          <a:lstStyle/>
          <a:p>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UserProfiles</a:t>
            </a:r>
          </a:p>
        </p:txBody>
      </p:sp>
      <p:sp>
        <p:nvSpPr>
          <p:cNvPr id="2" name="TextBox 1">
            <a:extLst>
              <a:ext uri="{FF2B5EF4-FFF2-40B4-BE49-F238E27FC236}">
                <a16:creationId xmlns:a16="http://schemas.microsoft.com/office/drawing/2014/main" id="{412109F2-A94B-46EF-BF1D-D5CD51959E8B}"/>
              </a:ext>
            </a:extLst>
          </p:cNvPr>
          <p:cNvSpPr txBox="1"/>
          <p:nvPr/>
        </p:nvSpPr>
        <p:spPr>
          <a:xfrm>
            <a:off x="7293340" y="134723"/>
            <a:ext cx="88562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Graph API</a:t>
            </a:r>
          </a:p>
        </p:txBody>
      </p:sp>
      <p:pic>
        <p:nvPicPr>
          <p:cNvPr id="5" name="Picture 4">
            <a:extLst>
              <a:ext uri="{FF2B5EF4-FFF2-40B4-BE49-F238E27FC236}">
                <a16:creationId xmlns:a16="http://schemas.microsoft.com/office/drawing/2014/main" id="{4855533A-9FAA-4F70-927D-E306C4B90B1C}"/>
              </a:ext>
            </a:extLst>
          </p:cNvPr>
          <p:cNvPicPr>
            <a:picLocks noChangeAspect="1"/>
          </p:cNvPicPr>
          <p:nvPr/>
        </p:nvPicPr>
        <p:blipFill rotWithShape="1">
          <a:blip r:embed="rId17"/>
          <a:srcRect l="8956"/>
          <a:stretch/>
        </p:blipFill>
        <p:spPr>
          <a:xfrm>
            <a:off x="7186703" y="364389"/>
            <a:ext cx="992266" cy="973741"/>
          </a:xfrm>
          <a:prstGeom prst="rect">
            <a:avLst/>
          </a:prstGeom>
        </p:spPr>
      </p:pic>
      <p:cxnSp>
        <p:nvCxnSpPr>
          <p:cNvPr id="14" name="Straight Arrow Connector 13">
            <a:extLst>
              <a:ext uri="{FF2B5EF4-FFF2-40B4-BE49-F238E27FC236}">
                <a16:creationId xmlns:a16="http://schemas.microsoft.com/office/drawing/2014/main" id="{D46E6001-4BAE-48A1-AEEE-82F2165D78E9}"/>
              </a:ext>
            </a:extLst>
          </p:cNvPr>
          <p:cNvCxnSpPr>
            <a:stCxn id="28" idx="2"/>
            <a:endCxn id="34" idx="0"/>
          </p:cNvCxnSpPr>
          <p:nvPr/>
        </p:nvCxnSpPr>
        <p:spPr>
          <a:xfrm>
            <a:off x="6922564" y="3121717"/>
            <a:ext cx="20023" cy="247702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F5C79C-29C4-457B-BB38-9CD93DE035E0}"/>
              </a:ext>
            </a:extLst>
          </p:cNvPr>
          <p:cNvCxnSpPr>
            <a:stCxn id="32" idx="2"/>
            <a:endCxn id="39" idx="0"/>
          </p:cNvCxnSpPr>
          <p:nvPr/>
        </p:nvCxnSpPr>
        <p:spPr>
          <a:xfrm flipH="1">
            <a:off x="8475005" y="3063297"/>
            <a:ext cx="11587" cy="252151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97D71D94-9F68-4E9A-BDFD-DDB05A5F99BF}"/>
              </a:ext>
            </a:extLst>
          </p:cNvPr>
          <p:cNvCxnSpPr>
            <a:stCxn id="5" idx="3"/>
            <a:endCxn id="32" idx="0"/>
          </p:cNvCxnSpPr>
          <p:nvPr/>
        </p:nvCxnSpPr>
        <p:spPr>
          <a:xfrm>
            <a:off x="8178969" y="851260"/>
            <a:ext cx="307623" cy="920970"/>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EB04A64C-0274-4E9E-9A0C-2509A6D6D828}"/>
              </a:ext>
            </a:extLst>
          </p:cNvPr>
          <p:cNvCxnSpPr>
            <a:stCxn id="5" idx="1"/>
            <a:endCxn id="28" idx="0"/>
          </p:cNvCxnSpPr>
          <p:nvPr/>
        </p:nvCxnSpPr>
        <p:spPr>
          <a:xfrm rot="10800000" flipV="1">
            <a:off x="6922565" y="851260"/>
            <a:ext cx="264139" cy="979390"/>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2" name="Graphic 51">
            <a:extLst>
              <a:ext uri="{FF2B5EF4-FFF2-40B4-BE49-F238E27FC236}">
                <a16:creationId xmlns:a16="http://schemas.microsoft.com/office/drawing/2014/main" id="{E2D11DEF-E97D-475E-9C6D-3F727609BF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20157" y="3167754"/>
            <a:ext cx="1291067" cy="1291067"/>
          </a:xfrm>
          <a:prstGeom prst="rect">
            <a:avLst/>
          </a:prstGeom>
        </p:spPr>
      </p:pic>
      <p:cxnSp>
        <p:nvCxnSpPr>
          <p:cNvPr id="49" name="Connector: Elbow 48">
            <a:extLst>
              <a:ext uri="{FF2B5EF4-FFF2-40B4-BE49-F238E27FC236}">
                <a16:creationId xmlns:a16="http://schemas.microsoft.com/office/drawing/2014/main" id="{60516629-D351-4389-BB9F-22C2D137B040}"/>
              </a:ext>
            </a:extLst>
          </p:cNvPr>
          <p:cNvCxnSpPr>
            <a:stCxn id="39" idx="3"/>
            <a:endCxn id="52" idx="2"/>
          </p:cNvCxnSpPr>
          <p:nvPr/>
        </p:nvCxnSpPr>
        <p:spPr>
          <a:xfrm flipV="1">
            <a:off x="8708367" y="4458821"/>
            <a:ext cx="957324" cy="1368875"/>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715F439-788C-46CC-8090-6C68B80474A2}"/>
              </a:ext>
            </a:extLst>
          </p:cNvPr>
          <p:cNvSpPr txBox="1"/>
          <p:nvPr/>
        </p:nvSpPr>
        <p:spPr>
          <a:xfrm>
            <a:off x="5534384" y="1872675"/>
            <a:ext cx="885629" cy="430887"/>
          </a:xfrm>
          <a:prstGeom prst="rect">
            <a:avLst/>
          </a:prstGeom>
          <a:noFill/>
        </p:spPr>
        <p:txBody>
          <a:bodyPr wrap="square" lIns="0" tIns="0" rIns="0" bIns="0" rtlCol="0">
            <a:spAutoFit/>
          </a:bodyPr>
          <a:lstStyle/>
          <a:p>
            <a:pPr algn="ctr"/>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Get Active Users</a:t>
            </a:r>
          </a:p>
        </p:txBody>
      </p:sp>
      <p:cxnSp>
        <p:nvCxnSpPr>
          <p:cNvPr id="55" name="Connector: Elbow 54">
            <a:extLst>
              <a:ext uri="{FF2B5EF4-FFF2-40B4-BE49-F238E27FC236}">
                <a16:creationId xmlns:a16="http://schemas.microsoft.com/office/drawing/2014/main" id="{FE07F57B-EB44-460E-94D8-1D13DA3B7B85}"/>
              </a:ext>
            </a:extLst>
          </p:cNvPr>
          <p:cNvCxnSpPr>
            <a:stCxn id="34" idx="3"/>
            <a:endCxn id="32" idx="1"/>
          </p:cNvCxnSpPr>
          <p:nvPr/>
        </p:nvCxnSpPr>
        <p:spPr>
          <a:xfrm flipV="1">
            <a:off x="7175949" y="2417764"/>
            <a:ext cx="665109" cy="3423864"/>
          </a:xfrm>
          <a:prstGeom prst="bentConnector3">
            <a:avLst>
              <a:gd name="adj1" fmla="val 63025"/>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329C85F-3F2E-4D94-ABC8-A8D735BA7205}"/>
              </a:ext>
            </a:extLst>
          </p:cNvPr>
          <p:cNvSpPr txBox="1"/>
          <p:nvPr/>
        </p:nvSpPr>
        <p:spPr>
          <a:xfrm>
            <a:off x="8940629" y="1825509"/>
            <a:ext cx="885629" cy="430887"/>
          </a:xfrm>
          <a:prstGeom prst="rect">
            <a:avLst/>
          </a:prstGeom>
          <a:noFill/>
        </p:spPr>
        <p:txBody>
          <a:bodyPr wrap="square" lIns="0" tIns="0" rIns="0" bIns="0" rtlCol="0">
            <a:spAutoFit/>
          </a:bodyPr>
          <a:lstStyle/>
          <a:p>
            <a:pPr algn="ctr"/>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Get User Profiles</a:t>
            </a:r>
          </a:p>
        </p:txBody>
      </p:sp>
      <p:sp>
        <p:nvSpPr>
          <p:cNvPr id="63" name="TextBox 62">
            <a:extLst>
              <a:ext uri="{FF2B5EF4-FFF2-40B4-BE49-F238E27FC236}">
                <a16:creationId xmlns:a16="http://schemas.microsoft.com/office/drawing/2014/main" id="{1B3CCE71-BEF9-414E-9A97-E58AFAB0BD86}"/>
              </a:ext>
            </a:extLst>
          </p:cNvPr>
          <p:cNvSpPr txBox="1"/>
          <p:nvPr/>
        </p:nvSpPr>
        <p:spPr>
          <a:xfrm>
            <a:off x="9312499" y="2864672"/>
            <a:ext cx="647613" cy="430887"/>
          </a:xfrm>
          <a:prstGeom prst="rect">
            <a:avLst/>
          </a:prstGeom>
          <a:noFill/>
        </p:spPr>
        <p:txBody>
          <a:bodyPr wrap="none" lIns="0" tIns="0" rIns="0" bIns="0" rtlCol="0">
            <a:spAutoFit/>
          </a:bodyPr>
          <a:lstStyle/>
          <a:p>
            <a:pPr algn="l"/>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Find Skill</a:t>
            </a:r>
          </a:p>
          <a:p>
            <a:pPr algn="l"/>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Matches</a:t>
            </a:r>
          </a:p>
        </p:txBody>
      </p:sp>
      <p:pic>
        <p:nvPicPr>
          <p:cNvPr id="64" name="Picture 63" descr="A picture containing clock&#10;&#10;Description automatically generated">
            <a:extLst>
              <a:ext uri="{FF2B5EF4-FFF2-40B4-BE49-F238E27FC236}">
                <a16:creationId xmlns:a16="http://schemas.microsoft.com/office/drawing/2014/main" id="{688F9836-EA93-4733-A96A-8F2B916CD806}"/>
              </a:ext>
            </a:extLst>
          </p:cNvPr>
          <p:cNvPicPr>
            <a:picLocks noChangeAspect="1"/>
          </p:cNvPicPr>
          <p:nvPr/>
        </p:nvPicPr>
        <p:blipFill rotWithShape="1">
          <a:blip r:embed="rId8"/>
          <a:srcRect l="16860" t="24623" r="21644" b="23407"/>
          <a:stretch/>
        </p:blipFill>
        <p:spPr>
          <a:xfrm>
            <a:off x="10864416" y="3298512"/>
            <a:ext cx="1208512" cy="1021278"/>
          </a:xfrm>
          <a:prstGeom prst="rect">
            <a:avLst/>
          </a:prstGeom>
        </p:spPr>
      </p:pic>
      <p:cxnSp>
        <p:nvCxnSpPr>
          <p:cNvPr id="66" name="Straight Arrow Connector 65">
            <a:extLst>
              <a:ext uri="{FF2B5EF4-FFF2-40B4-BE49-F238E27FC236}">
                <a16:creationId xmlns:a16="http://schemas.microsoft.com/office/drawing/2014/main" id="{849E431E-7D0F-4150-A3E4-A19EA0D414CB}"/>
              </a:ext>
            </a:extLst>
          </p:cNvPr>
          <p:cNvCxnSpPr>
            <a:stCxn id="52" idx="3"/>
            <a:endCxn id="64" idx="1"/>
          </p:cNvCxnSpPr>
          <p:nvPr/>
        </p:nvCxnSpPr>
        <p:spPr>
          <a:xfrm flipV="1">
            <a:off x="10311224" y="3809151"/>
            <a:ext cx="553192" cy="413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7D96D1D-C872-466D-B6FB-434B8F925203}"/>
              </a:ext>
            </a:extLst>
          </p:cNvPr>
          <p:cNvSpPr txBox="1"/>
          <p:nvPr/>
        </p:nvSpPr>
        <p:spPr>
          <a:xfrm>
            <a:off x="10961881" y="4323336"/>
            <a:ext cx="1013582" cy="430887"/>
          </a:xfrm>
          <a:prstGeom prst="rect">
            <a:avLst/>
          </a:prstGeom>
          <a:noFill/>
        </p:spPr>
        <p:txBody>
          <a:bodyPr wrap="square" lIns="0" tIns="0" rIns="0" bIns="0" rtlCol="0">
            <a:spAutoFit/>
          </a:bodyPr>
          <a:lstStyle/>
          <a:p>
            <a:pPr algn="ctr"/>
            <a:r>
              <a:rPr lang="en-US" sz="1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Add Channel to Teams</a:t>
            </a:r>
          </a:p>
        </p:txBody>
      </p:sp>
    </p:spTree>
    <p:extLst>
      <p:ext uri="{BB962C8B-B14F-4D97-AF65-F5344CB8AC3E}">
        <p14:creationId xmlns:p14="http://schemas.microsoft.com/office/powerpoint/2010/main" val="15719522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1C265B-3C55-4516-976F-0A51842BB9D8}"/>
              </a:ext>
            </a:extLst>
          </p:cNvPr>
          <p:cNvSpPr>
            <a:spLocks noGrp="1"/>
          </p:cNvSpPr>
          <p:nvPr>
            <p:ph type="title"/>
          </p:nvPr>
        </p:nvSpPr>
        <p:spPr/>
        <p:txBody>
          <a:bodyPr/>
          <a:lstStyle/>
          <a:p>
            <a:r>
              <a:rPr lang="en-US" dirty="0"/>
              <a:t>What is a Teams app</a:t>
            </a:r>
          </a:p>
        </p:txBody>
      </p:sp>
    </p:spTree>
    <p:extLst>
      <p:ext uri="{BB962C8B-B14F-4D97-AF65-F5344CB8AC3E}">
        <p14:creationId xmlns:p14="http://schemas.microsoft.com/office/powerpoint/2010/main" val="2514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326008B-9FB9-4001-B832-2F3011AC59AD}"/>
              </a:ext>
            </a:extLst>
          </p:cNvPr>
          <p:cNvSpPr>
            <a:spLocks noGrp="1"/>
          </p:cNvSpPr>
          <p:nvPr>
            <p:ph type="title"/>
          </p:nvPr>
        </p:nvSpPr>
        <p:spPr/>
        <p:txBody>
          <a:bodyPr/>
          <a:lstStyle/>
          <a:p>
            <a:r>
              <a:rPr lang="en-US" dirty="0"/>
              <a:t>What is a Teams app</a:t>
            </a:r>
          </a:p>
        </p:txBody>
      </p:sp>
      <p:sp>
        <p:nvSpPr>
          <p:cNvPr id="12" name="Text Placeholder 11">
            <a:extLst>
              <a:ext uri="{FF2B5EF4-FFF2-40B4-BE49-F238E27FC236}">
                <a16:creationId xmlns:a16="http://schemas.microsoft.com/office/drawing/2014/main" id="{CF733172-D42A-4B6D-8435-62F2203EEFB9}"/>
              </a:ext>
            </a:extLst>
          </p:cNvPr>
          <p:cNvSpPr>
            <a:spLocks noGrp="1"/>
          </p:cNvSpPr>
          <p:nvPr>
            <p:ph type="body" sz="quarter" idx="10"/>
          </p:nvPr>
        </p:nvSpPr>
        <p:spPr/>
        <p:txBody>
          <a:bodyPr/>
          <a:lstStyle/>
          <a:p>
            <a:r>
              <a:rPr lang="en-US" dirty="0"/>
              <a:t>The Microsoft Teams client </a:t>
            </a:r>
          </a:p>
          <a:p>
            <a:r>
              <a:rPr lang="en-US" dirty="0"/>
              <a:t>Teams app package</a:t>
            </a:r>
          </a:p>
          <a:p>
            <a:pPr lvl="1"/>
            <a:r>
              <a:rPr lang="en-US" dirty="0"/>
              <a:t>Manifest file </a:t>
            </a:r>
          </a:p>
          <a:p>
            <a:pPr lvl="1"/>
            <a:r>
              <a:rPr lang="en-US" dirty="0"/>
              <a:t>Icons</a:t>
            </a:r>
          </a:p>
          <a:p>
            <a:r>
              <a:rPr lang="en-US" dirty="0"/>
              <a:t>Web services</a:t>
            </a:r>
          </a:p>
        </p:txBody>
      </p:sp>
    </p:spTree>
    <p:extLst>
      <p:ext uri="{BB962C8B-B14F-4D97-AF65-F5344CB8AC3E}">
        <p14:creationId xmlns:p14="http://schemas.microsoft.com/office/powerpoint/2010/main" val="22285243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326008B-9FB9-4001-B832-2F3011AC59AD}"/>
              </a:ext>
            </a:extLst>
          </p:cNvPr>
          <p:cNvSpPr>
            <a:spLocks noGrp="1"/>
          </p:cNvSpPr>
          <p:nvPr>
            <p:ph type="title"/>
          </p:nvPr>
        </p:nvSpPr>
        <p:spPr/>
        <p:txBody>
          <a:bodyPr/>
          <a:lstStyle/>
          <a:p>
            <a:r>
              <a:rPr lang="en-US" dirty="0"/>
              <a:t>Microsoft Teams platform UX Elements</a:t>
            </a:r>
          </a:p>
        </p:txBody>
      </p:sp>
      <p:sp>
        <p:nvSpPr>
          <p:cNvPr id="12" name="Text Placeholder 11">
            <a:extLst>
              <a:ext uri="{FF2B5EF4-FFF2-40B4-BE49-F238E27FC236}">
                <a16:creationId xmlns:a16="http://schemas.microsoft.com/office/drawing/2014/main" id="{CF733172-D42A-4B6D-8435-62F2203EEFB9}"/>
              </a:ext>
            </a:extLst>
          </p:cNvPr>
          <p:cNvSpPr>
            <a:spLocks noGrp="1"/>
          </p:cNvSpPr>
          <p:nvPr>
            <p:ph type="body" sz="quarter" idx="10"/>
          </p:nvPr>
        </p:nvSpPr>
        <p:spPr/>
        <p:txBody>
          <a:bodyPr/>
          <a:lstStyle/>
          <a:p>
            <a:pPr marL="0" indent="0">
              <a:buNone/>
            </a:pPr>
            <a:r>
              <a:rPr lang="en-US" dirty="0"/>
              <a:t>The Microsoft Teams Platform provides flexible UI elements for apps to take advantage of. </a:t>
            </a:r>
          </a:p>
          <a:p>
            <a:pPr marL="0" indent="0">
              <a:buNone/>
            </a:pPr>
            <a:r>
              <a:rPr lang="en-US" dirty="0"/>
              <a:t>Microsoft Teams platform elements: </a:t>
            </a:r>
          </a:p>
          <a:p>
            <a:pPr lvl="1"/>
            <a:r>
              <a:rPr lang="en-US" dirty="0"/>
              <a:t>Cards and card actions.</a:t>
            </a:r>
          </a:p>
          <a:p>
            <a:pPr lvl="1"/>
            <a:r>
              <a:rPr lang="en-US" dirty="0"/>
              <a:t>Task modules.</a:t>
            </a:r>
          </a:p>
          <a:p>
            <a:pPr lvl="1"/>
            <a:r>
              <a:rPr lang="en-US" dirty="0"/>
              <a:t>Deep links.</a:t>
            </a:r>
          </a:p>
          <a:p>
            <a:pPr lvl="1"/>
            <a:r>
              <a:rPr lang="en-US" dirty="0"/>
              <a:t>Web content pages.</a:t>
            </a:r>
          </a:p>
        </p:txBody>
      </p:sp>
    </p:spTree>
    <p:extLst>
      <p:ext uri="{BB962C8B-B14F-4D97-AF65-F5344CB8AC3E}">
        <p14:creationId xmlns:p14="http://schemas.microsoft.com/office/powerpoint/2010/main" val="2412492634"/>
      </p:ext>
    </p:extLst>
  </p:cSld>
  <p:clrMapOvr>
    <a:masterClrMapping/>
  </p:clrMapOvr>
  <p:transition>
    <p:fade/>
  </p:transition>
</p:sld>
</file>

<file path=ppt/theme/theme1.xml><?xml version="1.0" encoding="utf-8"?>
<a:theme xmlns:a="http://schemas.openxmlformats.org/drawingml/2006/main" name="Skill Me Up Them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How to Author a Skill Me Up Course.pptx" id="{096F1F87-6F24-4621-AF09-5BEE1EDED004}" vid="{68A47BFC-9B85-4CAF-A966-A9A14B5A965A}"/>
    </a:ext>
  </a:extLst>
</a:theme>
</file>

<file path=ppt/theme/theme2.xml><?xml version="1.0" encoding="utf-8"?>
<a:theme xmlns:a="http://schemas.openxmlformats.org/drawingml/2006/main" name="Opsgility Them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How to Author a Skill Me Up Course.pptx" id="{096F1F87-6F24-4621-AF09-5BEE1EDED004}" vid="{C1A72699-4B51-4A07-8110-FC09D312AB7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C9FAFA8451884C89F8868F4D78CBE6" ma:contentTypeVersion="2" ma:contentTypeDescription="Create a new document." ma:contentTypeScope="" ma:versionID="c5965d679541a4f57bb73ba31f59ce1c">
  <xsd:schema xmlns:xsd="http://www.w3.org/2001/XMLSchema" xmlns:xs="http://www.w3.org/2001/XMLSchema" xmlns:p="http://schemas.microsoft.com/office/2006/metadata/properties" xmlns:ns2="59ddf6c3-a448-4ff7-ae7d-4cd45de20484" targetNamespace="http://schemas.microsoft.com/office/2006/metadata/properties" ma:root="true" ma:fieldsID="93f6a83f206fc71a2a9ce2dbc4b10830" ns2:_="">
    <xsd:import namespace="59ddf6c3-a448-4ff7-ae7d-4cd45de2048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ddf6c3-a448-4ff7-ae7d-4cd45de204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5D365C7F-8C11-47E0-91AF-E0D2EC5E4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ddf6c3-a448-4ff7-ae7d-4cd45de204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openxmlformats.org/package/2006/metadata/core-properties"/>
    <ds:schemaRef ds:uri="59ddf6c3-a448-4ff7-ae7d-4cd45de20484"/>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1-ComponentsOfMSTeamsApp</Template>
  <TotalTime>3246</TotalTime>
  <Words>2478</Words>
  <Application>Microsoft Office PowerPoint</Application>
  <PresentationFormat>Widescreen</PresentationFormat>
  <Paragraphs>244</Paragraphs>
  <Slides>26</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Consolas</vt:lpstr>
      <vt:lpstr>Segoe UI</vt:lpstr>
      <vt:lpstr>Segoe UI Light</vt:lpstr>
      <vt:lpstr>Segoe UI Semilight</vt:lpstr>
      <vt:lpstr>Wingdings</vt:lpstr>
      <vt:lpstr>Skill Me Up Theme</vt:lpstr>
      <vt:lpstr>Opsgility Theme</vt:lpstr>
      <vt:lpstr>Extend IceBreaker</vt:lpstr>
      <vt:lpstr>Extend IceBreaker</vt:lpstr>
      <vt:lpstr>Extend Teams</vt:lpstr>
      <vt:lpstr>Extend Teams</vt:lpstr>
      <vt:lpstr>PowerPoint Presentation</vt:lpstr>
      <vt:lpstr>PowerPoint Presentation</vt:lpstr>
      <vt:lpstr>What is a Teams app</vt:lpstr>
      <vt:lpstr>What is a Teams app</vt:lpstr>
      <vt:lpstr>Microsoft Teams platform UX Elements</vt:lpstr>
      <vt:lpstr>Extendable points in Microsoft Teams</vt:lpstr>
      <vt:lpstr>App manifest</vt:lpstr>
      <vt:lpstr>App manifest</vt:lpstr>
      <vt:lpstr>App Studio</vt:lpstr>
      <vt:lpstr>App Studio</vt:lpstr>
      <vt:lpstr>App package components</vt:lpstr>
      <vt:lpstr>App Package</vt:lpstr>
      <vt:lpstr>Distributing a Teams app</vt:lpstr>
      <vt:lpstr>Distributing a Teams App</vt:lpstr>
      <vt:lpstr>PowerPoint Presentation</vt:lpstr>
      <vt:lpstr>Benefits of Deep Links</vt:lpstr>
      <vt:lpstr>Benefits of Deep Links</vt:lpstr>
      <vt:lpstr>Task Modules</vt:lpstr>
      <vt:lpstr>Task Modules</vt:lpstr>
      <vt:lpstr>PowerPoint Presentation</vt:lpstr>
      <vt:lpstr>PowerPoint Presentation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name&gt;</dc:subject>
  <dc:creator>Brian N</dc:creator>
  <cp:keywords/>
  <dc:description/>
  <cp:lastModifiedBy>Brian N</cp:lastModifiedBy>
  <cp:revision>83</cp:revision>
  <dcterms:created xsi:type="dcterms:W3CDTF">2020-04-28T16:50:32Z</dcterms:created>
  <dcterms:modified xsi:type="dcterms:W3CDTF">2020-05-13T15:21:41Z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0x01010039C9FAFA8451884C89F8868F4D78CBE6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