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1"/>
  </p:sldMasterIdLst>
  <p:notesMasterIdLst>
    <p:notesMasterId r:id="rId14"/>
  </p:notesMasterIdLst>
  <p:sldIdLst>
    <p:sldId id="256" r:id="rId2"/>
    <p:sldId id="313" r:id="rId3"/>
    <p:sldId id="312" r:id="rId4"/>
    <p:sldId id="308" r:id="rId5"/>
    <p:sldId id="305" r:id="rId6"/>
    <p:sldId id="318" r:id="rId7"/>
    <p:sldId id="314" r:id="rId8"/>
    <p:sldId id="315" r:id="rId9"/>
    <p:sldId id="316" r:id="rId10"/>
    <p:sldId id="317" r:id="rId11"/>
    <p:sldId id="319" r:id="rId12"/>
    <p:sldId id="320"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A9745E6-48D8-4450-B9D0-36781B2101B3}" v="1612" dt="2025-05-06T12:04:06.86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596" autoAdjust="0"/>
    <p:restoredTop sz="95667" autoAdjust="0"/>
  </p:normalViewPr>
  <p:slideViewPr>
    <p:cSldViewPr snapToGrid="0" snapToObjects="1">
      <p:cViewPr varScale="1">
        <p:scale>
          <a:sx n="145" d="100"/>
          <a:sy n="145" d="100"/>
        </p:scale>
        <p:origin x="2156" y="3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ata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diagrams/_rels/data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diagrams/_rels/data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diagrams/_rels/data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diagrams/_rels/data7.xml.rels><?xml version="1.0" encoding="UTF-8" standalone="yes"?>
<Relationships xmlns="http://schemas.openxmlformats.org/package/2006/relationships"><Relationship Id="rId8" Type="http://schemas.openxmlformats.org/officeDocument/2006/relationships/image" Target="../media/image31.svg"/><Relationship Id="rId3" Type="http://schemas.openxmlformats.org/officeDocument/2006/relationships/image" Target="../media/image28.png"/><Relationship Id="rId7" Type="http://schemas.openxmlformats.org/officeDocument/2006/relationships/image" Target="../media/image30.png"/><Relationship Id="rId2" Type="http://schemas.openxmlformats.org/officeDocument/2006/relationships/image" Target="../media/image27.svg"/><Relationship Id="rId1" Type="http://schemas.openxmlformats.org/officeDocument/2006/relationships/image" Target="../media/image26.png"/><Relationship Id="rId6" Type="http://schemas.openxmlformats.org/officeDocument/2006/relationships/image" Target="../media/image9.svg"/><Relationship Id="rId5" Type="http://schemas.openxmlformats.org/officeDocument/2006/relationships/image" Target="../media/image8.png"/><Relationship Id="rId10" Type="http://schemas.openxmlformats.org/officeDocument/2006/relationships/image" Target="../media/image33.svg"/><Relationship Id="rId4" Type="http://schemas.openxmlformats.org/officeDocument/2006/relationships/image" Target="../media/image29.svg"/><Relationship Id="rId9" Type="http://schemas.openxmlformats.org/officeDocument/2006/relationships/image" Target="../media/image32.png"/></Relationships>
</file>

<file path=ppt/diagrams/_rels/data8.xml.rels><?xml version="1.0" encoding="UTF-8" standalone="yes"?>
<Relationships xmlns="http://schemas.openxmlformats.org/package/2006/relationships"><Relationship Id="rId8" Type="http://schemas.openxmlformats.org/officeDocument/2006/relationships/image" Target="../media/image41.svg"/><Relationship Id="rId3" Type="http://schemas.openxmlformats.org/officeDocument/2006/relationships/image" Target="../media/image36.png"/><Relationship Id="rId7" Type="http://schemas.openxmlformats.org/officeDocument/2006/relationships/image" Target="../media/image40.png"/><Relationship Id="rId12" Type="http://schemas.openxmlformats.org/officeDocument/2006/relationships/image" Target="../media/image45.svg"/><Relationship Id="rId2" Type="http://schemas.openxmlformats.org/officeDocument/2006/relationships/image" Target="../media/image35.svg"/><Relationship Id="rId1" Type="http://schemas.openxmlformats.org/officeDocument/2006/relationships/image" Target="../media/image34.png"/><Relationship Id="rId6" Type="http://schemas.openxmlformats.org/officeDocument/2006/relationships/image" Target="../media/image39.svg"/><Relationship Id="rId11" Type="http://schemas.openxmlformats.org/officeDocument/2006/relationships/image" Target="../media/image44.png"/><Relationship Id="rId5" Type="http://schemas.openxmlformats.org/officeDocument/2006/relationships/image" Target="../media/image38.png"/><Relationship Id="rId10" Type="http://schemas.openxmlformats.org/officeDocument/2006/relationships/image" Target="../media/image43.svg"/><Relationship Id="rId4" Type="http://schemas.openxmlformats.org/officeDocument/2006/relationships/image" Target="../media/image37.svg"/><Relationship Id="rId9" Type="http://schemas.openxmlformats.org/officeDocument/2006/relationships/image" Target="../media/image42.pn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diagrams/_rels/drawing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diagrams/_rels/drawing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diagrams/_rels/drawing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diagrams/_rels/drawing7.xml.rels><?xml version="1.0" encoding="UTF-8" standalone="yes"?>
<Relationships xmlns="http://schemas.openxmlformats.org/package/2006/relationships"><Relationship Id="rId8" Type="http://schemas.openxmlformats.org/officeDocument/2006/relationships/image" Target="../media/image31.svg"/><Relationship Id="rId3" Type="http://schemas.openxmlformats.org/officeDocument/2006/relationships/image" Target="../media/image28.png"/><Relationship Id="rId7" Type="http://schemas.openxmlformats.org/officeDocument/2006/relationships/image" Target="../media/image30.png"/><Relationship Id="rId2" Type="http://schemas.openxmlformats.org/officeDocument/2006/relationships/image" Target="../media/image27.svg"/><Relationship Id="rId1" Type="http://schemas.openxmlformats.org/officeDocument/2006/relationships/image" Target="../media/image26.png"/><Relationship Id="rId6" Type="http://schemas.openxmlformats.org/officeDocument/2006/relationships/image" Target="../media/image9.svg"/><Relationship Id="rId5" Type="http://schemas.openxmlformats.org/officeDocument/2006/relationships/image" Target="../media/image8.png"/><Relationship Id="rId10" Type="http://schemas.openxmlformats.org/officeDocument/2006/relationships/image" Target="../media/image33.svg"/><Relationship Id="rId4" Type="http://schemas.openxmlformats.org/officeDocument/2006/relationships/image" Target="../media/image29.svg"/><Relationship Id="rId9" Type="http://schemas.openxmlformats.org/officeDocument/2006/relationships/image" Target="../media/image32.png"/></Relationships>
</file>

<file path=ppt/diagrams/_rels/drawing8.xml.rels><?xml version="1.0" encoding="UTF-8" standalone="yes"?>
<Relationships xmlns="http://schemas.openxmlformats.org/package/2006/relationships"><Relationship Id="rId8" Type="http://schemas.openxmlformats.org/officeDocument/2006/relationships/image" Target="../media/image41.svg"/><Relationship Id="rId3" Type="http://schemas.openxmlformats.org/officeDocument/2006/relationships/image" Target="../media/image36.png"/><Relationship Id="rId7" Type="http://schemas.openxmlformats.org/officeDocument/2006/relationships/image" Target="../media/image40.png"/><Relationship Id="rId12" Type="http://schemas.openxmlformats.org/officeDocument/2006/relationships/image" Target="../media/image45.svg"/><Relationship Id="rId2" Type="http://schemas.openxmlformats.org/officeDocument/2006/relationships/image" Target="../media/image35.svg"/><Relationship Id="rId1" Type="http://schemas.openxmlformats.org/officeDocument/2006/relationships/image" Target="../media/image34.png"/><Relationship Id="rId6" Type="http://schemas.openxmlformats.org/officeDocument/2006/relationships/image" Target="../media/image39.svg"/><Relationship Id="rId11" Type="http://schemas.openxmlformats.org/officeDocument/2006/relationships/image" Target="../media/image44.png"/><Relationship Id="rId5" Type="http://schemas.openxmlformats.org/officeDocument/2006/relationships/image" Target="../media/image38.png"/><Relationship Id="rId10" Type="http://schemas.openxmlformats.org/officeDocument/2006/relationships/image" Target="../media/image43.svg"/><Relationship Id="rId4" Type="http://schemas.openxmlformats.org/officeDocument/2006/relationships/image" Target="../media/image37.svg"/><Relationship Id="rId9" Type="http://schemas.openxmlformats.org/officeDocument/2006/relationships/image" Target="../media/image42.png"/></Relationships>
</file>

<file path=ppt/diagrams/colors1.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354A362-1131-4FBF-8FA6-00C6932ADDA3}" type="doc">
      <dgm:prSet loTypeId="urn:microsoft.com/office/officeart/2018/5/layout/IconCircleLabel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F0D23722-FE52-4DA1-B526-B13A8CA5837B}">
      <dgm:prSet/>
      <dgm:spPr/>
      <dgm:t>
        <a:bodyPr/>
        <a:lstStyle/>
        <a:p>
          <a:pPr>
            <a:lnSpc>
              <a:spcPct val="100000"/>
            </a:lnSpc>
            <a:defRPr cap="all"/>
          </a:pPr>
          <a:r>
            <a:rPr lang="en-US"/>
            <a:t>We need to accelerate the safe adoption of AI</a:t>
          </a:r>
        </a:p>
      </dgm:t>
    </dgm:pt>
    <dgm:pt modelId="{B35CE7F6-16E0-452D-9783-7B5D78277B7B}" type="parTrans" cxnId="{6F2EE74E-9076-42D1-A693-E557C313DF8A}">
      <dgm:prSet/>
      <dgm:spPr/>
      <dgm:t>
        <a:bodyPr/>
        <a:lstStyle/>
        <a:p>
          <a:endParaRPr lang="en-US"/>
        </a:p>
      </dgm:t>
    </dgm:pt>
    <dgm:pt modelId="{4286EA39-BD3D-4399-B412-67AC2D34D404}" type="sibTrans" cxnId="{6F2EE74E-9076-42D1-A693-E557C313DF8A}">
      <dgm:prSet phldrT="01"/>
      <dgm:spPr/>
      <dgm:t>
        <a:bodyPr/>
        <a:lstStyle/>
        <a:p>
          <a:endParaRPr lang="en-US"/>
        </a:p>
      </dgm:t>
    </dgm:pt>
    <dgm:pt modelId="{B4B6F769-A92D-469B-895B-299059237381}">
      <dgm:prSet/>
      <dgm:spPr/>
      <dgm:t>
        <a:bodyPr/>
        <a:lstStyle/>
        <a:p>
          <a:pPr>
            <a:lnSpc>
              <a:spcPct val="100000"/>
            </a:lnSpc>
            <a:defRPr cap="all"/>
          </a:pPr>
          <a:r>
            <a:rPr lang="en-US"/>
            <a:t>We must build AI solutions which go beyond models </a:t>
          </a:r>
        </a:p>
      </dgm:t>
    </dgm:pt>
    <dgm:pt modelId="{4370AC55-D2CE-4C37-B36F-CC31DFB80BC0}" type="parTrans" cxnId="{A486DCD3-C7DD-47C2-8CDF-BCD6CF8F4C00}">
      <dgm:prSet/>
      <dgm:spPr/>
      <dgm:t>
        <a:bodyPr/>
        <a:lstStyle/>
        <a:p>
          <a:endParaRPr lang="en-US"/>
        </a:p>
      </dgm:t>
    </dgm:pt>
    <dgm:pt modelId="{798C0EF1-42E5-47D7-95BE-A609ADBD957D}" type="sibTrans" cxnId="{A486DCD3-C7DD-47C2-8CDF-BCD6CF8F4C00}">
      <dgm:prSet phldrT="02"/>
      <dgm:spPr/>
      <dgm:t>
        <a:bodyPr/>
        <a:lstStyle/>
        <a:p>
          <a:endParaRPr lang="en-US"/>
        </a:p>
      </dgm:t>
    </dgm:pt>
    <dgm:pt modelId="{AE6A19CF-9D91-4CCB-B6DD-54F990559909}">
      <dgm:prSet/>
      <dgm:spPr/>
      <dgm:t>
        <a:bodyPr/>
        <a:lstStyle/>
        <a:p>
          <a:pPr>
            <a:lnSpc>
              <a:spcPct val="100000"/>
            </a:lnSpc>
            <a:defRPr cap="all"/>
          </a:pPr>
          <a:r>
            <a:rPr lang="en-US" dirty="0"/>
            <a:t>We must responsibly control generative AI outputs</a:t>
          </a:r>
        </a:p>
      </dgm:t>
    </dgm:pt>
    <dgm:pt modelId="{D976827B-1020-4D4C-9B6E-E5DEA723559C}" type="parTrans" cxnId="{C3013769-AD1F-40B0-9AE2-EB6466C76FD9}">
      <dgm:prSet/>
      <dgm:spPr/>
      <dgm:t>
        <a:bodyPr/>
        <a:lstStyle/>
        <a:p>
          <a:endParaRPr lang="en-US"/>
        </a:p>
      </dgm:t>
    </dgm:pt>
    <dgm:pt modelId="{42DFB1B5-E99F-463F-BF08-D25CE83F7814}" type="sibTrans" cxnId="{C3013769-AD1F-40B0-9AE2-EB6466C76FD9}">
      <dgm:prSet phldrT="03"/>
      <dgm:spPr/>
      <dgm:t>
        <a:bodyPr/>
        <a:lstStyle/>
        <a:p>
          <a:endParaRPr lang="en-US"/>
        </a:p>
      </dgm:t>
    </dgm:pt>
    <dgm:pt modelId="{A8D5BB4A-8E51-412B-A9CD-E70E7CE71641}" type="pres">
      <dgm:prSet presAssocID="{8354A362-1131-4FBF-8FA6-00C6932ADDA3}" presName="root" presStyleCnt="0">
        <dgm:presLayoutVars>
          <dgm:dir/>
          <dgm:resizeHandles val="exact"/>
        </dgm:presLayoutVars>
      </dgm:prSet>
      <dgm:spPr/>
    </dgm:pt>
    <dgm:pt modelId="{C3F5E482-C501-4BF9-950D-B8C920F650C3}" type="pres">
      <dgm:prSet presAssocID="{F0D23722-FE52-4DA1-B526-B13A8CA5837B}" presName="compNode" presStyleCnt="0"/>
      <dgm:spPr/>
    </dgm:pt>
    <dgm:pt modelId="{F41F63BF-27CE-4F91-A078-B4EA55C5D10D}" type="pres">
      <dgm:prSet presAssocID="{F0D23722-FE52-4DA1-B526-B13A8CA5837B}" presName="iconBgRect" presStyleLbl="bgShp" presStyleIdx="0" presStyleCnt="3"/>
      <dgm:spPr/>
    </dgm:pt>
    <dgm:pt modelId="{DB88A7A4-9E4E-446F-B323-AEEA34EAA0C9}" type="pres">
      <dgm:prSet presAssocID="{F0D23722-FE52-4DA1-B526-B13A8CA5837B}"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d with Gears"/>
        </a:ext>
      </dgm:extLst>
    </dgm:pt>
    <dgm:pt modelId="{219283B7-3F09-49A8-82A7-CF398CF9C253}" type="pres">
      <dgm:prSet presAssocID="{F0D23722-FE52-4DA1-B526-B13A8CA5837B}" presName="spaceRect" presStyleCnt="0"/>
      <dgm:spPr/>
    </dgm:pt>
    <dgm:pt modelId="{4EE4A947-5DA6-47F1-AC92-54A419D12B79}" type="pres">
      <dgm:prSet presAssocID="{F0D23722-FE52-4DA1-B526-B13A8CA5837B}" presName="textRect" presStyleLbl="revTx" presStyleIdx="0" presStyleCnt="3">
        <dgm:presLayoutVars>
          <dgm:chMax val="1"/>
          <dgm:chPref val="1"/>
        </dgm:presLayoutVars>
      </dgm:prSet>
      <dgm:spPr/>
    </dgm:pt>
    <dgm:pt modelId="{DF930651-DC72-469E-A6CB-F20815ED8BAD}" type="pres">
      <dgm:prSet presAssocID="{4286EA39-BD3D-4399-B412-67AC2D34D404}" presName="sibTrans" presStyleCnt="0"/>
      <dgm:spPr/>
    </dgm:pt>
    <dgm:pt modelId="{2BEDE75A-5001-4AF0-9263-BADBD760CA9B}" type="pres">
      <dgm:prSet presAssocID="{B4B6F769-A92D-469B-895B-299059237381}" presName="compNode" presStyleCnt="0"/>
      <dgm:spPr/>
    </dgm:pt>
    <dgm:pt modelId="{43EB1D96-98B7-4440-BBAD-EF3A8CC224D8}" type="pres">
      <dgm:prSet presAssocID="{B4B6F769-A92D-469B-895B-299059237381}" presName="iconBgRect" presStyleLbl="bgShp" presStyleIdx="1" presStyleCnt="3"/>
      <dgm:spPr/>
    </dgm:pt>
    <dgm:pt modelId="{E050B9E8-F24E-49BB-9BB0-CB0140750D91}" type="pres">
      <dgm:prSet presAssocID="{B4B6F769-A92D-469B-895B-299059237381}"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ears"/>
        </a:ext>
      </dgm:extLst>
    </dgm:pt>
    <dgm:pt modelId="{7CC96BC2-58B3-49A3-8B37-9C2E37B2BC25}" type="pres">
      <dgm:prSet presAssocID="{B4B6F769-A92D-469B-895B-299059237381}" presName="spaceRect" presStyleCnt="0"/>
      <dgm:spPr/>
    </dgm:pt>
    <dgm:pt modelId="{95E69EDB-D573-4422-82CB-3DDCB63A1D1C}" type="pres">
      <dgm:prSet presAssocID="{B4B6F769-A92D-469B-895B-299059237381}" presName="textRect" presStyleLbl="revTx" presStyleIdx="1" presStyleCnt="3">
        <dgm:presLayoutVars>
          <dgm:chMax val="1"/>
          <dgm:chPref val="1"/>
        </dgm:presLayoutVars>
      </dgm:prSet>
      <dgm:spPr/>
    </dgm:pt>
    <dgm:pt modelId="{50AD399C-367F-42FA-AEF0-EC47D059E997}" type="pres">
      <dgm:prSet presAssocID="{798C0EF1-42E5-47D7-95BE-A609ADBD957D}" presName="sibTrans" presStyleCnt="0"/>
      <dgm:spPr/>
    </dgm:pt>
    <dgm:pt modelId="{40693A91-631E-4550-9F29-7216D206B875}" type="pres">
      <dgm:prSet presAssocID="{AE6A19CF-9D91-4CCB-B6DD-54F990559909}" presName="compNode" presStyleCnt="0"/>
      <dgm:spPr/>
    </dgm:pt>
    <dgm:pt modelId="{B6EC348B-083D-4513-A107-8261D50103C1}" type="pres">
      <dgm:prSet presAssocID="{AE6A19CF-9D91-4CCB-B6DD-54F990559909}" presName="iconBgRect" presStyleLbl="bgShp" presStyleIdx="2" presStyleCnt="3"/>
      <dgm:spPr/>
    </dgm:pt>
    <dgm:pt modelId="{EFB57469-704F-4DD8-8037-1FD4B6279FE3}" type="pres">
      <dgm:prSet presAssocID="{AE6A19CF-9D91-4CCB-B6DD-54F990559909}"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mark"/>
        </a:ext>
      </dgm:extLst>
    </dgm:pt>
    <dgm:pt modelId="{4F171B39-645A-4329-95B0-A2FB1FE82604}" type="pres">
      <dgm:prSet presAssocID="{AE6A19CF-9D91-4CCB-B6DD-54F990559909}" presName="spaceRect" presStyleCnt="0"/>
      <dgm:spPr/>
    </dgm:pt>
    <dgm:pt modelId="{59103065-B474-418E-8996-93F67B7347A6}" type="pres">
      <dgm:prSet presAssocID="{AE6A19CF-9D91-4CCB-B6DD-54F990559909}" presName="textRect" presStyleLbl="revTx" presStyleIdx="2" presStyleCnt="3">
        <dgm:presLayoutVars>
          <dgm:chMax val="1"/>
          <dgm:chPref val="1"/>
        </dgm:presLayoutVars>
      </dgm:prSet>
      <dgm:spPr/>
    </dgm:pt>
  </dgm:ptLst>
  <dgm:cxnLst>
    <dgm:cxn modelId="{C3013769-AD1F-40B0-9AE2-EB6466C76FD9}" srcId="{8354A362-1131-4FBF-8FA6-00C6932ADDA3}" destId="{AE6A19CF-9D91-4CCB-B6DD-54F990559909}" srcOrd="2" destOrd="0" parTransId="{D976827B-1020-4D4C-9B6E-E5DEA723559C}" sibTransId="{42DFB1B5-E99F-463F-BF08-D25CE83F7814}"/>
    <dgm:cxn modelId="{6F2EE74E-9076-42D1-A693-E557C313DF8A}" srcId="{8354A362-1131-4FBF-8FA6-00C6932ADDA3}" destId="{F0D23722-FE52-4DA1-B526-B13A8CA5837B}" srcOrd="0" destOrd="0" parTransId="{B35CE7F6-16E0-452D-9783-7B5D78277B7B}" sibTransId="{4286EA39-BD3D-4399-B412-67AC2D34D404}"/>
    <dgm:cxn modelId="{08858273-294C-4305-9647-AA134C10DFAF}" type="presOf" srcId="{B4B6F769-A92D-469B-895B-299059237381}" destId="{95E69EDB-D573-4422-82CB-3DDCB63A1D1C}" srcOrd="0" destOrd="0" presId="urn:microsoft.com/office/officeart/2018/5/layout/IconCircleLabelList"/>
    <dgm:cxn modelId="{EA4ABE7B-BE2D-4A97-8F79-A4F389219AAB}" type="presOf" srcId="{8354A362-1131-4FBF-8FA6-00C6932ADDA3}" destId="{A8D5BB4A-8E51-412B-A9CD-E70E7CE71641}" srcOrd="0" destOrd="0" presId="urn:microsoft.com/office/officeart/2018/5/layout/IconCircleLabelList"/>
    <dgm:cxn modelId="{15A958B7-1874-41BA-9A81-7D2AA18B5C7F}" type="presOf" srcId="{F0D23722-FE52-4DA1-B526-B13A8CA5837B}" destId="{4EE4A947-5DA6-47F1-AC92-54A419D12B79}" srcOrd="0" destOrd="0" presId="urn:microsoft.com/office/officeart/2018/5/layout/IconCircleLabelList"/>
    <dgm:cxn modelId="{A486DCD3-C7DD-47C2-8CDF-BCD6CF8F4C00}" srcId="{8354A362-1131-4FBF-8FA6-00C6932ADDA3}" destId="{B4B6F769-A92D-469B-895B-299059237381}" srcOrd="1" destOrd="0" parTransId="{4370AC55-D2CE-4C37-B36F-CC31DFB80BC0}" sibTransId="{798C0EF1-42E5-47D7-95BE-A609ADBD957D}"/>
    <dgm:cxn modelId="{25D417FD-A495-4677-BECB-15940816EB92}" type="presOf" srcId="{AE6A19CF-9D91-4CCB-B6DD-54F990559909}" destId="{59103065-B474-418E-8996-93F67B7347A6}" srcOrd="0" destOrd="0" presId="urn:microsoft.com/office/officeart/2018/5/layout/IconCircleLabelList"/>
    <dgm:cxn modelId="{A2483451-69EB-48B0-89DF-9BC020F1F870}" type="presParOf" srcId="{A8D5BB4A-8E51-412B-A9CD-E70E7CE71641}" destId="{C3F5E482-C501-4BF9-950D-B8C920F650C3}" srcOrd="0" destOrd="0" presId="urn:microsoft.com/office/officeart/2018/5/layout/IconCircleLabelList"/>
    <dgm:cxn modelId="{262DCA10-32A4-4E16-9991-4E3CDD092E30}" type="presParOf" srcId="{C3F5E482-C501-4BF9-950D-B8C920F650C3}" destId="{F41F63BF-27CE-4F91-A078-B4EA55C5D10D}" srcOrd="0" destOrd="0" presId="urn:microsoft.com/office/officeart/2018/5/layout/IconCircleLabelList"/>
    <dgm:cxn modelId="{F03F1F34-20A6-4692-A689-09DC63797833}" type="presParOf" srcId="{C3F5E482-C501-4BF9-950D-B8C920F650C3}" destId="{DB88A7A4-9E4E-446F-B323-AEEA34EAA0C9}" srcOrd="1" destOrd="0" presId="urn:microsoft.com/office/officeart/2018/5/layout/IconCircleLabelList"/>
    <dgm:cxn modelId="{F0BA50AE-E4DF-4FF6-B375-A9D1A64CC071}" type="presParOf" srcId="{C3F5E482-C501-4BF9-950D-B8C920F650C3}" destId="{219283B7-3F09-49A8-82A7-CF398CF9C253}" srcOrd="2" destOrd="0" presId="urn:microsoft.com/office/officeart/2018/5/layout/IconCircleLabelList"/>
    <dgm:cxn modelId="{C4F6D99E-8E17-42D5-AD66-149D4D61DF1B}" type="presParOf" srcId="{C3F5E482-C501-4BF9-950D-B8C920F650C3}" destId="{4EE4A947-5DA6-47F1-AC92-54A419D12B79}" srcOrd="3" destOrd="0" presId="urn:microsoft.com/office/officeart/2018/5/layout/IconCircleLabelList"/>
    <dgm:cxn modelId="{46AC800A-DC8C-4A47-9764-8A0BD14B80A6}" type="presParOf" srcId="{A8D5BB4A-8E51-412B-A9CD-E70E7CE71641}" destId="{DF930651-DC72-469E-A6CB-F20815ED8BAD}" srcOrd="1" destOrd="0" presId="urn:microsoft.com/office/officeart/2018/5/layout/IconCircleLabelList"/>
    <dgm:cxn modelId="{36D17788-D82C-4A17-B8FC-1B44D6CC5488}" type="presParOf" srcId="{A8D5BB4A-8E51-412B-A9CD-E70E7CE71641}" destId="{2BEDE75A-5001-4AF0-9263-BADBD760CA9B}" srcOrd="2" destOrd="0" presId="urn:microsoft.com/office/officeart/2018/5/layout/IconCircleLabelList"/>
    <dgm:cxn modelId="{4460070E-28C2-4364-8DB8-1FAA436AEF79}" type="presParOf" srcId="{2BEDE75A-5001-4AF0-9263-BADBD760CA9B}" destId="{43EB1D96-98B7-4440-BBAD-EF3A8CC224D8}" srcOrd="0" destOrd="0" presId="urn:microsoft.com/office/officeart/2018/5/layout/IconCircleLabelList"/>
    <dgm:cxn modelId="{BF850F71-67FA-4C49-B88C-788590B95FF8}" type="presParOf" srcId="{2BEDE75A-5001-4AF0-9263-BADBD760CA9B}" destId="{E050B9E8-F24E-49BB-9BB0-CB0140750D91}" srcOrd="1" destOrd="0" presId="urn:microsoft.com/office/officeart/2018/5/layout/IconCircleLabelList"/>
    <dgm:cxn modelId="{03DBE227-8E16-47AF-AD79-D235EA88A008}" type="presParOf" srcId="{2BEDE75A-5001-4AF0-9263-BADBD760CA9B}" destId="{7CC96BC2-58B3-49A3-8B37-9C2E37B2BC25}" srcOrd="2" destOrd="0" presId="urn:microsoft.com/office/officeart/2018/5/layout/IconCircleLabelList"/>
    <dgm:cxn modelId="{278A5030-CAC8-4DA9-A404-00C9C28E1778}" type="presParOf" srcId="{2BEDE75A-5001-4AF0-9263-BADBD760CA9B}" destId="{95E69EDB-D573-4422-82CB-3DDCB63A1D1C}" srcOrd="3" destOrd="0" presId="urn:microsoft.com/office/officeart/2018/5/layout/IconCircleLabelList"/>
    <dgm:cxn modelId="{FB7267F5-6E9E-40B2-9C27-0C3EE6DDBB6D}" type="presParOf" srcId="{A8D5BB4A-8E51-412B-A9CD-E70E7CE71641}" destId="{50AD399C-367F-42FA-AEF0-EC47D059E997}" srcOrd="3" destOrd="0" presId="urn:microsoft.com/office/officeart/2018/5/layout/IconCircleLabelList"/>
    <dgm:cxn modelId="{76D94035-4A6C-4156-AAE6-267C1453B220}" type="presParOf" srcId="{A8D5BB4A-8E51-412B-A9CD-E70E7CE71641}" destId="{40693A91-631E-4550-9F29-7216D206B875}" srcOrd="4" destOrd="0" presId="urn:microsoft.com/office/officeart/2018/5/layout/IconCircleLabelList"/>
    <dgm:cxn modelId="{9912E5EA-6857-4189-8205-D2FDABCA82E4}" type="presParOf" srcId="{40693A91-631E-4550-9F29-7216D206B875}" destId="{B6EC348B-083D-4513-A107-8261D50103C1}" srcOrd="0" destOrd="0" presId="urn:microsoft.com/office/officeart/2018/5/layout/IconCircleLabelList"/>
    <dgm:cxn modelId="{739D7507-8D20-4C7A-9348-AF8532FD7F51}" type="presParOf" srcId="{40693A91-631E-4550-9F29-7216D206B875}" destId="{EFB57469-704F-4DD8-8037-1FD4B6279FE3}" srcOrd="1" destOrd="0" presId="urn:microsoft.com/office/officeart/2018/5/layout/IconCircleLabelList"/>
    <dgm:cxn modelId="{9AEDEE1D-BA8C-49E4-9EF9-B402BF2F3C66}" type="presParOf" srcId="{40693A91-631E-4550-9F29-7216D206B875}" destId="{4F171B39-645A-4329-95B0-A2FB1FE82604}" srcOrd="2" destOrd="0" presId="urn:microsoft.com/office/officeart/2018/5/layout/IconCircleLabelList"/>
    <dgm:cxn modelId="{1BC4CA7E-1739-4549-8C74-E465FAF45A19}" type="presParOf" srcId="{40693A91-631E-4550-9F29-7216D206B875}" destId="{59103065-B474-418E-8996-93F67B7347A6}"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354A362-1131-4FBF-8FA6-00C6932ADDA3}" type="doc">
      <dgm:prSet loTypeId="urn:microsoft.com/office/officeart/2018/5/layout/IconCircleLabelList" loCatId="icon" qsTypeId="urn:microsoft.com/office/officeart/2005/8/quickstyle/simple1" qsCatId="simple" csTypeId="urn:microsoft.com/office/officeart/2005/8/colors/colorful2" csCatId="colorful" phldr="1"/>
      <dgm:spPr/>
      <dgm:t>
        <a:bodyPr/>
        <a:lstStyle/>
        <a:p>
          <a:endParaRPr lang="en-US"/>
        </a:p>
      </dgm:t>
    </dgm:pt>
    <dgm:pt modelId="{F0D23722-FE52-4DA1-B526-B13A8CA5837B}">
      <dgm:prSet/>
      <dgm:spPr/>
      <dgm:t>
        <a:bodyPr/>
        <a:lstStyle/>
        <a:p>
          <a:pPr>
            <a:lnSpc>
              <a:spcPct val="100000"/>
            </a:lnSpc>
            <a:defRPr cap="all"/>
          </a:pPr>
          <a:r>
            <a:rPr lang="en-US"/>
            <a:t>How to navigate the full AI journey from ideation to production.</a:t>
          </a:r>
        </a:p>
      </dgm:t>
    </dgm:pt>
    <dgm:pt modelId="{B35CE7F6-16E0-452D-9783-7B5D78277B7B}" type="parTrans" cxnId="{6F2EE74E-9076-42D1-A693-E557C313DF8A}">
      <dgm:prSet/>
      <dgm:spPr/>
      <dgm:t>
        <a:bodyPr/>
        <a:lstStyle/>
        <a:p>
          <a:endParaRPr lang="en-US"/>
        </a:p>
      </dgm:t>
    </dgm:pt>
    <dgm:pt modelId="{4286EA39-BD3D-4399-B412-67AC2D34D404}" type="sibTrans" cxnId="{6F2EE74E-9076-42D1-A693-E557C313DF8A}">
      <dgm:prSet phldrT="01" phldr="0"/>
      <dgm:spPr/>
      <dgm:t>
        <a:bodyPr/>
        <a:lstStyle/>
        <a:p>
          <a:endParaRPr lang="en-US" dirty="0"/>
        </a:p>
      </dgm:t>
    </dgm:pt>
    <dgm:pt modelId="{B4B6F769-A92D-469B-895B-299059237381}">
      <dgm:prSet/>
      <dgm:spPr/>
      <dgm:t>
        <a:bodyPr/>
        <a:lstStyle/>
        <a:p>
          <a:pPr>
            <a:lnSpc>
              <a:spcPct val="100000"/>
            </a:lnSpc>
            <a:defRPr cap="all"/>
          </a:pPr>
          <a:r>
            <a:rPr lang="en-US"/>
            <a:t>How to design and implement secure, scalable, and well-governed AI solutions from start to finish.</a:t>
          </a:r>
        </a:p>
      </dgm:t>
    </dgm:pt>
    <dgm:pt modelId="{4370AC55-D2CE-4C37-B36F-CC31DFB80BC0}" type="parTrans" cxnId="{A486DCD3-C7DD-47C2-8CDF-BCD6CF8F4C00}">
      <dgm:prSet/>
      <dgm:spPr/>
      <dgm:t>
        <a:bodyPr/>
        <a:lstStyle/>
        <a:p>
          <a:endParaRPr lang="en-US"/>
        </a:p>
      </dgm:t>
    </dgm:pt>
    <dgm:pt modelId="{798C0EF1-42E5-47D7-95BE-A609ADBD957D}" type="sibTrans" cxnId="{A486DCD3-C7DD-47C2-8CDF-BCD6CF8F4C00}">
      <dgm:prSet phldrT="02" phldr="0"/>
      <dgm:spPr/>
      <dgm:t>
        <a:bodyPr/>
        <a:lstStyle/>
        <a:p>
          <a:endParaRPr lang="en-US" dirty="0"/>
        </a:p>
      </dgm:t>
    </dgm:pt>
    <dgm:pt modelId="{AE6A19CF-9D91-4CCB-B6DD-54F990559909}">
      <dgm:prSet/>
      <dgm:spPr/>
      <dgm:t>
        <a:bodyPr/>
        <a:lstStyle/>
        <a:p>
          <a:pPr>
            <a:lnSpc>
              <a:spcPct val="100000"/>
            </a:lnSpc>
            <a:defRPr cap="all"/>
          </a:pPr>
          <a:r>
            <a:rPr lang="en-US"/>
            <a:t>How to architect, build &amp; operate cost effective trustworthy AI solutions.</a:t>
          </a:r>
        </a:p>
      </dgm:t>
    </dgm:pt>
    <dgm:pt modelId="{D976827B-1020-4D4C-9B6E-E5DEA723559C}" type="parTrans" cxnId="{C3013769-AD1F-40B0-9AE2-EB6466C76FD9}">
      <dgm:prSet/>
      <dgm:spPr/>
      <dgm:t>
        <a:bodyPr/>
        <a:lstStyle/>
        <a:p>
          <a:endParaRPr lang="en-US"/>
        </a:p>
      </dgm:t>
    </dgm:pt>
    <dgm:pt modelId="{42DFB1B5-E99F-463F-BF08-D25CE83F7814}" type="sibTrans" cxnId="{C3013769-AD1F-40B0-9AE2-EB6466C76FD9}">
      <dgm:prSet phldrT="03" phldr="0"/>
      <dgm:spPr/>
      <dgm:t>
        <a:bodyPr/>
        <a:lstStyle/>
        <a:p>
          <a:endParaRPr lang="en-US"/>
        </a:p>
      </dgm:t>
    </dgm:pt>
    <dgm:pt modelId="{6E4F6034-3F57-42AC-BA26-16DBB9262B21}" type="pres">
      <dgm:prSet presAssocID="{8354A362-1131-4FBF-8FA6-00C6932ADDA3}" presName="root" presStyleCnt="0">
        <dgm:presLayoutVars>
          <dgm:dir/>
          <dgm:resizeHandles val="exact"/>
        </dgm:presLayoutVars>
      </dgm:prSet>
      <dgm:spPr/>
    </dgm:pt>
    <dgm:pt modelId="{8AB77075-3676-4B5A-9D10-6CA7ADE3F09E}" type="pres">
      <dgm:prSet presAssocID="{F0D23722-FE52-4DA1-B526-B13A8CA5837B}" presName="compNode" presStyleCnt="0"/>
      <dgm:spPr/>
    </dgm:pt>
    <dgm:pt modelId="{876C3AF6-759C-4196-9AF7-1C349D05E862}" type="pres">
      <dgm:prSet presAssocID="{F0D23722-FE52-4DA1-B526-B13A8CA5837B}" presName="iconBgRect" presStyleLbl="bgShp" presStyleIdx="0" presStyleCnt="3"/>
      <dgm:spPr/>
    </dgm:pt>
    <dgm:pt modelId="{CB2965FB-047F-469D-AABD-3AF86036395E}" type="pres">
      <dgm:prSet presAssocID="{F0D23722-FE52-4DA1-B526-B13A8CA5837B}"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Head with Gears"/>
        </a:ext>
      </dgm:extLst>
    </dgm:pt>
    <dgm:pt modelId="{6284F2C1-0675-445A-94FB-59F50DE68D34}" type="pres">
      <dgm:prSet presAssocID="{F0D23722-FE52-4DA1-B526-B13A8CA5837B}" presName="spaceRect" presStyleCnt="0"/>
      <dgm:spPr/>
    </dgm:pt>
    <dgm:pt modelId="{05CC2D39-7260-4A81-818E-54F88173F1BF}" type="pres">
      <dgm:prSet presAssocID="{F0D23722-FE52-4DA1-B526-B13A8CA5837B}" presName="textRect" presStyleLbl="revTx" presStyleIdx="0" presStyleCnt="3">
        <dgm:presLayoutVars>
          <dgm:chMax val="1"/>
          <dgm:chPref val="1"/>
        </dgm:presLayoutVars>
      </dgm:prSet>
      <dgm:spPr/>
    </dgm:pt>
    <dgm:pt modelId="{40287DD8-940F-41DB-A953-66935C5C1702}" type="pres">
      <dgm:prSet presAssocID="{4286EA39-BD3D-4399-B412-67AC2D34D404}" presName="sibTrans" presStyleCnt="0"/>
      <dgm:spPr/>
    </dgm:pt>
    <dgm:pt modelId="{B3CBE49A-D3BE-4432-BB03-88BB6C6ACBE5}" type="pres">
      <dgm:prSet presAssocID="{B4B6F769-A92D-469B-895B-299059237381}" presName="compNode" presStyleCnt="0"/>
      <dgm:spPr/>
    </dgm:pt>
    <dgm:pt modelId="{8AC8A513-CA04-4FB1-A502-749F9F31B3A4}" type="pres">
      <dgm:prSet presAssocID="{B4B6F769-A92D-469B-895B-299059237381}" presName="iconBgRect" presStyleLbl="bgShp" presStyleIdx="1" presStyleCnt="3"/>
      <dgm:spPr/>
    </dgm:pt>
    <dgm:pt modelId="{E31BB1A6-AF19-40D7-ADBD-39FB52F791D1}" type="pres">
      <dgm:prSet presAssocID="{B4B6F769-A92D-469B-895B-299059237381}"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Person with Idea"/>
        </a:ext>
      </dgm:extLst>
    </dgm:pt>
    <dgm:pt modelId="{534C829C-9FD6-4073-A996-8BA3834892F7}" type="pres">
      <dgm:prSet presAssocID="{B4B6F769-A92D-469B-895B-299059237381}" presName="spaceRect" presStyleCnt="0"/>
      <dgm:spPr/>
    </dgm:pt>
    <dgm:pt modelId="{214E0700-74FF-4326-9D37-B6DF49021423}" type="pres">
      <dgm:prSet presAssocID="{B4B6F769-A92D-469B-895B-299059237381}" presName="textRect" presStyleLbl="revTx" presStyleIdx="1" presStyleCnt="3">
        <dgm:presLayoutVars>
          <dgm:chMax val="1"/>
          <dgm:chPref val="1"/>
        </dgm:presLayoutVars>
      </dgm:prSet>
      <dgm:spPr/>
    </dgm:pt>
    <dgm:pt modelId="{84C74B75-D53C-4E0C-9EF2-B33E76A912C7}" type="pres">
      <dgm:prSet presAssocID="{798C0EF1-42E5-47D7-95BE-A609ADBD957D}" presName="sibTrans" presStyleCnt="0"/>
      <dgm:spPr/>
    </dgm:pt>
    <dgm:pt modelId="{545DB253-AA45-4175-A4BE-C459C5B3EA65}" type="pres">
      <dgm:prSet presAssocID="{AE6A19CF-9D91-4CCB-B6DD-54F990559909}" presName="compNode" presStyleCnt="0"/>
      <dgm:spPr/>
    </dgm:pt>
    <dgm:pt modelId="{6F3C4A7E-FDC9-4BD9-A22C-D3C985501320}" type="pres">
      <dgm:prSet presAssocID="{AE6A19CF-9D91-4CCB-B6DD-54F990559909}" presName="iconBgRect" presStyleLbl="bgShp" presStyleIdx="2" presStyleCnt="3"/>
      <dgm:spPr/>
    </dgm:pt>
    <dgm:pt modelId="{B7F552B5-0B3C-42E5-9C21-6BB0BB242AAA}" type="pres">
      <dgm:prSet presAssocID="{AE6A19CF-9D91-4CCB-B6DD-54F990559909}"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Handshake"/>
        </a:ext>
      </dgm:extLst>
    </dgm:pt>
    <dgm:pt modelId="{3AE7E9F3-5526-4162-930E-68646C6A2B80}" type="pres">
      <dgm:prSet presAssocID="{AE6A19CF-9D91-4CCB-B6DD-54F990559909}" presName="spaceRect" presStyleCnt="0"/>
      <dgm:spPr/>
    </dgm:pt>
    <dgm:pt modelId="{DCB42DBA-96BB-43A0-B9CE-C671F99776A4}" type="pres">
      <dgm:prSet presAssocID="{AE6A19CF-9D91-4CCB-B6DD-54F990559909}" presName="textRect" presStyleLbl="revTx" presStyleIdx="2" presStyleCnt="3">
        <dgm:presLayoutVars>
          <dgm:chMax val="1"/>
          <dgm:chPref val="1"/>
        </dgm:presLayoutVars>
      </dgm:prSet>
      <dgm:spPr/>
    </dgm:pt>
  </dgm:ptLst>
  <dgm:cxnLst>
    <dgm:cxn modelId="{B52A4909-33C1-4BCE-B201-849A6108E903}" type="presOf" srcId="{8354A362-1131-4FBF-8FA6-00C6932ADDA3}" destId="{6E4F6034-3F57-42AC-BA26-16DBB9262B21}" srcOrd="0" destOrd="0" presId="urn:microsoft.com/office/officeart/2018/5/layout/IconCircleLabelList"/>
    <dgm:cxn modelId="{FBD56921-64AE-416A-96EE-19B5ADD1AD5D}" type="presOf" srcId="{AE6A19CF-9D91-4CCB-B6DD-54F990559909}" destId="{DCB42DBA-96BB-43A0-B9CE-C671F99776A4}" srcOrd="0" destOrd="0" presId="urn:microsoft.com/office/officeart/2018/5/layout/IconCircleLabelList"/>
    <dgm:cxn modelId="{C3013769-AD1F-40B0-9AE2-EB6466C76FD9}" srcId="{8354A362-1131-4FBF-8FA6-00C6932ADDA3}" destId="{AE6A19CF-9D91-4CCB-B6DD-54F990559909}" srcOrd="2" destOrd="0" parTransId="{D976827B-1020-4D4C-9B6E-E5DEA723559C}" sibTransId="{42DFB1B5-E99F-463F-BF08-D25CE83F7814}"/>
    <dgm:cxn modelId="{6F2EE74E-9076-42D1-A693-E557C313DF8A}" srcId="{8354A362-1131-4FBF-8FA6-00C6932ADDA3}" destId="{F0D23722-FE52-4DA1-B526-B13A8CA5837B}" srcOrd="0" destOrd="0" parTransId="{B35CE7F6-16E0-452D-9783-7B5D78277B7B}" sibTransId="{4286EA39-BD3D-4399-B412-67AC2D34D404}"/>
    <dgm:cxn modelId="{A486DCD3-C7DD-47C2-8CDF-BCD6CF8F4C00}" srcId="{8354A362-1131-4FBF-8FA6-00C6932ADDA3}" destId="{B4B6F769-A92D-469B-895B-299059237381}" srcOrd="1" destOrd="0" parTransId="{4370AC55-D2CE-4C37-B36F-CC31DFB80BC0}" sibTransId="{798C0EF1-42E5-47D7-95BE-A609ADBD957D}"/>
    <dgm:cxn modelId="{889A5EE7-E8AE-4C2F-A429-5C2817136E63}" type="presOf" srcId="{B4B6F769-A92D-469B-895B-299059237381}" destId="{214E0700-74FF-4326-9D37-B6DF49021423}" srcOrd="0" destOrd="0" presId="urn:microsoft.com/office/officeart/2018/5/layout/IconCircleLabelList"/>
    <dgm:cxn modelId="{5F6F83F9-8702-438F-9A0A-779C4B449474}" type="presOf" srcId="{F0D23722-FE52-4DA1-B526-B13A8CA5837B}" destId="{05CC2D39-7260-4A81-818E-54F88173F1BF}" srcOrd="0" destOrd="0" presId="urn:microsoft.com/office/officeart/2018/5/layout/IconCircleLabelList"/>
    <dgm:cxn modelId="{F3DD6820-8C87-4DE4-99DF-93AD0FE5DA4A}" type="presParOf" srcId="{6E4F6034-3F57-42AC-BA26-16DBB9262B21}" destId="{8AB77075-3676-4B5A-9D10-6CA7ADE3F09E}" srcOrd="0" destOrd="0" presId="urn:microsoft.com/office/officeart/2018/5/layout/IconCircleLabelList"/>
    <dgm:cxn modelId="{D05FDC52-1BE0-4A4A-9BA7-BEDC2DEAC30D}" type="presParOf" srcId="{8AB77075-3676-4B5A-9D10-6CA7ADE3F09E}" destId="{876C3AF6-759C-4196-9AF7-1C349D05E862}" srcOrd="0" destOrd="0" presId="urn:microsoft.com/office/officeart/2018/5/layout/IconCircleLabelList"/>
    <dgm:cxn modelId="{A1B68682-6A10-46BA-A845-7A758CCDF616}" type="presParOf" srcId="{8AB77075-3676-4B5A-9D10-6CA7ADE3F09E}" destId="{CB2965FB-047F-469D-AABD-3AF86036395E}" srcOrd="1" destOrd="0" presId="urn:microsoft.com/office/officeart/2018/5/layout/IconCircleLabelList"/>
    <dgm:cxn modelId="{BBA0284F-9319-4421-8B05-A4781F670E8F}" type="presParOf" srcId="{8AB77075-3676-4B5A-9D10-6CA7ADE3F09E}" destId="{6284F2C1-0675-445A-94FB-59F50DE68D34}" srcOrd="2" destOrd="0" presId="urn:microsoft.com/office/officeart/2018/5/layout/IconCircleLabelList"/>
    <dgm:cxn modelId="{36E1228F-3E54-46AF-B5E5-FDBDB657980C}" type="presParOf" srcId="{8AB77075-3676-4B5A-9D10-6CA7ADE3F09E}" destId="{05CC2D39-7260-4A81-818E-54F88173F1BF}" srcOrd="3" destOrd="0" presId="urn:microsoft.com/office/officeart/2018/5/layout/IconCircleLabelList"/>
    <dgm:cxn modelId="{842A3469-3136-4644-B440-592A5BD9F28C}" type="presParOf" srcId="{6E4F6034-3F57-42AC-BA26-16DBB9262B21}" destId="{40287DD8-940F-41DB-A953-66935C5C1702}" srcOrd="1" destOrd="0" presId="urn:microsoft.com/office/officeart/2018/5/layout/IconCircleLabelList"/>
    <dgm:cxn modelId="{C3438918-0416-4B31-BA07-133567FEBDB1}" type="presParOf" srcId="{6E4F6034-3F57-42AC-BA26-16DBB9262B21}" destId="{B3CBE49A-D3BE-4432-BB03-88BB6C6ACBE5}" srcOrd="2" destOrd="0" presId="urn:microsoft.com/office/officeart/2018/5/layout/IconCircleLabelList"/>
    <dgm:cxn modelId="{BFE1A927-CB72-4098-85B4-DEA1E07A1862}" type="presParOf" srcId="{B3CBE49A-D3BE-4432-BB03-88BB6C6ACBE5}" destId="{8AC8A513-CA04-4FB1-A502-749F9F31B3A4}" srcOrd="0" destOrd="0" presId="urn:microsoft.com/office/officeart/2018/5/layout/IconCircleLabelList"/>
    <dgm:cxn modelId="{208368A3-5022-485D-95CD-C1AB3610D94E}" type="presParOf" srcId="{B3CBE49A-D3BE-4432-BB03-88BB6C6ACBE5}" destId="{E31BB1A6-AF19-40D7-ADBD-39FB52F791D1}" srcOrd="1" destOrd="0" presId="urn:microsoft.com/office/officeart/2018/5/layout/IconCircleLabelList"/>
    <dgm:cxn modelId="{910A6841-2C66-4EFD-B661-0DEB0DF7B445}" type="presParOf" srcId="{B3CBE49A-D3BE-4432-BB03-88BB6C6ACBE5}" destId="{534C829C-9FD6-4073-A996-8BA3834892F7}" srcOrd="2" destOrd="0" presId="urn:microsoft.com/office/officeart/2018/5/layout/IconCircleLabelList"/>
    <dgm:cxn modelId="{04A76787-02EF-4536-8EC7-F5AEDCB0551A}" type="presParOf" srcId="{B3CBE49A-D3BE-4432-BB03-88BB6C6ACBE5}" destId="{214E0700-74FF-4326-9D37-B6DF49021423}" srcOrd="3" destOrd="0" presId="urn:microsoft.com/office/officeart/2018/5/layout/IconCircleLabelList"/>
    <dgm:cxn modelId="{07DF8685-C5C2-46E9-A5D5-31584AF39D74}" type="presParOf" srcId="{6E4F6034-3F57-42AC-BA26-16DBB9262B21}" destId="{84C74B75-D53C-4E0C-9EF2-B33E76A912C7}" srcOrd="3" destOrd="0" presId="urn:microsoft.com/office/officeart/2018/5/layout/IconCircleLabelList"/>
    <dgm:cxn modelId="{AAC5AD8F-7C82-481C-B877-17C08256B74F}" type="presParOf" srcId="{6E4F6034-3F57-42AC-BA26-16DBB9262B21}" destId="{545DB253-AA45-4175-A4BE-C459C5B3EA65}" srcOrd="4" destOrd="0" presId="urn:microsoft.com/office/officeart/2018/5/layout/IconCircleLabelList"/>
    <dgm:cxn modelId="{79B2A401-420B-4A02-9394-008D47422C12}" type="presParOf" srcId="{545DB253-AA45-4175-A4BE-C459C5B3EA65}" destId="{6F3C4A7E-FDC9-4BD9-A22C-D3C985501320}" srcOrd="0" destOrd="0" presId="urn:microsoft.com/office/officeart/2018/5/layout/IconCircleLabelList"/>
    <dgm:cxn modelId="{ADEE843D-09B8-4D67-A5C0-7A461FC72D4B}" type="presParOf" srcId="{545DB253-AA45-4175-A4BE-C459C5B3EA65}" destId="{B7F552B5-0B3C-42E5-9C21-6BB0BB242AAA}" srcOrd="1" destOrd="0" presId="urn:microsoft.com/office/officeart/2018/5/layout/IconCircleLabelList"/>
    <dgm:cxn modelId="{F8614927-115C-4335-AB68-FCB73EA906E6}" type="presParOf" srcId="{545DB253-AA45-4175-A4BE-C459C5B3EA65}" destId="{3AE7E9F3-5526-4162-930E-68646C6A2B80}" srcOrd="2" destOrd="0" presId="urn:microsoft.com/office/officeart/2018/5/layout/IconCircleLabelList"/>
    <dgm:cxn modelId="{123DEBB6-5E51-48FC-A5A7-E8DFE0B04F80}" type="presParOf" srcId="{545DB253-AA45-4175-A4BE-C459C5B3EA65}" destId="{DCB42DBA-96BB-43A0-B9CE-C671F99776A4}"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78667D6-4338-4666-B81F-04DC4B872A61}"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97DCA63F-AC15-47B5-BA25-FBBCFAC4382F}">
      <dgm:prSet/>
      <dgm:spPr/>
      <dgm:t>
        <a:bodyPr/>
        <a:lstStyle/>
        <a:p>
          <a:pPr>
            <a:lnSpc>
              <a:spcPct val="100000"/>
            </a:lnSpc>
          </a:pPr>
          <a:r>
            <a:rPr lang="en-US" dirty="0"/>
            <a:t>Part 1: Develop an AI strategy and establish an AI foundation.</a:t>
          </a:r>
        </a:p>
      </dgm:t>
    </dgm:pt>
    <dgm:pt modelId="{D118C126-0154-4714-B084-6E5C1809D424}" type="parTrans" cxnId="{836D22E7-5AD0-4BBD-9B0C-C7BC18374964}">
      <dgm:prSet/>
      <dgm:spPr/>
      <dgm:t>
        <a:bodyPr/>
        <a:lstStyle/>
        <a:p>
          <a:endParaRPr lang="en-US"/>
        </a:p>
      </dgm:t>
    </dgm:pt>
    <dgm:pt modelId="{64E085A1-FCB5-4350-8B45-5222D3CCDB45}" type="sibTrans" cxnId="{836D22E7-5AD0-4BBD-9B0C-C7BC18374964}">
      <dgm:prSet/>
      <dgm:spPr/>
      <dgm:t>
        <a:bodyPr/>
        <a:lstStyle/>
        <a:p>
          <a:pPr>
            <a:lnSpc>
              <a:spcPct val="100000"/>
            </a:lnSpc>
          </a:pPr>
          <a:endParaRPr lang="en-US"/>
        </a:p>
      </dgm:t>
    </dgm:pt>
    <dgm:pt modelId="{B90BE402-E91E-473E-91C3-38918E9927BF}">
      <dgm:prSet/>
      <dgm:spPr/>
      <dgm:t>
        <a:bodyPr/>
        <a:lstStyle/>
        <a:p>
          <a:pPr>
            <a:lnSpc>
              <a:spcPct val="100000"/>
            </a:lnSpc>
          </a:pPr>
          <a:r>
            <a:rPr lang="en-US" dirty="0"/>
            <a:t>Part 2: Design production-ready AI workloads</a:t>
          </a:r>
        </a:p>
      </dgm:t>
    </dgm:pt>
    <dgm:pt modelId="{160A76F4-6B94-45CC-B1EF-7995000F5B1F}" type="parTrans" cxnId="{B46AB498-F4C3-4F1C-943F-04A85694F07E}">
      <dgm:prSet/>
      <dgm:spPr/>
      <dgm:t>
        <a:bodyPr/>
        <a:lstStyle/>
        <a:p>
          <a:endParaRPr lang="en-US"/>
        </a:p>
      </dgm:t>
    </dgm:pt>
    <dgm:pt modelId="{C2A125E1-5B7E-4522-B640-B3BFBC3C6F52}" type="sibTrans" cxnId="{B46AB498-F4C3-4F1C-943F-04A85694F07E}">
      <dgm:prSet/>
      <dgm:spPr/>
      <dgm:t>
        <a:bodyPr/>
        <a:lstStyle/>
        <a:p>
          <a:pPr>
            <a:lnSpc>
              <a:spcPct val="100000"/>
            </a:lnSpc>
          </a:pPr>
          <a:endParaRPr lang="en-US"/>
        </a:p>
      </dgm:t>
    </dgm:pt>
    <dgm:pt modelId="{8C47A12A-914E-4C13-8250-259C63803CDD}">
      <dgm:prSet/>
      <dgm:spPr/>
      <dgm:t>
        <a:bodyPr/>
        <a:lstStyle/>
        <a:p>
          <a:pPr>
            <a:lnSpc>
              <a:spcPct val="100000"/>
            </a:lnSpc>
          </a:pPr>
          <a:r>
            <a:rPr lang="en-US" dirty="0"/>
            <a:t>Part 3: Scale and evolve AI solutions</a:t>
          </a:r>
        </a:p>
      </dgm:t>
    </dgm:pt>
    <dgm:pt modelId="{4EB9891E-591B-4386-969A-7A32806B2947}" type="parTrans" cxnId="{FE926214-813D-4C9D-8C33-244CF0F35CD5}">
      <dgm:prSet/>
      <dgm:spPr/>
      <dgm:t>
        <a:bodyPr/>
        <a:lstStyle/>
        <a:p>
          <a:endParaRPr lang="en-US"/>
        </a:p>
      </dgm:t>
    </dgm:pt>
    <dgm:pt modelId="{386A44D5-63F1-4E12-870B-A256502701BD}" type="sibTrans" cxnId="{FE926214-813D-4C9D-8C33-244CF0F35CD5}">
      <dgm:prSet/>
      <dgm:spPr/>
      <dgm:t>
        <a:bodyPr/>
        <a:lstStyle/>
        <a:p>
          <a:endParaRPr lang="en-US"/>
        </a:p>
      </dgm:t>
    </dgm:pt>
    <dgm:pt modelId="{50911B14-DECD-48FC-B05C-B41912CD30B7}" type="pres">
      <dgm:prSet presAssocID="{A78667D6-4338-4666-B81F-04DC4B872A61}" presName="root" presStyleCnt="0">
        <dgm:presLayoutVars>
          <dgm:dir/>
          <dgm:resizeHandles val="exact"/>
        </dgm:presLayoutVars>
      </dgm:prSet>
      <dgm:spPr/>
    </dgm:pt>
    <dgm:pt modelId="{7DEB8E4D-CE7A-4F37-B0AD-1BE0F98A315C}" type="pres">
      <dgm:prSet presAssocID="{A78667D6-4338-4666-B81F-04DC4B872A61}" presName="container" presStyleCnt="0">
        <dgm:presLayoutVars>
          <dgm:dir/>
          <dgm:resizeHandles val="exact"/>
        </dgm:presLayoutVars>
      </dgm:prSet>
      <dgm:spPr/>
    </dgm:pt>
    <dgm:pt modelId="{9096DB5C-D206-4F43-95A9-E1813FCD97A0}" type="pres">
      <dgm:prSet presAssocID="{97DCA63F-AC15-47B5-BA25-FBBCFAC4382F}" presName="compNode" presStyleCnt="0"/>
      <dgm:spPr/>
    </dgm:pt>
    <dgm:pt modelId="{6B65F8A5-772F-4B97-9A69-C6FE20D70271}" type="pres">
      <dgm:prSet presAssocID="{97DCA63F-AC15-47B5-BA25-FBBCFAC4382F}" presName="iconBgRect" presStyleLbl="bgShp" presStyleIdx="0" presStyleCnt="3"/>
      <dgm:spPr/>
    </dgm:pt>
    <dgm:pt modelId="{8A204199-F580-457C-B9BC-4DF6016B0D69}" type="pres">
      <dgm:prSet presAssocID="{97DCA63F-AC15-47B5-BA25-FBBCFAC4382F}"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cessor"/>
        </a:ext>
      </dgm:extLst>
    </dgm:pt>
    <dgm:pt modelId="{6FA2830E-DC21-4BA3-8FD2-73C5703535E9}" type="pres">
      <dgm:prSet presAssocID="{97DCA63F-AC15-47B5-BA25-FBBCFAC4382F}" presName="spaceRect" presStyleCnt="0"/>
      <dgm:spPr/>
    </dgm:pt>
    <dgm:pt modelId="{E8D2ECED-1E76-4677-A725-128EEF06C0C0}" type="pres">
      <dgm:prSet presAssocID="{97DCA63F-AC15-47B5-BA25-FBBCFAC4382F}" presName="textRect" presStyleLbl="revTx" presStyleIdx="0" presStyleCnt="3">
        <dgm:presLayoutVars>
          <dgm:chMax val="1"/>
          <dgm:chPref val="1"/>
        </dgm:presLayoutVars>
      </dgm:prSet>
      <dgm:spPr/>
    </dgm:pt>
    <dgm:pt modelId="{51760111-A1B2-4295-A2A8-0D76741B3EEB}" type="pres">
      <dgm:prSet presAssocID="{64E085A1-FCB5-4350-8B45-5222D3CCDB45}" presName="sibTrans" presStyleLbl="sibTrans2D1" presStyleIdx="0" presStyleCnt="0"/>
      <dgm:spPr/>
    </dgm:pt>
    <dgm:pt modelId="{76F65176-F62B-4255-B4D1-91D70CFB1E15}" type="pres">
      <dgm:prSet presAssocID="{B90BE402-E91E-473E-91C3-38918E9927BF}" presName="compNode" presStyleCnt="0"/>
      <dgm:spPr/>
    </dgm:pt>
    <dgm:pt modelId="{AB22557D-8FC5-49DF-B747-8FC106FE27C9}" type="pres">
      <dgm:prSet presAssocID="{B90BE402-E91E-473E-91C3-38918E9927BF}" presName="iconBgRect" presStyleLbl="bgShp" presStyleIdx="1" presStyleCnt="3"/>
      <dgm:spPr/>
    </dgm:pt>
    <dgm:pt modelId="{45CE647D-1046-416A-AC7A-DDF350E61CB8}" type="pres">
      <dgm:prSet presAssocID="{B90BE402-E91E-473E-91C3-38918E9927BF}"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ranching Diagram"/>
        </a:ext>
      </dgm:extLst>
    </dgm:pt>
    <dgm:pt modelId="{E37078D9-82A2-47EB-87FA-2D90B00CA25F}" type="pres">
      <dgm:prSet presAssocID="{B90BE402-E91E-473E-91C3-38918E9927BF}" presName="spaceRect" presStyleCnt="0"/>
      <dgm:spPr/>
    </dgm:pt>
    <dgm:pt modelId="{A014DEDD-8747-4223-A189-0B83713F91AC}" type="pres">
      <dgm:prSet presAssocID="{B90BE402-E91E-473E-91C3-38918E9927BF}" presName="textRect" presStyleLbl="revTx" presStyleIdx="1" presStyleCnt="3">
        <dgm:presLayoutVars>
          <dgm:chMax val="1"/>
          <dgm:chPref val="1"/>
        </dgm:presLayoutVars>
      </dgm:prSet>
      <dgm:spPr/>
    </dgm:pt>
    <dgm:pt modelId="{78BCE499-5D59-47EA-947A-F1D1C54D03C4}" type="pres">
      <dgm:prSet presAssocID="{C2A125E1-5B7E-4522-B640-B3BFBC3C6F52}" presName="sibTrans" presStyleLbl="sibTrans2D1" presStyleIdx="0" presStyleCnt="0"/>
      <dgm:spPr/>
    </dgm:pt>
    <dgm:pt modelId="{B11DDB80-B340-4951-BB49-B8FE00C96592}" type="pres">
      <dgm:prSet presAssocID="{8C47A12A-914E-4C13-8250-259C63803CDD}" presName="compNode" presStyleCnt="0"/>
      <dgm:spPr/>
    </dgm:pt>
    <dgm:pt modelId="{27396D75-87CE-407F-997F-2E5502E68DC3}" type="pres">
      <dgm:prSet presAssocID="{8C47A12A-914E-4C13-8250-259C63803CDD}" presName="iconBgRect" presStyleLbl="bgShp" presStyleIdx="2" presStyleCnt="3"/>
      <dgm:spPr/>
    </dgm:pt>
    <dgm:pt modelId="{97029828-6287-456C-8523-E3D094917351}" type="pres">
      <dgm:prSet presAssocID="{8C47A12A-914E-4C13-8250-259C63803CDD}"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usiness Growth"/>
        </a:ext>
      </dgm:extLst>
    </dgm:pt>
    <dgm:pt modelId="{63CE97BE-3BA6-4A66-86C9-E953E472D8D4}" type="pres">
      <dgm:prSet presAssocID="{8C47A12A-914E-4C13-8250-259C63803CDD}" presName="spaceRect" presStyleCnt="0"/>
      <dgm:spPr/>
    </dgm:pt>
    <dgm:pt modelId="{317765FD-025E-4B52-B593-CD466C58D287}" type="pres">
      <dgm:prSet presAssocID="{8C47A12A-914E-4C13-8250-259C63803CDD}" presName="textRect" presStyleLbl="revTx" presStyleIdx="2" presStyleCnt="3">
        <dgm:presLayoutVars>
          <dgm:chMax val="1"/>
          <dgm:chPref val="1"/>
        </dgm:presLayoutVars>
      </dgm:prSet>
      <dgm:spPr/>
    </dgm:pt>
  </dgm:ptLst>
  <dgm:cxnLst>
    <dgm:cxn modelId="{FE926214-813D-4C9D-8C33-244CF0F35CD5}" srcId="{A78667D6-4338-4666-B81F-04DC4B872A61}" destId="{8C47A12A-914E-4C13-8250-259C63803CDD}" srcOrd="2" destOrd="0" parTransId="{4EB9891E-591B-4386-969A-7A32806B2947}" sibTransId="{386A44D5-63F1-4E12-870B-A256502701BD}"/>
    <dgm:cxn modelId="{6F6CE52D-A742-4DDE-9408-00C9DAA86F76}" type="presOf" srcId="{8C47A12A-914E-4C13-8250-259C63803CDD}" destId="{317765FD-025E-4B52-B593-CD466C58D287}" srcOrd="0" destOrd="0" presId="urn:microsoft.com/office/officeart/2018/2/layout/IconCircleList"/>
    <dgm:cxn modelId="{C9A1A56D-A992-4D5C-AA75-D847482A805B}" type="presOf" srcId="{64E085A1-FCB5-4350-8B45-5222D3CCDB45}" destId="{51760111-A1B2-4295-A2A8-0D76741B3EEB}" srcOrd="0" destOrd="0" presId="urn:microsoft.com/office/officeart/2018/2/layout/IconCircleList"/>
    <dgm:cxn modelId="{9FA15573-2CE0-471E-8775-6044FD7DFE8A}" type="presOf" srcId="{97DCA63F-AC15-47B5-BA25-FBBCFAC4382F}" destId="{E8D2ECED-1E76-4677-A725-128EEF06C0C0}" srcOrd="0" destOrd="0" presId="urn:microsoft.com/office/officeart/2018/2/layout/IconCircleList"/>
    <dgm:cxn modelId="{977B318C-F8D4-44B3-BAAC-6A82674EECFC}" type="presOf" srcId="{B90BE402-E91E-473E-91C3-38918E9927BF}" destId="{A014DEDD-8747-4223-A189-0B83713F91AC}" srcOrd="0" destOrd="0" presId="urn:microsoft.com/office/officeart/2018/2/layout/IconCircleList"/>
    <dgm:cxn modelId="{B46AB498-F4C3-4F1C-943F-04A85694F07E}" srcId="{A78667D6-4338-4666-B81F-04DC4B872A61}" destId="{B90BE402-E91E-473E-91C3-38918E9927BF}" srcOrd="1" destOrd="0" parTransId="{160A76F4-6B94-45CC-B1EF-7995000F5B1F}" sibTransId="{C2A125E1-5B7E-4522-B640-B3BFBC3C6F52}"/>
    <dgm:cxn modelId="{0CE9659A-0C19-4AA3-A9DC-A6E40F9868C6}" type="presOf" srcId="{A78667D6-4338-4666-B81F-04DC4B872A61}" destId="{50911B14-DECD-48FC-B05C-B41912CD30B7}" srcOrd="0" destOrd="0" presId="urn:microsoft.com/office/officeart/2018/2/layout/IconCircleList"/>
    <dgm:cxn modelId="{9E76AACE-8281-4DAC-A11B-0C0922C3C30E}" type="presOf" srcId="{C2A125E1-5B7E-4522-B640-B3BFBC3C6F52}" destId="{78BCE499-5D59-47EA-947A-F1D1C54D03C4}" srcOrd="0" destOrd="0" presId="urn:microsoft.com/office/officeart/2018/2/layout/IconCircleList"/>
    <dgm:cxn modelId="{836D22E7-5AD0-4BBD-9B0C-C7BC18374964}" srcId="{A78667D6-4338-4666-B81F-04DC4B872A61}" destId="{97DCA63F-AC15-47B5-BA25-FBBCFAC4382F}" srcOrd="0" destOrd="0" parTransId="{D118C126-0154-4714-B084-6E5C1809D424}" sibTransId="{64E085A1-FCB5-4350-8B45-5222D3CCDB45}"/>
    <dgm:cxn modelId="{960A6147-98FB-4B5D-B966-5D2FE2F54845}" type="presParOf" srcId="{50911B14-DECD-48FC-B05C-B41912CD30B7}" destId="{7DEB8E4D-CE7A-4F37-B0AD-1BE0F98A315C}" srcOrd="0" destOrd="0" presId="urn:microsoft.com/office/officeart/2018/2/layout/IconCircleList"/>
    <dgm:cxn modelId="{A4493C52-CA7A-495B-8E55-3E549C3F9D7F}" type="presParOf" srcId="{7DEB8E4D-CE7A-4F37-B0AD-1BE0F98A315C}" destId="{9096DB5C-D206-4F43-95A9-E1813FCD97A0}" srcOrd="0" destOrd="0" presId="urn:microsoft.com/office/officeart/2018/2/layout/IconCircleList"/>
    <dgm:cxn modelId="{9CEDEB72-1DBA-45DE-BE86-413CEA3D79D2}" type="presParOf" srcId="{9096DB5C-D206-4F43-95A9-E1813FCD97A0}" destId="{6B65F8A5-772F-4B97-9A69-C6FE20D70271}" srcOrd="0" destOrd="0" presId="urn:microsoft.com/office/officeart/2018/2/layout/IconCircleList"/>
    <dgm:cxn modelId="{9E2D94B2-84E9-422D-AC18-A57C13BFDD79}" type="presParOf" srcId="{9096DB5C-D206-4F43-95A9-E1813FCD97A0}" destId="{8A204199-F580-457C-B9BC-4DF6016B0D69}" srcOrd="1" destOrd="0" presId="urn:microsoft.com/office/officeart/2018/2/layout/IconCircleList"/>
    <dgm:cxn modelId="{36E2496E-0700-4D12-8788-FF92E4EBBA08}" type="presParOf" srcId="{9096DB5C-D206-4F43-95A9-E1813FCD97A0}" destId="{6FA2830E-DC21-4BA3-8FD2-73C5703535E9}" srcOrd="2" destOrd="0" presId="urn:microsoft.com/office/officeart/2018/2/layout/IconCircleList"/>
    <dgm:cxn modelId="{E3E3DD4E-FEB0-40E1-A7C9-3654ED937B29}" type="presParOf" srcId="{9096DB5C-D206-4F43-95A9-E1813FCD97A0}" destId="{E8D2ECED-1E76-4677-A725-128EEF06C0C0}" srcOrd="3" destOrd="0" presId="urn:microsoft.com/office/officeart/2018/2/layout/IconCircleList"/>
    <dgm:cxn modelId="{97BB11EE-8451-47A9-B69D-DD6E52BB2980}" type="presParOf" srcId="{7DEB8E4D-CE7A-4F37-B0AD-1BE0F98A315C}" destId="{51760111-A1B2-4295-A2A8-0D76741B3EEB}" srcOrd="1" destOrd="0" presId="urn:microsoft.com/office/officeart/2018/2/layout/IconCircleList"/>
    <dgm:cxn modelId="{D173D50E-F85A-42D5-B002-7AEACDD09523}" type="presParOf" srcId="{7DEB8E4D-CE7A-4F37-B0AD-1BE0F98A315C}" destId="{76F65176-F62B-4255-B4D1-91D70CFB1E15}" srcOrd="2" destOrd="0" presId="urn:microsoft.com/office/officeart/2018/2/layout/IconCircleList"/>
    <dgm:cxn modelId="{F6630F9A-4C04-4B8F-BBBA-89C43C434071}" type="presParOf" srcId="{76F65176-F62B-4255-B4D1-91D70CFB1E15}" destId="{AB22557D-8FC5-49DF-B747-8FC106FE27C9}" srcOrd="0" destOrd="0" presId="urn:microsoft.com/office/officeart/2018/2/layout/IconCircleList"/>
    <dgm:cxn modelId="{2621A3BE-C94F-4834-845C-A10FF0B814F2}" type="presParOf" srcId="{76F65176-F62B-4255-B4D1-91D70CFB1E15}" destId="{45CE647D-1046-416A-AC7A-DDF350E61CB8}" srcOrd="1" destOrd="0" presId="urn:microsoft.com/office/officeart/2018/2/layout/IconCircleList"/>
    <dgm:cxn modelId="{0392AD34-C846-45C6-9174-299734740AEB}" type="presParOf" srcId="{76F65176-F62B-4255-B4D1-91D70CFB1E15}" destId="{E37078D9-82A2-47EB-87FA-2D90B00CA25F}" srcOrd="2" destOrd="0" presId="urn:microsoft.com/office/officeart/2018/2/layout/IconCircleList"/>
    <dgm:cxn modelId="{0288B62A-8D65-4646-886A-D5496B597D1A}" type="presParOf" srcId="{76F65176-F62B-4255-B4D1-91D70CFB1E15}" destId="{A014DEDD-8747-4223-A189-0B83713F91AC}" srcOrd="3" destOrd="0" presId="urn:microsoft.com/office/officeart/2018/2/layout/IconCircleList"/>
    <dgm:cxn modelId="{4917EAD8-8223-4C41-9381-372B6A6B6505}" type="presParOf" srcId="{7DEB8E4D-CE7A-4F37-B0AD-1BE0F98A315C}" destId="{78BCE499-5D59-47EA-947A-F1D1C54D03C4}" srcOrd="3" destOrd="0" presId="urn:microsoft.com/office/officeart/2018/2/layout/IconCircleList"/>
    <dgm:cxn modelId="{5A597B63-2E72-4927-8655-2AB5F1910033}" type="presParOf" srcId="{7DEB8E4D-CE7A-4F37-B0AD-1BE0F98A315C}" destId="{B11DDB80-B340-4951-BB49-B8FE00C96592}" srcOrd="4" destOrd="0" presId="urn:microsoft.com/office/officeart/2018/2/layout/IconCircleList"/>
    <dgm:cxn modelId="{041A4CC7-C126-4233-80D7-7B82C718389C}" type="presParOf" srcId="{B11DDB80-B340-4951-BB49-B8FE00C96592}" destId="{27396D75-87CE-407F-997F-2E5502E68DC3}" srcOrd="0" destOrd="0" presId="urn:microsoft.com/office/officeart/2018/2/layout/IconCircleList"/>
    <dgm:cxn modelId="{8DF01109-551C-48F4-975A-5755F6DC1390}" type="presParOf" srcId="{B11DDB80-B340-4951-BB49-B8FE00C96592}" destId="{97029828-6287-456C-8523-E3D094917351}" srcOrd="1" destOrd="0" presId="urn:microsoft.com/office/officeart/2018/2/layout/IconCircleList"/>
    <dgm:cxn modelId="{F2A2F076-AECC-4708-B102-E73C69AFF506}" type="presParOf" srcId="{B11DDB80-B340-4951-BB49-B8FE00C96592}" destId="{63CE97BE-3BA6-4A66-86C9-E953E472D8D4}" srcOrd="2" destOrd="0" presId="urn:microsoft.com/office/officeart/2018/2/layout/IconCircleList"/>
    <dgm:cxn modelId="{F28CBA90-72F8-4B47-A9AF-E2113C587329}" type="presParOf" srcId="{B11DDB80-B340-4951-BB49-B8FE00C96592}" destId="{317765FD-025E-4B52-B593-CD466C58D287}"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4E26D15-D45E-4CC9-BA56-A53721695A29}" type="doc">
      <dgm:prSet loTypeId="urn:microsoft.com/office/officeart/2018/2/layout/IconLabel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4BAED140-C2C9-4075-BFC5-1816A85A7942}">
      <dgm:prSet/>
      <dgm:spPr/>
      <dgm:t>
        <a:bodyPr/>
        <a:lstStyle/>
        <a:p>
          <a:pPr>
            <a:lnSpc>
              <a:spcPct val="100000"/>
            </a:lnSpc>
          </a:pPr>
          <a:r>
            <a:rPr lang="en-US" dirty="0"/>
            <a:t>Identify requirements and translate them into viable AI use cases.</a:t>
          </a:r>
        </a:p>
      </dgm:t>
    </dgm:pt>
    <dgm:pt modelId="{68607E2B-C8D1-4E45-B091-7E75C2138ABE}" type="parTrans" cxnId="{81DF0C35-1195-483E-93EA-E8DCDFA74176}">
      <dgm:prSet/>
      <dgm:spPr/>
      <dgm:t>
        <a:bodyPr/>
        <a:lstStyle/>
        <a:p>
          <a:endParaRPr lang="en-US"/>
        </a:p>
      </dgm:t>
    </dgm:pt>
    <dgm:pt modelId="{4C95591D-A531-41FE-831A-E3F206874C9C}" type="sibTrans" cxnId="{81DF0C35-1195-483E-93EA-E8DCDFA74176}">
      <dgm:prSet/>
      <dgm:spPr/>
      <dgm:t>
        <a:bodyPr/>
        <a:lstStyle/>
        <a:p>
          <a:pPr>
            <a:lnSpc>
              <a:spcPct val="100000"/>
            </a:lnSpc>
          </a:pPr>
          <a:endParaRPr lang="en-US"/>
        </a:p>
      </dgm:t>
    </dgm:pt>
    <dgm:pt modelId="{4EA8279E-70C4-408B-98A5-B3BF607C1487}">
      <dgm:prSet/>
      <dgm:spPr/>
      <dgm:t>
        <a:bodyPr/>
        <a:lstStyle/>
        <a:p>
          <a:pPr>
            <a:lnSpc>
              <a:spcPct val="100000"/>
            </a:lnSpc>
          </a:pPr>
          <a:r>
            <a:rPr lang="en-US" dirty="0"/>
            <a:t>Define clear, measurable business and technical success criteria.</a:t>
          </a:r>
        </a:p>
      </dgm:t>
    </dgm:pt>
    <dgm:pt modelId="{4A458B2B-6F9D-4334-B87C-D0ACCD7E7450}" type="parTrans" cxnId="{8E817F77-2365-41B5-AFF4-8E8454CB735D}">
      <dgm:prSet/>
      <dgm:spPr/>
      <dgm:t>
        <a:bodyPr/>
        <a:lstStyle/>
        <a:p>
          <a:endParaRPr lang="en-US"/>
        </a:p>
      </dgm:t>
    </dgm:pt>
    <dgm:pt modelId="{F22A295C-680B-4EF6-96FA-40FC061A6EB8}" type="sibTrans" cxnId="{8E817F77-2365-41B5-AFF4-8E8454CB735D}">
      <dgm:prSet/>
      <dgm:spPr/>
      <dgm:t>
        <a:bodyPr/>
        <a:lstStyle/>
        <a:p>
          <a:pPr>
            <a:lnSpc>
              <a:spcPct val="100000"/>
            </a:lnSpc>
          </a:pPr>
          <a:endParaRPr lang="en-US"/>
        </a:p>
      </dgm:t>
    </dgm:pt>
    <dgm:pt modelId="{F843188E-0206-45B4-9752-2CB4EF934B75}">
      <dgm:prSet/>
      <dgm:spPr/>
      <dgm:t>
        <a:bodyPr/>
        <a:lstStyle/>
        <a:p>
          <a:pPr>
            <a:lnSpc>
              <a:spcPct val="100000"/>
            </a:lnSpc>
          </a:pPr>
          <a:r>
            <a:rPr lang="en-US" dirty="0"/>
            <a:t>Design an AI ready platform which is secure, scalable, and well-managed from day one.</a:t>
          </a:r>
        </a:p>
      </dgm:t>
    </dgm:pt>
    <dgm:pt modelId="{8D78F2DD-9639-4D2D-BF3C-1735A58CB1BB}" type="parTrans" cxnId="{AFAB1F37-83BD-4822-9FEE-3C4A8CE5E71B}">
      <dgm:prSet/>
      <dgm:spPr/>
      <dgm:t>
        <a:bodyPr/>
        <a:lstStyle/>
        <a:p>
          <a:endParaRPr lang="en-US"/>
        </a:p>
      </dgm:t>
    </dgm:pt>
    <dgm:pt modelId="{C02B7248-B3A3-42F4-9C7D-0213663C6AEF}" type="sibTrans" cxnId="{AFAB1F37-83BD-4822-9FEE-3C4A8CE5E71B}">
      <dgm:prSet/>
      <dgm:spPr/>
      <dgm:t>
        <a:bodyPr/>
        <a:lstStyle/>
        <a:p>
          <a:endParaRPr lang="en-US"/>
        </a:p>
      </dgm:t>
    </dgm:pt>
    <dgm:pt modelId="{503B0CD7-AA34-4129-A294-AEC4F643C2E8}" type="pres">
      <dgm:prSet presAssocID="{24E26D15-D45E-4CC9-BA56-A53721695A29}" presName="root" presStyleCnt="0">
        <dgm:presLayoutVars>
          <dgm:dir/>
          <dgm:resizeHandles val="exact"/>
        </dgm:presLayoutVars>
      </dgm:prSet>
      <dgm:spPr/>
    </dgm:pt>
    <dgm:pt modelId="{81279A50-72D5-4E87-9985-EB5452704191}" type="pres">
      <dgm:prSet presAssocID="{4BAED140-C2C9-4075-BFC5-1816A85A7942}" presName="compNode" presStyleCnt="0"/>
      <dgm:spPr/>
    </dgm:pt>
    <dgm:pt modelId="{8108AE76-02DD-409E-B0C6-A54827F1F71F}" type="pres">
      <dgm:prSet presAssocID="{4BAED140-C2C9-4075-BFC5-1816A85A7942}"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Person with Idea"/>
        </a:ext>
      </dgm:extLst>
    </dgm:pt>
    <dgm:pt modelId="{92792944-3F7B-4F08-A214-07737F061B6B}" type="pres">
      <dgm:prSet presAssocID="{4BAED140-C2C9-4075-BFC5-1816A85A7942}" presName="spaceRect" presStyleCnt="0"/>
      <dgm:spPr/>
    </dgm:pt>
    <dgm:pt modelId="{00CAFCB1-DA4D-4256-8394-C2183580B192}" type="pres">
      <dgm:prSet presAssocID="{4BAED140-C2C9-4075-BFC5-1816A85A7942}" presName="textRect" presStyleLbl="revTx" presStyleIdx="0" presStyleCnt="3">
        <dgm:presLayoutVars>
          <dgm:chMax val="1"/>
          <dgm:chPref val="1"/>
        </dgm:presLayoutVars>
      </dgm:prSet>
      <dgm:spPr/>
    </dgm:pt>
    <dgm:pt modelId="{12DA42B0-53B2-4A76-AEDD-AE189D477B02}" type="pres">
      <dgm:prSet presAssocID="{4C95591D-A531-41FE-831A-E3F206874C9C}" presName="sibTrans" presStyleCnt="0"/>
      <dgm:spPr/>
    </dgm:pt>
    <dgm:pt modelId="{708AF363-242C-454A-A02B-30503CDB9C14}" type="pres">
      <dgm:prSet presAssocID="{4EA8279E-70C4-408B-98A5-B3BF607C1487}" presName="compNode" presStyleCnt="0"/>
      <dgm:spPr/>
    </dgm:pt>
    <dgm:pt modelId="{E6DA7A48-5FD6-4E06-93A3-51B0665B7243}" type="pres">
      <dgm:prSet presAssocID="{4EA8279E-70C4-408B-98A5-B3BF607C1487}"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ullseye"/>
        </a:ext>
      </dgm:extLst>
    </dgm:pt>
    <dgm:pt modelId="{6E0526B3-E000-40DE-ADDB-638079E4556E}" type="pres">
      <dgm:prSet presAssocID="{4EA8279E-70C4-408B-98A5-B3BF607C1487}" presName="spaceRect" presStyleCnt="0"/>
      <dgm:spPr/>
    </dgm:pt>
    <dgm:pt modelId="{E53D60A9-FFAD-42D9-BB4A-1CE0204C90D4}" type="pres">
      <dgm:prSet presAssocID="{4EA8279E-70C4-408B-98A5-B3BF607C1487}" presName="textRect" presStyleLbl="revTx" presStyleIdx="1" presStyleCnt="3">
        <dgm:presLayoutVars>
          <dgm:chMax val="1"/>
          <dgm:chPref val="1"/>
        </dgm:presLayoutVars>
      </dgm:prSet>
      <dgm:spPr/>
    </dgm:pt>
    <dgm:pt modelId="{C2955EA5-5F65-4EE9-A6C4-39D318D488AE}" type="pres">
      <dgm:prSet presAssocID="{F22A295C-680B-4EF6-96FA-40FC061A6EB8}" presName="sibTrans" presStyleCnt="0"/>
      <dgm:spPr/>
    </dgm:pt>
    <dgm:pt modelId="{6E017634-26F7-47AA-BF6C-9DB3CAE7BC7A}" type="pres">
      <dgm:prSet presAssocID="{F843188E-0206-45B4-9752-2CB4EF934B75}" presName="compNode" presStyleCnt="0"/>
      <dgm:spPr/>
    </dgm:pt>
    <dgm:pt modelId="{5F7A8E3E-6685-47E4-9FB7-9AA977180925}" type="pres">
      <dgm:prSet presAssocID="{F843188E-0206-45B4-9752-2CB4EF934B75}"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Cloud Computing"/>
        </a:ext>
      </dgm:extLst>
    </dgm:pt>
    <dgm:pt modelId="{DA907CA9-DEBF-413C-AF2E-9B7C5E057C6F}" type="pres">
      <dgm:prSet presAssocID="{F843188E-0206-45B4-9752-2CB4EF934B75}" presName="spaceRect" presStyleCnt="0"/>
      <dgm:spPr/>
    </dgm:pt>
    <dgm:pt modelId="{ACA9AACE-2CFA-46C4-8BBE-F28FFB91C1D2}" type="pres">
      <dgm:prSet presAssocID="{F843188E-0206-45B4-9752-2CB4EF934B75}" presName="textRect" presStyleLbl="revTx" presStyleIdx="2" presStyleCnt="3">
        <dgm:presLayoutVars>
          <dgm:chMax val="1"/>
          <dgm:chPref val="1"/>
        </dgm:presLayoutVars>
      </dgm:prSet>
      <dgm:spPr/>
    </dgm:pt>
  </dgm:ptLst>
  <dgm:cxnLst>
    <dgm:cxn modelId="{C7D2CC2E-B77D-4E57-B2C0-736367482BEE}" type="presOf" srcId="{4EA8279E-70C4-408B-98A5-B3BF607C1487}" destId="{E53D60A9-FFAD-42D9-BB4A-1CE0204C90D4}" srcOrd="0" destOrd="0" presId="urn:microsoft.com/office/officeart/2018/2/layout/IconLabelList"/>
    <dgm:cxn modelId="{81DF0C35-1195-483E-93EA-E8DCDFA74176}" srcId="{24E26D15-D45E-4CC9-BA56-A53721695A29}" destId="{4BAED140-C2C9-4075-BFC5-1816A85A7942}" srcOrd="0" destOrd="0" parTransId="{68607E2B-C8D1-4E45-B091-7E75C2138ABE}" sibTransId="{4C95591D-A531-41FE-831A-E3F206874C9C}"/>
    <dgm:cxn modelId="{AFAB1F37-83BD-4822-9FEE-3C4A8CE5E71B}" srcId="{24E26D15-D45E-4CC9-BA56-A53721695A29}" destId="{F843188E-0206-45B4-9752-2CB4EF934B75}" srcOrd="2" destOrd="0" parTransId="{8D78F2DD-9639-4D2D-BF3C-1735A58CB1BB}" sibTransId="{C02B7248-B3A3-42F4-9C7D-0213663C6AEF}"/>
    <dgm:cxn modelId="{8E817F77-2365-41B5-AFF4-8E8454CB735D}" srcId="{24E26D15-D45E-4CC9-BA56-A53721695A29}" destId="{4EA8279E-70C4-408B-98A5-B3BF607C1487}" srcOrd="1" destOrd="0" parTransId="{4A458B2B-6F9D-4334-B87C-D0ACCD7E7450}" sibTransId="{F22A295C-680B-4EF6-96FA-40FC061A6EB8}"/>
    <dgm:cxn modelId="{D0145D8B-ACEC-4779-965C-2D40CF612019}" type="presOf" srcId="{4BAED140-C2C9-4075-BFC5-1816A85A7942}" destId="{00CAFCB1-DA4D-4256-8394-C2183580B192}" srcOrd="0" destOrd="0" presId="urn:microsoft.com/office/officeart/2018/2/layout/IconLabelList"/>
    <dgm:cxn modelId="{A6F656AB-C3A6-4712-BA32-D0E8B0070A05}" type="presOf" srcId="{24E26D15-D45E-4CC9-BA56-A53721695A29}" destId="{503B0CD7-AA34-4129-A294-AEC4F643C2E8}" srcOrd="0" destOrd="0" presId="urn:microsoft.com/office/officeart/2018/2/layout/IconLabelList"/>
    <dgm:cxn modelId="{DF2950C7-143F-4614-A13B-228441C67D1D}" type="presOf" srcId="{F843188E-0206-45B4-9752-2CB4EF934B75}" destId="{ACA9AACE-2CFA-46C4-8BBE-F28FFB91C1D2}" srcOrd="0" destOrd="0" presId="urn:microsoft.com/office/officeart/2018/2/layout/IconLabelList"/>
    <dgm:cxn modelId="{862D8805-2E5C-4050-8645-DFA982CB120C}" type="presParOf" srcId="{503B0CD7-AA34-4129-A294-AEC4F643C2E8}" destId="{81279A50-72D5-4E87-9985-EB5452704191}" srcOrd="0" destOrd="0" presId="urn:microsoft.com/office/officeart/2018/2/layout/IconLabelList"/>
    <dgm:cxn modelId="{B3375BF3-3B4C-4288-B985-2DA536DD911F}" type="presParOf" srcId="{81279A50-72D5-4E87-9985-EB5452704191}" destId="{8108AE76-02DD-409E-B0C6-A54827F1F71F}" srcOrd="0" destOrd="0" presId="urn:microsoft.com/office/officeart/2018/2/layout/IconLabelList"/>
    <dgm:cxn modelId="{1996F880-5160-4B82-B8F2-AFA67EC6C493}" type="presParOf" srcId="{81279A50-72D5-4E87-9985-EB5452704191}" destId="{92792944-3F7B-4F08-A214-07737F061B6B}" srcOrd="1" destOrd="0" presId="urn:microsoft.com/office/officeart/2018/2/layout/IconLabelList"/>
    <dgm:cxn modelId="{5F42CD22-AA72-4D7F-9DD5-D5559BCD14DD}" type="presParOf" srcId="{81279A50-72D5-4E87-9985-EB5452704191}" destId="{00CAFCB1-DA4D-4256-8394-C2183580B192}" srcOrd="2" destOrd="0" presId="urn:microsoft.com/office/officeart/2018/2/layout/IconLabelList"/>
    <dgm:cxn modelId="{41F053FB-4C0D-4A6C-8878-264B7D3E246B}" type="presParOf" srcId="{503B0CD7-AA34-4129-A294-AEC4F643C2E8}" destId="{12DA42B0-53B2-4A76-AEDD-AE189D477B02}" srcOrd="1" destOrd="0" presId="urn:microsoft.com/office/officeart/2018/2/layout/IconLabelList"/>
    <dgm:cxn modelId="{DBBC8E9F-1678-47BB-8DD2-AD018B741C5B}" type="presParOf" srcId="{503B0CD7-AA34-4129-A294-AEC4F643C2E8}" destId="{708AF363-242C-454A-A02B-30503CDB9C14}" srcOrd="2" destOrd="0" presId="urn:microsoft.com/office/officeart/2018/2/layout/IconLabelList"/>
    <dgm:cxn modelId="{B7C4951D-E166-46B0-A2BC-2E646DE8B050}" type="presParOf" srcId="{708AF363-242C-454A-A02B-30503CDB9C14}" destId="{E6DA7A48-5FD6-4E06-93A3-51B0665B7243}" srcOrd="0" destOrd="0" presId="urn:microsoft.com/office/officeart/2018/2/layout/IconLabelList"/>
    <dgm:cxn modelId="{CC8292D8-756E-4ECD-BB8A-66BC10586FEB}" type="presParOf" srcId="{708AF363-242C-454A-A02B-30503CDB9C14}" destId="{6E0526B3-E000-40DE-ADDB-638079E4556E}" srcOrd="1" destOrd="0" presId="urn:microsoft.com/office/officeart/2018/2/layout/IconLabelList"/>
    <dgm:cxn modelId="{9899D38D-F04D-4EC2-9413-CFF51162444A}" type="presParOf" srcId="{708AF363-242C-454A-A02B-30503CDB9C14}" destId="{E53D60A9-FFAD-42D9-BB4A-1CE0204C90D4}" srcOrd="2" destOrd="0" presId="urn:microsoft.com/office/officeart/2018/2/layout/IconLabelList"/>
    <dgm:cxn modelId="{340A2AF0-A16E-4E1E-94E7-4855DDFAEA1F}" type="presParOf" srcId="{503B0CD7-AA34-4129-A294-AEC4F643C2E8}" destId="{C2955EA5-5F65-4EE9-A6C4-39D318D488AE}" srcOrd="3" destOrd="0" presId="urn:microsoft.com/office/officeart/2018/2/layout/IconLabelList"/>
    <dgm:cxn modelId="{A4C68147-A0F4-432E-A3D9-77CBB05F8B54}" type="presParOf" srcId="{503B0CD7-AA34-4129-A294-AEC4F643C2E8}" destId="{6E017634-26F7-47AA-BF6C-9DB3CAE7BC7A}" srcOrd="4" destOrd="0" presId="urn:microsoft.com/office/officeart/2018/2/layout/IconLabelList"/>
    <dgm:cxn modelId="{DEFE782B-4388-4612-BA40-88511110A18E}" type="presParOf" srcId="{6E017634-26F7-47AA-BF6C-9DB3CAE7BC7A}" destId="{5F7A8E3E-6685-47E4-9FB7-9AA977180925}" srcOrd="0" destOrd="0" presId="urn:microsoft.com/office/officeart/2018/2/layout/IconLabelList"/>
    <dgm:cxn modelId="{4B7CCC4C-2738-4ABA-9160-86EB5BDCF4CE}" type="presParOf" srcId="{6E017634-26F7-47AA-BF6C-9DB3CAE7BC7A}" destId="{DA907CA9-DEBF-413C-AF2E-9B7C5E057C6F}" srcOrd="1" destOrd="0" presId="urn:microsoft.com/office/officeart/2018/2/layout/IconLabelList"/>
    <dgm:cxn modelId="{5D7050B8-0D7C-4822-AD9A-418E862A0E2A}" type="presParOf" srcId="{6E017634-26F7-47AA-BF6C-9DB3CAE7BC7A}" destId="{ACA9AACE-2CFA-46C4-8BBE-F28FFB91C1D2}"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4E26D15-D45E-4CC9-BA56-A53721695A29}" type="doc">
      <dgm:prSet loTypeId="urn:microsoft.com/office/officeart/2018/2/layout/IconLabel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4BAED140-C2C9-4075-BFC5-1816A85A7942}">
      <dgm:prSet/>
      <dgm:spPr/>
      <dgm:t>
        <a:bodyPr/>
        <a:lstStyle/>
        <a:p>
          <a:pPr>
            <a:lnSpc>
              <a:spcPct val="100000"/>
            </a:lnSpc>
          </a:pPr>
          <a:r>
            <a:rPr lang="en-US" dirty="0"/>
            <a:t>Identify functional &amp; non-functional requirements.</a:t>
          </a:r>
        </a:p>
      </dgm:t>
    </dgm:pt>
    <dgm:pt modelId="{68607E2B-C8D1-4E45-B091-7E75C2138ABE}" type="parTrans" cxnId="{81DF0C35-1195-483E-93EA-E8DCDFA74176}">
      <dgm:prSet/>
      <dgm:spPr/>
      <dgm:t>
        <a:bodyPr/>
        <a:lstStyle/>
        <a:p>
          <a:endParaRPr lang="en-US"/>
        </a:p>
      </dgm:t>
    </dgm:pt>
    <dgm:pt modelId="{4C95591D-A531-41FE-831A-E3F206874C9C}" type="sibTrans" cxnId="{81DF0C35-1195-483E-93EA-E8DCDFA74176}">
      <dgm:prSet/>
      <dgm:spPr/>
      <dgm:t>
        <a:bodyPr/>
        <a:lstStyle/>
        <a:p>
          <a:pPr>
            <a:lnSpc>
              <a:spcPct val="100000"/>
            </a:lnSpc>
          </a:pPr>
          <a:endParaRPr lang="en-US"/>
        </a:p>
      </dgm:t>
    </dgm:pt>
    <dgm:pt modelId="{4EA8279E-70C4-408B-98A5-B3BF607C1487}">
      <dgm:prSet/>
      <dgm:spPr/>
      <dgm:t>
        <a:bodyPr/>
        <a:lstStyle/>
        <a:p>
          <a:pPr>
            <a:lnSpc>
              <a:spcPct val="100000"/>
            </a:lnSpc>
          </a:pPr>
          <a:r>
            <a:rPr lang="en-US" dirty="0"/>
            <a:t>Design a GenAI on Azure architecture.</a:t>
          </a:r>
        </a:p>
      </dgm:t>
    </dgm:pt>
    <dgm:pt modelId="{4A458B2B-6F9D-4334-B87C-D0ACCD7E7450}" type="parTrans" cxnId="{8E817F77-2365-41B5-AFF4-8E8454CB735D}">
      <dgm:prSet/>
      <dgm:spPr/>
      <dgm:t>
        <a:bodyPr/>
        <a:lstStyle/>
        <a:p>
          <a:endParaRPr lang="en-US"/>
        </a:p>
      </dgm:t>
    </dgm:pt>
    <dgm:pt modelId="{F22A295C-680B-4EF6-96FA-40FC061A6EB8}" type="sibTrans" cxnId="{8E817F77-2365-41B5-AFF4-8E8454CB735D}">
      <dgm:prSet/>
      <dgm:spPr/>
      <dgm:t>
        <a:bodyPr/>
        <a:lstStyle/>
        <a:p>
          <a:pPr>
            <a:lnSpc>
              <a:spcPct val="100000"/>
            </a:lnSpc>
          </a:pPr>
          <a:endParaRPr lang="en-US"/>
        </a:p>
      </dgm:t>
    </dgm:pt>
    <dgm:pt modelId="{F843188E-0206-45B4-9752-2CB4EF934B75}">
      <dgm:prSet/>
      <dgm:spPr/>
      <dgm:t>
        <a:bodyPr/>
        <a:lstStyle/>
        <a:p>
          <a:pPr>
            <a:lnSpc>
              <a:spcPct val="100000"/>
            </a:lnSpc>
          </a:pPr>
          <a:r>
            <a:rPr lang="en-US" dirty="0"/>
            <a:t>Operationalize the GenAI workload.</a:t>
          </a:r>
        </a:p>
      </dgm:t>
    </dgm:pt>
    <dgm:pt modelId="{8D78F2DD-9639-4D2D-BF3C-1735A58CB1BB}" type="parTrans" cxnId="{AFAB1F37-83BD-4822-9FEE-3C4A8CE5E71B}">
      <dgm:prSet/>
      <dgm:spPr/>
      <dgm:t>
        <a:bodyPr/>
        <a:lstStyle/>
        <a:p>
          <a:endParaRPr lang="en-US"/>
        </a:p>
      </dgm:t>
    </dgm:pt>
    <dgm:pt modelId="{C02B7248-B3A3-42F4-9C7D-0213663C6AEF}" type="sibTrans" cxnId="{AFAB1F37-83BD-4822-9FEE-3C4A8CE5E71B}">
      <dgm:prSet/>
      <dgm:spPr/>
      <dgm:t>
        <a:bodyPr/>
        <a:lstStyle/>
        <a:p>
          <a:endParaRPr lang="en-US"/>
        </a:p>
      </dgm:t>
    </dgm:pt>
    <dgm:pt modelId="{503B0CD7-AA34-4129-A294-AEC4F643C2E8}" type="pres">
      <dgm:prSet presAssocID="{24E26D15-D45E-4CC9-BA56-A53721695A29}" presName="root" presStyleCnt="0">
        <dgm:presLayoutVars>
          <dgm:dir/>
          <dgm:resizeHandles val="exact"/>
        </dgm:presLayoutVars>
      </dgm:prSet>
      <dgm:spPr/>
    </dgm:pt>
    <dgm:pt modelId="{81279A50-72D5-4E87-9985-EB5452704191}" type="pres">
      <dgm:prSet presAssocID="{4BAED140-C2C9-4075-BFC5-1816A85A7942}" presName="compNode" presStyleCnt="0"/>
      <dgm:spPr/>
    </dgm:pt>
    <dgm:pt modelId="{8108AE76-02DD-409E-B0C6-A54827F1F71F}" type="pres">
      <dgm:prSet presAssocID="{4BAED140-C2C9-4075-BFC5-1816A85A7942}"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Person with Idea"/>
        </a:ext>
      </dgm:extLst>
    </dgm:pt>
    <dgm:pt modelId="{92792944-3F7B-4F08-A214-07737F061B6B}" type="pres">
      <dgm:prSet presAssocID="{4BAED140-C2C9-4075-BFC5-1816A85A7942}" presName="spaceRect" presStyleCnt="0"/>
      <dgm:spPr/>
    </dgm:pt>
    <dgm:pt modelId="{00CAFCB1-DA4D-4256-8394-C2183580B192}" type="pres">
      <dgm:prSet presAssocID="{4BAED140-C2C9-4075-BFC5-1816A85A7942}" presName="textRect" presStyleLbl="revTx" presStyleIdx="0" presStyleCnt="3">
        <dgm:presLayoutVars>
          <dgm:chMax val="1"/>
          <dgm:chPref val="1"/>
        </dgm:presLayoutVars>
      </dgm:prSet>
      <dgm:spPr/>
    </dgm:pt>
    <dgm:pt modelId="{12DA42B0-53B2-4A76-AEDD-AE189D477B02}" type="pres">
      <dgm:prSet presAssocID="{4C95591D-A531-41FE-831A-E3F206874C9C}" presName="sibTrans" presStyleCnt="0"/>
      <dgm:spPr/>
    </dgm:pt>
    <dgm:pt modelId="{708AF363-242C-454A-A02B-30503CDB9C14}" type="pres">
      <dgm:prSet presAssocID="{4EA8279E-70C4-408B-98A5-B3BF607C1487}" presName="compNode" presStyleCnt="0"/>
      <dgm:spPr/>
    </dgm:pt>
    <dgm:pt modelId="{E6DA7A48-5FD6-4E06-93A3-51B0665B7243}" type="pres">
      <dgm:prSet presAssocID="{4EA8279E-70C4-408B-98A5-B3BF607C1487}"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ullseye"/>
        </a:ext>
      </dgm:extLst>
    </dgm:pt>
    <dgm:pt modelId="{6E0526B3-E000-40DE-ADDB-638079E4556E}" type="pres">
      <dgm:prSet presAssocID="{4EA8279E-70C4-408B-98A5-B3BF607C1487}" presName="spaceRect" presStyleCnt="0"/>
      <dgm:spPr/>
    </dgm:pt>
    <dgm:pt modelId="{E53D60A9-FFAD-42D9-BB4A-1CE0204C90D4}" type="pres">
      <dgm:prSet presAssocID="{4EA8279E-70C4-408B-98A5-B3BF607C1487}" presName="textRect" presStyleLbl="revTx" presStyleIdx="1" presStyleCnt="3">
        <dgm:presLayoutVars>
          <dgm:chMax val="1"/>
          <dgm:chPref val="1"/>
        </dgm:presLayoutVars>
      </dgm:prSet>
      <dgm:spPr/>
    </dgm:pt>
    <dgm:pt modelId="{C2955EA5-5F65-4EE9-A6C4-39D318D488AE}" type="pres">
      <dgm:prSet presAssocID="{F22A295C-680B-4EF6-96FA-40FC061A6EB8}" presName="sibTrans" presStyleCnt="0"/>
      <dgm:spPr/>
    </dgm:pt>
    <dgm:pt modelId="{6E017634-26F7-47AA-BF6C-9DB3CAE7BC7A}" type="pres">
      <dgm:prSet presAssocID="{F843188E-0206-45B4-9752-2CB4EF934B75}" presName="compNode" presStyleCnt="0"/>
      <dgm:spPr/>
    </dgm:pt>
    <dgm:pt modelId="{5F7A8E3E-6685-47E4-9FB7-9AA977180925}" type="pres">
      <dgm:prSet presAssocID="{F843188E-0206-45B4-9752-2CB4EF934B75}"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Cloud Computing"/>
        </a:ext>
      </dgm:extLst>
    </dgm:pt>
    <dgm:pt modelId="{DA907CA9-DEBF-413C-AF2E-9B7C5E057C6F}" type="pres">
      <dgm:prSet presAssocID="{F843188E-0206-45B4-9752-2CB4EF934B75}" presName="spaceRect" presStyleCnt="0"/>
      <dgm:spPr/>
    </dgm:pt>
    <dgm:pt modelId="{ACA9AACE-2CFA-46C4-8BBE-F28FFB91C1D2}" type="pres">
      <dgm:prSet presAssocID="{F843188E-0206-45B4-9752-2CB4EF934B75}" presName="textRect" presStyleLbl="revTx" presStyleIdx="2" presStyleCnt="3">
        <dgm:presLayoutVars>
          <dgm:chMax val="1"/>
          <dgm:chPref val="1"/>
        </dgm:presLayoutVars>
      </dgm:prSet>
      <dgm:spPr/>
    </dgm:pt>
  </dgm:ptLst>
  <dgm:cxnLst>
    <dgm:cxn modelId="{C7D2CC2E-B77D-4E57-B2C0-736367482BEE}" type="presOf" srcId="{4EA8279E-70C4-408B-98A5-B3BF607C1487}" destId="{E53D60A9-FFAD-42D9-BB4A-1CE0204C90D4}" srcOrd="0" destOrd="0" presId="urn:microsoft.com/office/officeart/2018/2/layout/IconLabelList"/>
    <dgm:cxn modelId="{81DF0C35-1195-483E-93EA-E8DCDFA74176}" srcId="{24E26D15-D45E-4CC9-BA56-A53721695A29}" destId="{4BAED140-C2C9-4075-BFC5-1816A85A7942}" srcOrd="0" destOrd="0" parTransId="{68607E2B-C8D1-4E45-B091-7E75C2138ABE}" sibTransId="{4C95591D-A531-41FE-831A-E3F206874C9C}"/>
    <dgm:cxn modelId="{AFAB1F37-83BD-4822-9FEE-3C4A8CE5E71B}" srcId="{24E26D15-D45E-4CC9-BA56-A53721695A29}" destId="{F843188E-0206-45B4-9752-2CB4EF934B75}" srcOrd="2" destOrd="0" parTransId="{8D78F2DD-9639-4D2D-BF3C-1735A58CB1BB}" sibTransId="{C02B7248-B3A3-42F4-9C7D-0213663C6AEF}"/>
    <dgm:cxn modelId="{8E817F77-2365-41B5-AFF4-8E8454CB735D}" srcId="{24E26D15-D45E-4CC9-BA56-A53721695A29}" destId="{4EA8279E-70C4-408B-98A5-B3BF607C1487}" srcOrd="1" destOrd="0" parTransId="{4A458B2B-6F9D-4334-B87C-D0ACCD7E7450}" sibTransId="{F22A295C-680B-4EF6-96FA-40FC061A6EB8}"/>
    <dgm:cxn modelId="{D0145D8B-ACEC-4779-965C-2D40CF612019}" type="presOf" srcId="{4BAED140-C2C9-4075-BFC5-1816A85A7942}" destId="{00CAFCB1-DA4D-4256-8394-C2183580B192}" srcOrd="0" destOrd="0" presId="urn:microsoft.com/office/officeart/2018/2/layout/IconLabelList"/>
    <dgm:cxn modelId="{A6F656AB-C3A6-4712-BA32-D0E8B0070A05}" type="presOf" srcId="{24E26D15-D45E-4CC9-BA56-A53721695A29}" destId="{503B0CD7-AA34-4129-A294-AEC4F643C2E8}" srcOrd="0" destOrd="0" presId="urn:microsoft.com/office/officeart/2018/2/layout/IconLabelList"/>
    <dgm:cxn modelId="{DF2950C7-143F-4614-A13B-228441C67D1D}" type="presOf" srcId="{F843188E-0206-45B4-9752-2CB4EF934B75}" destId="{ACA9AACE-2CFA-46C4-8BBE-F28FFB91C1D2}" srcOrd="0" destOrd="0" presId="urn:microsoft.com/office/officeart/2018/2/layout/IconLabelList"/>
    <dgm:cxn modelId="{862D8805-2E5C-4050-8645-DFA982CB120C}" type="presParOf" srcId="{503B0CD7-AA34-4129-A294-AEC4F643C2E8}" destId="{81279A50-72D5-4E87-9985-EB5452704191}" srcOrd="0" destOrd="0" presId="urn:microsoft.com/office/officeart/2018/2/layout/IconLabelList"/>
    <dgm:cxn modelId="{B3375BF3-3B4C-4288-B985-2DA536DD911F}" type="presParOf" srcId="{81279A50-72D5-4E87-9985-EB5452704191}" destId="{8108AE76-02DD-409E-B0C6-A54827F1F71F}" srcOrd="0" destOrd="0" presId="urn:microsoft.com/office/officeart/2018/2/layout/IconLabelList"/>
    <dgm:cxn modelId="{1996F880-5160-4B82-B8F2-AFA67EC6C493}" type="presParOf" srcId="{81279A50-72D5-4E87-9985-EB5452704191}" destId="{92792944-3F7B-4F08-A214-07737F061B6B}" srcOrd="1" destOrd="0" presId="urn:microsoft.com/office/officeart/2018/2/layout/IconLabelList"/>
    <dgm:cxn modelId="{5F42CD22-AA72-4D7F-9DD5-D5559BCD14DD}" type="presParOf" srcId="{81279A50-72D5-4E87-9985-EB5452704191}" destId="{00CAFCB1-DA4D-4256-8394-C2183580B192}" srcOrd="2" destOrd="0" presId="urn:microsoft.com/office/officeart/2018/2/layout/IconLabelList"/>
    <dgm:cxn modelId="{41F053FB-4C0D-4A6C-8878-264B7D3E246B}" type="presParOf" srcId="{503B0CD7-AA34-4129-A294-AEC4F643C2E8}" destId="{12DA42B0-53B2-4A76-AEDD-AE189D477B02}" srcOrd="1" destOrd="0" presId="urn:microsoft.com/office/officeart/2018/2/layout/IconLabelList"/>
    <dgm:cxn modelId="{DBBC8E9F-1678-47BB-8DD2-AD018B741C5B}" type="presParOf" srcId="{503B0CD7-AA34-4129-A294-AEC4F643C2E8}" destId="{708AF363-242C-454A-A02B-30503CDB9C14}" srcOrd="2" destOrd="0" presId="urn:microsoft.com/office/officeart/2018/2/layout/IconLabelList"/>
    <dgm:cxn modelId="{B7C4951D-E166-46B0-A2BC-2E646DE8B050}" type="presParOf" srcId="{708AF363-242C-454A-A02B-30503CDB9C14}" destId="{E6DA7A48-5FD6-4E06-93A3-51B0665B7243}" srcOrd="0" destOrd="0" presId="urn:microsoft.com/office/officeart/2018/2/layout/IconLabelList"/>
    <dgm:cxn modelId="{CC8292D8-756E-4ECD-BB8A-66BC10586FEB}" type="presParOf" srcId="{708AF363-242C-454A-A02B-30503CDB9C14}" destId="{6E0526B3-E000-40DE-ADDB-638079E4556E}" srcOrd="1" destOrd="0" presId="urn:microsoft.com/office/officeart/2018/2/layout/IconLabelList"/>
    <dgm:cxn modelId="{9899D38D-F04D-4EC2-9413-CFF51162444A}" type="presParOf" srcId="{708AF363-242C-454A-A02B-30503CDB9C14}" destId="{E53D60A9-FFAD-42D9-BB4A-1CE0204C90D4}" srcOrd="2" destOrd="0" presId="urn:microsoft.com/office/officeart/2018/2/layout/IconLabelList"/>
    <dgm:cxn modelId="{340A2AF0-A16E-4E1E-94E7-4855DDFAEA1F}" type="presParOf" srcId="{503B0CD7-AA34-4129-A294-AEC4F643C2E8}" destId="{C2955EA5-5F65-4EE9-A6C4-39D318D488AE}" srcOrd="3" destOrd="0" presId="urn:microsoft.com/office/officeart/2018/2/layout/IconLabelList"/>
    <dgm:cxn modelId="{A4C68147-A0F4-432E-A3D9-77CBB05F8B54}" type="presParOf" srcId="{503B0CD7-AA34-4129-A294-AEC4F643C2E8}" destId="{6E017634-26F7-47AA-BF6C-9DB3CAE7BC7A}" srcOrd="4" destOrd="0" presId="urn:microsoft.com/office/officeart/2018/2/layout/IconLabelList"/>
    <dgm:cxn modelId="{DEFE782B-4388-4612-BA40-88511110A18E}" type="presParOf" srcId="{6E017634-26F7-47AA-BF6C-9DB3CAE7BC7A}" destId="{5F7A8E3E-6685-47E4-9FB7-9AA977180925}" srcOrd="0" destOrd="0" presId="urn:microsoft.com/office/officeart/2018/2/layout/IconLabelList"/>
    <dgm:cxn modelId="{4B7CCC4C-2738-4ABA-9160-86EB5BDCF4CE}" type="presParOf" srcId="{6E017634-26F7-47AA-BF6C-9DB3CAE7BC7A}" destId="{DA907CA9-DEBF-413C-AF2E-9B7C5E057C6F}" srcOrd="1" destOrd="0" presId="urn:microsoft.com/office/officeart/2018/2/layout/IconLabelList"/>
    <dgm:cxn modelId="{5D7050B8-0D7C-4822-AD9A-418E862A0E2A}" type="presParOf" srcId="{6E017634-26F7-47AA-BF6C-9DB3CAE7BC7A}" destId="{ACA9AACE-2CFA-46C4-8BBE-F28FFB91C1D2}"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4E26D15-D45E-4CC9-BA56-A53721695A29}" type="doc">
      <dgm:prSet loTypeId="urn:microsoft.com/office/officeart/2018/2/layout/IconLabel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4BAED140-C2C9-4075-BFC5-1816A85A7942}">
      <dgm:prSet/>
      <dgm:spPr/>
      <dgm:t>
        <a:bodyPr/>
        <a:lstStyle/>
        <a:p>
          <a:pPr>
            <a:lnSpc>
              <a:spcPct val="100000"/>
            </a:lnSpc>
          </a:pPr>
          <a:r>
            <a:rPr lang="en-US" dirty="0"/>
            <a:t>Move beyond isolated projects and scale AI across the organization.</a:t>
          </a:r>
          <a:endParaRPr lang="en-GB" dirty="0"/>
        </a:p>
        <a:p>
          <a:pPr>
            <a:lnSpc>
              <a:spcPct val="100000"/>
            </a:lnSpc>
          </a:pPr>
          <a:endParaRPr lang="en-US" dirty="0"/>
        </a:p>
      </dgm:t>
    </dgm:pt>
    <dgm:pt modelId="{68607E2B-C8D1-4E45-B091-7E75C2138ABE}" type="parTrans" cxnId="{81DF0C35-1195-483E-93EA-E8DCDFA74176}">
      <dgm:prSet/>
      <dgm:spPr/>
      <dgm:t>
        <a:bodyPr/>
        <a:lstStyle/>
        <a:p>
          <a:endParaRPr lang="en-US"/>
        </a:p>
      </dgm:t>
    </dgm:pt>
    <dgm:pt modelId="{4C95591D-A531-41FE-831A-E3F206874C9C}" type="sibTrans" cxnId="{81DF0C35-1195-483E-93EA-E8DCDFA74176}">
      <dgm:prSet/>
      <dgm:spPr/>
      <dgm:t>
        <a:bodyPr/>
        <a:lstStyle/>
        <a:p>
          <a:pPr>
            <a:lnSpc>
              <a:spcPct val="100000"/>
            </a:lnSpc>
          </a:pPr>
          <a:endParaRPr lang="en-US"/>
        </a:p>
      </dgm:t>
    </dgm:pt>
    <dgm:pt modelId="{4EA8279E-70C4-408B-98A5-B3BF607C1487}">
      <dgm:prSet/>
      <dgm:spPr/>
      <dgm:t>
        <a:bodyPr/>
        <a:lstStyle/>
        <a:p>
          <a:pPr>
            <a:lnSpc>
              <a:spcPct val="100000"/>
            </a:lnSpc>
          </a:pPr>
          <a:r>
            <a:rPr lang="en-US" dirty="0"/>
            <a:t>Design an architecture which is based on shared services, and reusable components.</a:t>
          </a:r>
        </a:p>
      </dgm:t>
    </dgm:pt>
    <dgm:pt modelId="{4A458B2B-6F9D-4334-B87C-D0ACCD7E7450}" type="parTrans" cxnId="{8E817F77-2365-41B5-AFF4-8E8454CB735D}">
      <dgm:prSet/>
      <dgm:spPr/>
      <dgm:t>
        <a:bodyPr/>
        <a:lstStyle/>
        <a:p>
          <a:endParaRPr lang="en-US"/>
        </a:p>
      </dgm:t>
    </dgm:pt>
    <dgm:pt modelId="{F22A295C-680B-4EF6-96FA-40FC061A6EB8}" type="sibTrans" cxnId="{8E817F77-2365-41B5-AFF4-8E8454CB735D}">
      <dgm:prSet/>
      <dgm:spPr/>
      <dgm:t>
        <a:bodyPr/>
        <a:lstStyle/>
        <a:p>
          <a:pPr>
            <a:lnSpc>
              <a:spcPct val="100000"/>
            </a:lnSpc>
          </a:pPr>
          <a:endParaRPr lang="en-US"/>
        </a:p>
      </dgm:t>
    </dgm:pt>
    <dgm:pt modelId="{F843188E-0206-45B4-9752-2CB4EF934B75}">
      <dgm:prSet/>
      <dgm:spPr/>
      <dgm:t>
        <a:bodyPr/>
        <a:lstStyle/>
        <a:p>
          <a:pPr>
            <a:lnSpc>
              <a:spcPct val="100000"/>
            </a:lnSpc>
          </a:pPr>
          <a:r>
            <a:rPr lang="en-US" dirty="0"/>
            <a:t>Architect a controlled gateway for accessing services, enforcing strict security and governance.</a:t>
          </a:r>
        </a:p>
      </dgm:t>
    </dgm:pt>
    <dgm:pt modelId="{8D78F2DD-9639-4D2D-BF3C-1735A58CB1BB}" type="parTrans" cxnId="{AFAB1F37-83BD-4822-9FEE-3C4A8CE5E71B}">
      <dgm:prSet/>
      <dgm:spPr/>
      <dgm:t>
        <a:bodyPr/>
        <a:lstStyle/>
        <a:p>
          <a:endParaRPr lang="en-US"/>
        </a:p>
      </dgm:t>
    </dgm:pt>
    <dgm:pt modelId="{C02B7248-B3A3-42F4-9C7D-0213663C6AEF}" type="sibTrans" cxnId="{AFAB1F37-83BD-4822-9FEE-3C4A8CE5E71B}">
      <dgm:prSet/>
      <dgm:spPr/>
      <dgm:t>
        <a:bodyPr/>
        <a:lstStyle/>
        <a:p>
          <a:endParaRPr lang="en-US"/>
        </a:p>
      </dgm:t>
    </dgm:pt>
    <dgm:pt modelId="{503B0CD7-AA34-4129-A294-AEC4F643C2E8}" type="pres">
      <dgm:prSet presAssocID="{24E26D15-D45E-4CC9-BA56-A53721695A29}" presName="root" presStyleCnt="0">
        <dgm:presLayoutVars>
          <dgm:dir/>
          <dgm:resizeHandles val="exact"/>
        </dgm:presLayoutVars>
      </dgm:prSet>
      <dgm:spPr/>
    </dgm:pt>
    <dgm:pt modelId="{81279A50-72D5-4E87-9985-EB5452704191}" type="pres">
      <dgm:prSet presAssocID="{4BAED140-C2C9-4075-BFC5-1816A85A7942}" presName="compNode" presStyleCnt="0"/>
      <dgm:spPr/>
    </dgm:pt>
    <dgm:pt modelId="{8108AE76-02DD-409E-B0C6-A54827F1F71F}" type="pres">
      <dgm:prSet presAssocID="{4BAED140-C2C9-4075-BFC5-1816A85A7942}"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Person with Idea"/>
        </a:ext>
      </dgm:extLst>
    </dgm:pt>
    <dgm:pt modelId="{92792944-3F7B-4F08-A214-07737F061B6B}" type="pres">
      <dgm:prSet presAssocID="{4BAED140-C2C9-4075-BFC5-1816A85A7942}" presName="spaceRect" presStyleCnt="0"/>
      <dgm:spPr/>
    </dgm:pt>
    <dgm:pt modelId="{00CAFCB1-DA4D-4256-8394-C2183580B192}" type="pres">
      <dgm:prSet presAssocID="{4BAED140-C2C9-4075-BFC5-1816A85A7942}" presName="textRect" presStyleLbl="revTx" presStyleIdx="0" presStyleCnt="3">
        <dgm:presLayoutVars>
          <dgm:chMax val="1"/>
          <dgm:chPref val="1"/>
        </dgm:presLayoutVars>
      </dgm:prSet>
      <dgm:spPr/>
    </dgm:pt>
    <dgm:pt modelId="{12DA42B0-53B2-4A76-AEDD-AE189D477B02}" type="pres">
      <dgm:prSet presAssocID="{4C95591D-A531-41FE-831A-E3F206874C9C}" presName="sibTrans" presStyleCnt="0"/>
      <dgm:spPr/>
    </dgm:pt>
    <dgm:pt modelId="{708AF363-242C-454A-A02B-30503CDB9C14}" type="pres">
      <dgm:prSet presAssocID="{4EA8279E-70C4-408B-98A5-B3BF607C1487}" presName="compNode" presStyleCnt="0"/>
      <dgm:spPr/>
    </dgm:pt>
    <dgm:pt modelId="{E6DA7A48-5FD6-4E06-93A3-51B0665B7243}" type="pres">
      <dgm:prSet presAssocID="{4EA8279E-70C4-408B-98A5-B3BF607C1487}"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ullseye"/>
        </a:ext>
      </dgm:extLst>
    </dgm:pt>
    <dgm:pt modelId="{6E0526B3-E000-40DE-ADDB-638079E4556E}" type="pres">
      <dgm:prSet presAssocID="{4EA8279E-70C4-408B-98A5-B3BF607C1487}" presName="spaceRect" presStyleCnt="0"/>
      <dgm:spPr/>
    </dgm:pt>
    <dgm:pt modelId="{E53D60A9-FFAD-42D9-BB4A-1CE0204C90D4}" type="pres">
      <dgm:prSet presAssocID="{4EA8279E-70C4-408B-98A5-B3BF607C1487}" presName="textRect" presStyleLbl="revTx" presStyleIdx="1" presStyleCnt="3">
        <dgm:presLayoutVars>
          <dgm:chMax val="1"/>
          <dgm:chPref val="1"/>
        </dgm:presLayoutVars>
      </dgm:prSet>
      <dgm:spPr/>
    </dgm:pt>
    <dgm:pt modelId="{C2955EA5-5F65-4EE9-A6C4-39D318D488AE}" type="pres">
      <dgm:prSet presAssocID="{F22A295C-680B-4EF6-96FA-40FC061A6EB8}" presName="sibTrans" presStyleCnt="0"/>
      <dgm:spPr/>
    </dgm:pt>
    <dgm:pt modelId="{6E017634-26F7-47AA-BF6C-9DB3CAE7BC7A}" type="pres">
      <dgm:prSet presAssocID="{F843188E-0206-45B4-9752-2CB4EF934B75}" presName="compNode" presStyleCnt="0"/>
      <dgm:spPr/>
    </dgm:pt>
    <dgm:pt modelId="{5F7A8E3E-6685-47E4-9FB7-9AA977180925}" type="pres">
      <dgm:prSet presAssocID="{F843188E-0206-45B4-9752-2CB4EF934B75}"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Cloud Computing"/>
        </a:ext>
      </dgm:extLst>
    </dgm:pt>
    <dgm:pt modelId="{DA907CA9-DEBF-413C-AF2E-9B7C5E057C6F}" type="pres">
      <dgm:prSet presAssocID="{F843188E-0206-45B4-9752-2CB4EF934B75}" presName="spaceRect" presStyleCnt="0"/>
      <dgm:spPr/>
    </dgm:pt>
    <dgm:pt modelId="{ACA9AACE-2CFA-46C4-8BBE-F28FFB91C1D2}" type="pres">
      <dgm:prSet presAssocID="{F843188E-0206-45B4-9752-2CB4EF934B75}" presName="textRect" presStyleLbl="revTx" presStyleIdx="2" presStyleCnt="3">
        <dgm:presLayoutVars>
          <dgm:chMax val="1"/>
          <dgm:chPref val="1"/>
        </dgm:presLayoutVars>
      </dgm:prSet>
      <dgm:spPr/>
    </dgm:pt>
  </dgm:ptLst>
  <dgm:cxnLst>
    <dgm:cxn modelId="{C7D2CC2E-B77D-4E57-B2C0-736367482BEE}" type="presOf" srcId="{4EA8279E-70C4-408B-98A5-B3BF607C1487}" destId="{E53D60A9-FFAD-42D9-BB4A-1CE0204C90D4}" srcOrd="0" destOrd="0" presId="urn:microsoft.com/office/officeart/2018/2/layout/IconLabelList"/>
    <dgm:cxn modelId="{81DF0C35-1195-483E-93EA-E8DCDFA74176}" srcId="{24E26D15-D45E-4CC9-BA56-A53721695A29}" destId="{4BAED140-C2C9-4075-BFC5-1816A85A7942}" srcOrd="0" destOrd="0" parTransId="{68607E2B-C8D1-4E45-B091-7E75C2138ABE}" sibTransId="{4C95591D-A531-41FE-831A-E3F206874C9C}"/>
    <dgm:cxn modelId="{AFAB1F37-83BD-4822-9FEE-3C4A8CE5E71B}" srcId="{24E26D15-D45E-4CC9-BA56-A53721695A29}" destId="{F843188E-0206-45B4-9752-2CB4EF934B75}" srcOrd="2" destOrd="0" parTransId="{8D78F2DD-9639-4D2D-BF3C-1735A58CB1BB}" sibTransId="{C02B7248-B3A3-42F4-9C7D-0213663C6AEF}"/>
    <dgm:cxn modelId="{8E817F77-2365-41B5-AFF4-8E8454CB735D}" srcId="{24E26D15-D45E-4CC9-BA56-A53721695A29}" destId="{4EA8279E-70C4-408B-98A5-B3BF607C1487}" srcOrd="1" destOrd="0" parTransId="{4A458B2B-6F9D-4334-B87C-D0ACCD7E7450}" sibTransId="{F22A295C-680B-4EF6-96FA-40FC061A6EB8}"/>
    <dgm:cxn modelId="{D0145D8B-ACEC-4779-965C-2D40CF612019}" type="presOf" srcId="{4BAED140-C2C9-4075-BFC5-1816A85A7942}" destId="{00CAFCB1-DA4D-4256-8394-C2183580B192}" srcOrd="0" destOrd="0" presId="urn:microsoft.com/office/officeart/2018/2/layout/IconLabelList"/>
    <dgm:cxn modelId="{A6F656AB-C3A6-4712-BA32-D0E8B0070A05}" type="presOf" srcId="{24E26D15-D45E-4CC9-BA56-A53721695A29}" destId="{503B0CD7-AA34-4129-A294-AEC4F643C2E8}" srcOrd="0" destOrd="0" presId="urn:microsoft.com/office/officeart/2018/2/layout/IconLabelList"/>
    <dgm:cxn modelId="{DF2950C7-143F-4614-A13B-228441C67D1D}" type="presOf" srcId="{F843188E-0206-45B4-9752-2CB4EF934B75}" destId="{ACA9AACE-2CFA-46C4-8BBE-F28FFB91C1D2}" srcOrd="0" destOrd="0" presId="urn:microsoft.com/office/officeart/2018/2/layout/IconLabelList"/>
    <dgm:cxn modelId="{862D8805-2E5C-4050-8645-DFA982CB120C}" type="presParOf" srcId="{503B0CD7-AA34-4129-A294-AEC4F643C2E8}" destId="{81279A50-72D5-4E87-9985-EB5452704191}" srcOrd="0" destOrd="0" presId="urn:microsoft.com/office/officeart/2018/2/layout/IconLabelList"/>
    <dgm:cxn modelId="{B3375BF3-3B4C-4288-B985-2DA536DD911F}" type="presParOf" srcId="{81279A50-72D5-4E87-9985-EB5452704191}" destId="{8108AE76-02DD-409E-B0C6-A54827F1F71F}" srcOrd="0" destOrd="0" presId="urn:microsoft.com/office/officeart/2018/2/layout/IconLabelList"/>
    <dgm:cxn modelId="{1996F880-5160-4B82-B8F2-AFA67EC6C493}" type="presParOf" srcId="{81279A50-72D5-4E87-9985-EB5452704191}" destId="{92792944-3F7B-4F08-A214-07737F061B6B}" srcOrd="1" destOrd="0" presId="urn:microsoft.com/office/officeart/2018/2/layout/IconLabelList"/>
    <dgm:cxn modelId="{5F42CD22-AA72-4D7F-9DD5-D5559BCD14DD}" type="presParOf" srcId="{81279A50-72D5-4E87-9985-EB5452704191}" destId="{00CAFCB1-DA4D-4256-8394-C2183580B192}" srcOrd="2" destOrd="0" presId="urn:microsoft.com/office/officeart/2018/2/layout/IconLabelList"/>
    <dgm:cxn modelId="{41F053FB-4C0D-4A6C-8878-264B7D3E246B}" type="presParOf" srcId="{503B0CD7-AA34-4129-A294-AEC4F643C2E8}" destId="{12DA42B0-53B2-4A76-AEDD-AE189D477B02}" srcOrd="1" destOrd="0" presId="urn:microsoft.com/office/officeart/2018/2/layout/IconLabelList"/>
    <dgm:cxn modelId="{DBBC8E9F-1678-47BB-8DD2-AD018B741C5B}" type="presParOf" srcId="{503B0CD7-AA34-4129-A294-AEC4F643C2E8}" destId="{708AF363-242C-454A-A02B-30503CDB9C14}" srcOrd="2" destOrd="0" presId="urn:microsoft.com/office/officeart/2018/2/layout/IconLabelList"/>
    <dgm:cxn modelId="{B7C4951D-E166-46B0-A2BC-2E646DE8B050}" type="presParOf" srcId="{708AF363-242C-454A-A02B-30503CDB9C14}" destId="{E6DA7A48-5FD6-4E06-93A3-51B0665B7243}" srcOrd="0" destOrd="0" presId="urn:microsoft.com/office/officeart/2018/2/layout/IconLabelList"/>
    <dgm:cxn modelId="{CC8292D8-756E-4ECD-BB8A-66BC10586FEB}" type="presParOf" srcId="{708AF363-242C-454A-A02B-30503CDB9C14}" destId="{6E0526B3-E000-40DE-ADDB-638079E4556E}" srcOrd="1" destOrd="0" presId="urn:microsoft.com/office/officeart/2018/2/layout/IconLabelList"/>
    <dgm:cxn modelId="{9899D38D-F04D-4EC2-9413-CFF51162444A}" type="presParOf" srcId="{708AF363-242C-454A-A02B-30503CDB9C14}" destId="{E53D60A9-FFAD-42D9-BB4A-1CE0204C90D4}" srcOrd="2" destOrd="0" presId="urn:microsoft.com/office/officeart/2018/2/layout/IconLabelList"/>
    <dgm:cxn modelId="{340A2AF0-A16E-4E1E-94E7-4855DDFAEA1F}" type="presParOf" srcId="{503B0CD7-AA34-4129-A294-AEC4F643C2E8}" destId="{C2955EA5-5F65-4EE9-A6C4-39D318D488AE}" srcOrd="3" destOrd="0" presId="urn:microsoft.com/office/officeart/2018/2/layout/IconLabelList"/>
    <dgm:cxn modelId="{A4C68147-A0F4-432E-A3D9-77CBB05F8B54}" type="presParOf" srcId="{503B0CD7-AA34-4129-A294-AEC4F643C2E8}" destId="{6E017634-26F7-47AA-BF6C-9DB3CAE7BC7A}" srcOrd="4" destOrd="0" presId="urn:microsoft.com/office/officeart/2018/2/layout/IconLabelList"/>
    <dgm:cxn modelId="{DEFE782B-4388-4612-BA40-88511110A18E}" type="presParOf" srcId="{6E017634-26F7-47AA-BF6C-9DB3CAE7BC7A}" destId="{5F7A8E3E-6685-47E4-9FB7-9AA977180925}" srcOrd="0" destOrd="0" presId="urn:microsoft.com/office/officeart/2018/2/layout/IconLabelList"/>
    <dgm:cxn modelId="{4B7CCC4C-2738-4ABA-9160-86EB5BDCF4CE}" type="presParOf" srcId="{6E017634-26F7-47AA-BF6C-9DB3CAE7BC7A}" destId="{DA907CA9-DEBF-413C-AF2E-9B7C5E057C6F}" srcOrd="1" destOrd="0" presId="urn:microsoft.com/office/officeart/2018/2/layout/IconLabelList"/>
    <dgm:cxn modelId="{5D7050B8-0D7C-4822-AD9A-418E862A0E2A}" type="presParOf" srcId="{6E017634-26F7-47AA-BF6C-9DB3CAE7BC7A}" destId="{ACA9AACE-2CFA-46C4-8BBE-F28FFB91C1D2}"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497F85DE-8CB5-41D6-AA75-211D3A4CCBB7}" type="doc">
      <dgm:prSet loTypeId="urn:microsoft.com/office/officeart/2018/2/layout/IconLabel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DB6FDFAA-009D-4198-B32C-D1D2B6BA66BD}">
      <dgm:prSet/>
      <dgm:spPr/>
      <dgm:t>
        <a:bodyPr/>
        <a:lstStyle/>
        <a:p>
          <a:pPr>
            <a:lnSpc>
              <a:spcPct val="100000"/>
            </a:lnSpc>
          </a:pPr>
          <a:r>
            <a:rPr lang="en-US"/>
            <a:t>You will understand the full lifecycle of an AI solution, not just the model building.</a:t>
          </a:r>
          <a:endParaRPr lang="en-US" dirty="0"/>
        </a:p>
      </dgm:t>
    </dgm:pt>
    <dgm:pt modelId="{90220F18-9375-40AD-A288-9EDE6FF3A5CF}" type="parTrans" cxnId="{9D8274AF-5BCF-4F8C-8B2D-2DCA8F001444}">
      <dgm:prSet/>
      <dgm:spPr/>
      <dgm:t>
        <a:bodyPr/>
        <a:lstStyle/>
        <a:p>
          <a:endParaRPr lang="en-US"/>
        </a:p>
      </dgm:t>
    </dgm:pt>
    <dgm:pt modelId="{FFDCB4FB-4501-4BCE-AACB-D6F0C1139351}" type="sibTrans" cxnId="{9D8274AF-5BCF-4F8C-8B2D-2DCA8F001444}">
      <dgm:prSet/>
      <dgm:spPr/>
      <dgm:t>
        <a:bodyPr/>
        <a:lstStyle/>
        <a:p>
          <a:pPr>
            <a:lnSpc>
              <a:spcPct val="100000"/>
            </a:lnSpc>
          </a:pPr>
          <a:endParaRPr lang="en-US"/>
        </a:p>
      </dgm:t>
    </dgm:pt>
    <dgm:pt modelId="{A72FE865-4BEA-41EB-8A1B-8DFE010D6124}">
      <dgm:prSet/>
      <dgm:spPr/>
      <dgm:t>
        <a:bodyPr/>
        <a:lstStyle/>
        <a:p>
          <a:pPr>
            <a:lnSpc>
              <a:spcPct val="100000"/>
            </a:lnSpc>
          </a:pPr>
          <a:r>
            <a:rPr lang="en-US"/>
            <a:t>You will learn how to embed security, scalability, and governance from the initial design phase.</a:t>
          </a:r>
          <a:endParaRPr lang="en-US" dirty="0"/>
        </a:p>
      </dgm:t>
    </dgm:pt>
    <dgm:pt modelId="{5A0916FB-BB80-46FA-AD93-A1AD14F052F7}" type="parTrans" cxnId="{6DECCD01-676F-4765-A371-1BD033DDF0F5}">
      <dgm:prSet/>
      <dgm:spPr/>
      <dgm:t>
        <a:bodyPr/>
        <a:lstStyle/>
        <a:p>
          <a:endParaRPr lang="en-US"/>
        </a:p>
      </dgm:t>
    </dgm:pt>
    <dgm:pt modelId="{CA94348F-5401-41A5-89F1-B14012F81315}" type="sibTrans" cxnId="{6DECCD01-676F-4765-A371-1BD033DDF0F5}">
      <dgm:prSet/>
      <dgm:spPr/>
      <dgm:t>
        <a:bodyPr/>
        <a:lstStyle/>
        <a:p>
          <a:pPr>
            <a:lnSpc>
              <a:spcPct val="100000"/>
            </a:lnSpc>
          </a:pPr>
          <a:endParaRPr lang="en-US"/>
        </a:p>
      </dgm:t>
    </dgm:pt>
    <dgm:pt modelId="{29D1467A-9515-4179-BE96-9B617696B64E}">
      <dgm:prSet/>
      <dgm:spPr/>
      <dgm:t>
        <a:bodyPr/>
        <a:lstStyle/>
        <a:p>
          <a:pPr>
            <a:lnSpc>
              <a:spcPct val="100000"/>
            </a:lnSpc>
          </a:pPr>
          <a:r>
            <a:rPr lang="en-US"/>
            <a:t>Learn about strategies for designing AI workloads that are production-ready.</a:t>
          </a:r>
          <a:endParaRPr lang="en-US" dirty="0"/>
        </a:p>
      </dgm:t>
    </dgm:pt>
    <dgm:pt modelId="{D155A848-881C-4119-B2BC-FFDE8E6B3E59}" type="parTrans" cxnId="{D22BF76B-BE3B-43D0-B65D-8D4A64633A33}">
      <dgm:prSet/>
      <dgm:spPr/>
      <dgm:t>
        <a:bodyPr/>
        <a:lstStyle/>
        <a:p>
          <a:endParaRPr lang="en-US"/>
        </a:p>
      </dgm:t>
    </dgm:pt>
    <dgm:pt modelId="{8084AB61-C742-4B04-874E-372A8F2239C2}" type="sibTrans" cxnId="{D22BF76B-BE3B-43D0-B65D-8D4A64633A33}">
      <dgm:prSet/>
      <dgm:spPr/>
      <dgm:t>
        <a:bodyPr/>
        <a:lstStyle/>
        <a:p>
          <a:pPr>
            <a:lnSpc>
              <a:spcPct val="100000"/>
            </a:lnSpc>
          </a:pPr>
          <a:endParaRPr lang="en-US"/>
        </a:p>
      </dgm:t>
    </dgm:pt>
    <dgm:pt modelId="{A1F48C0E-0768-4D0F-8143-1B042328D386}">
      <dgm:prSet/>
      <dgm:spPr/>
      <dgm:t>
        <a:bodyPr/>
        <a:lstStyle/>
        <a:p>
          <a:pPr>
            <a:lnSpc>
              <a:spcPct val="100000"/>
            </a:lnSpc>
          </a:pPr>
          <a:r>
            <a:rPr lang="en-US"/>
            <a:t>Gain insights into integrating solutions effectively within a secure and governed environment.</a:t>
          </a:r>
          <a:endParaRPr lang="en-US" dirty="0"/>
        </a:p>
      </dgm:t>
    </dgm:pt>
    <dgm:pt modelId="{FC6207EC-35E1-43CD-9444-EF811FC52B84}" type="parTrans" cxnId="{D87F09B5-A84E-4212-902A-0C7B489E90FA}">
      <dgm:prSet/>
      <dgm:spPr/>
      <dgm:t>
        <a:bodyPr/>
        <a:lstStyle/>
        <a:p>
          <a:endParaRPr lang="en-US"/>
        </a:p>
      </dgm:t>
    </dgm:pt>
    <dgm:pt modelId="{4AE35CE2-ABEF-434A-B410-A7E2375F6C98}" type="sibTrans" cxnId="{D87F09B5-A84E-4212-902A-0C7B489E90FA}">
      <dgm:prSet/>
      <dgm:spPr/>
      <dgm:t>
        <a:bodyPr/>
        <a:lstStyle/>
        <a:p>
          <a:pPr>
            <a:lnSpc>
              <a:spcPct val="100000"/>
            </a:lnSpc>
          </a:pPr>
          <a:endParaRPr lang="en-US"/>
        </a:p>
      </dgm:t>
    </dgm:pt>
    <dgm:pt modelId="{D3D8C0B8-E89E-4653-961D-EE0657F854CE}">
      <dgm:prSet/>
      <dgm:spPr/>
      <dgm:t>
        <a:bodyPr/>
        <a:lstStyle/>
        <a:p>
          <a:pPr>
            <a:lnSpc>
              <a:spcPct val="100000"/>
            </a:lnSpc>
          </a:pPr>
          <a:r>
            <a:rPr lang="en-US"/>
            <a:t>A framework for thinking about reusable AI components and scaling.</a:t>
          </a:r>
          <a:endParaRPr lang="en-US" dirty="0"/>
        </a:p>
      </dgm:t>
    </dgm:pt>
    <dgm:pt modelId="{B495935B-6B41-4E0F-ABAB-2E282809B301}" type="parTrans" cxnId="{2E96BEE8-87A0-4F55-A04B-5ECC5A99BBA6}">
      <dgm:prSet/>
      <dgm:spPr/>
      <dgm:t>
        <a:bodyPr/>
        <a:lstStyle/>
        <a:p>
          <a:endParaRPr lang="en-US"/>
        </a:p>
      </dgm:t>
    </dgm:pt>
    <dgm:pt modelId="{AD11DCB0-2220-4530-BA95-35D463421DC8}" type="sibTrans" cxnId="{2E96BEE8-87A0-4F55-A04B-5ECC5A99BBA6}">
      <dgm:prSet/>
      <dgm:spPr/>
      <dgm:t>
        <a:bodyPr/>
        <a:lstStyle/>
        <a:p>
          <a:endParaRPr lang="en-US"/>
        </a:p>
      </dgm:t>
    </dgm:pt>
    <dgm:pt modelId="{C7E60F7B-D515-4B6E-95BD-670CE90264A1}" type="pres">
      <dgm:prSet presAssocID="{497F85DE-8CB5-41D6-AA75-211D3A4CCBB7}" presName="root" presStyleCnt="0">
        <dgm:presLayoutVars>
          <dgm:dir/>
          <dgm:resizeHandles val="exact"/>
        </dgm:presLayoutVars>
      </dgm:prSet>
      <dgm:spPr/>
    </dgm:pt>
    <dgm:pt modelId="{847D3B44-B359-4253-9990-2BD2144E53CE}" type="pres">
      <dgm:prSet presAssocID="{DB6FDFAA-009D-4198-B32C-D1D2B6BA66BD}" presName="compNode" presStyleCnt="0"/>
      <dgm:spPr/>
    </dgm:pt>
    <dgm:pt modelId="{EE2B51B6-E5A0-4644-8458-9DA7DEF8DF77}" type="pres">
      <dgm:prSet presAssocID="{DB6FDFAA-009D-4198-B32C-D1D2B6BA66BD}"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Robot"/>
        </a:ext>
      </dgm:extLst>
    </dgm:pt>
    <dgm:pt modelId="{BB32BCBC-F06D-4C2C-9B32-0CE91BF42D4C}" type="pres">
      <dgm:prSet presAssocID="{DB6FDFAA-009D-4198-B32C-D1D2B6BA66BD}" presName="spaceRect" presStyleCnt="0"/>
      <dgm:spPr/>
    </dgm:pt>
    <dgm:pt modelId="{EF5FA893-086C-4293-A135-DED5467D764E}" type="pres">
      <dgm:prSet presAssocID="{DB6FDFAA-009D-4198-B32C-D1D2B6BA66BD}" presName="textRect" presStyleLbl="revTx" presStyleIdx="0" presStyleCnt="5">
        <dgm:presLayoutVars>
          <dgm:chMax val="1"/>
          <dgm:chPref val="1"/>
        </dgm:presLayoutVars>
      </dgm:prSet>
      <dgm:spPr/>
    </dgm:pt>
    <dgm:pt modelId="{F3FBE102-87BD-4361-BE22-C013DF614D7F}" type="pres">
      <dgm:prSet presAssocID="{FFDCB4FB-4501-4BCE-AACB-D6F0C1139351}" presName="sibTrans" presStyleCnt="0"/>
      <dgm:spPr/>
    </dgm:pt>
    <dgm:pt modelId="{19227B87-F9D3-45D4-9E8C-0FD4F578F687}" type="pres">
      <dgm:prSet presAssocID="{A72FE865-4BEA-41EB-8A1B-8DFE010D6124}" presName="compNode" presStyleCnt="0"/>
      <dgm:spPr/>
    </dgm:pt>
    <dgm:pt modelId="{5BB6E8E5-2BD6-475B-850F-779AF4E505B2}" type="pres">
      <dgm:prSet presAssocID="{A72FE865-4BEA-41EB-8A1B-8DFE010D6124}"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Processor"/>
        </a:ext>
      </dgm:extLst>
    </dgm:pt>
    <dgm:pt modelId="{2E20AE1A-8F6D-4383-9075-018EB11BF05B}" type="pres">
      <dgm:prSet presAssocID="{A72FE865-4BEA-41EB-8A1B-8DFE010D6124}" presName="spaceRect" presStyleCnt="0"/>
      <dgm:spPr/>
    </dgm:pt>
    <dgm:pt modelId="{03BCC4C2-4EFB-4367-A03B-5AE5376DC283}" type="pres">
      <dgm:prSet presAssocID="{A72FE865-4BEA-41EB-8A1B-8DFE010D6124}" presName="textRect" presStyleLbl="revTx" presStyleIdx="1" presStyleCnt="5">
        <dgm:presLayoutVars>
          <dgm:chMax val="1"/>
          <dgm:chPref val="1"/>
        </dgm:presLayoutVars>
      </dgm:prSet>
      <dgm:spPr/>
    </dgm:pt>
    <dgm:pt modelId="{7501CF3B-6F41-4082-A1FA-60B85EE9AF9F}" type="pres">
      <dgm:prSet presAssocID="{CA94348F-5401-41A5-89F1-B14012F81315}" presName="sibTrans" presStyleCnt="0"/>
      <dgm:spPr/>
    </dgm:pt>
    <dgm:pt modelId="{62FD5F22-10CD-4A51-A928-2C296258CADF}" type="pres">
      <dgm:prSet presAssocID="{29D1467A-9515-4179-BE96-9B617696B64E}" presName="compNode" presStyleCnt="0"/>
      <dgm:spPr/>
    </dgm:pt>
    <dgm:pt modelId="{07BC32BD-8082-43F4-A639-271CAB095506}" type="pres">
      <dgm:prSet presAssocID="{29D1467A-9515-4179-BE96-9B617696B64E}"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Head with Gears"/>
        </a:ext>
      </dgm:extLst>
    </dgm:pt>
    <dgm:pt modelId="{10EC5AA1-1144-46B3-983C-CFD09E8C1E45}" type="pres">
      <dgm:prSet presAssocID="{29D1467A-9515-4179-BE96-9B617696B64E}" presName="spaceRect" presStyleCnt="0"/>
      <dgm:spPr/>
    </dgm:pt>
    <dgm:pt modelId="{8B232B00-F074-46D9-BB19-B542E131B075}" type="pres">
      <dgm:prSet presAssocID="{29D1467A-9515-4179-BE96-9B617696B64E}" presName="textRect" presStyleLbl="revTx" presStyleIdx="2" presStyleCnt="5">
        <dgm:presLayoutVars>
          <dgm:chMax val="1"/>
          <dgm:chPref val="1"/>
        </dgm:presLayoutVars>
      </dgm:prSet>
      <dgm:spPr/>
    </dgm:pt>
    <dgm:pt modelId="{87A41EA8-157D-4F67-9675-C78FB28CF7BB}" type="pres">
      <dgm:prSet presAssocID="{8084AB61-C742-4B04-874E-372A8F2239C2}" presName="sibTrans" presStyleCnt="0"/>
      <dgm:spPr/>
    </dgm:pt>
    <dgm:pt modelId="{6E9C861C-75AA-4729-AF1F-35942C15BEFC}" type="pres">
      <dgm:prSet presAssocID="{A1F48C0E-0768-4D0F-8143-1B042328D386}" presName="compNode" presStyleCnt="0"/>
      <dgm:spPr/>
    </dgm:pt>
    <dgm:pt modelId="{ABCBEA4D-CBEF-453C-BFE2-BE9E06ED2CD6}" type="pres">
      <dgm:prSet presAssocID="{A1F48C0E-0768-4D0F-8143-1B042328D386}"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Lock"/>
        </a:ext>
      </dgm:extLst>
    </dgm:pt>
    <dgm:pt modelId="{FCC50E50-151C-4CD3-89B9-B8F3B820E2CF}" type="pres">
      <dgm:prSet presAssocID="{A1F48C0E-0768-4D0F-8143-1B042328D386}" presName="spaceRect" presStyleCnt="0"/>
      <dgm:spPr/>
    </dgm:pt>
    <dgm:pt modelId="{D543C5A2-1A95-4EAA-BC0F-FFF048D1629F}" type="pres">
      <dgm:prSet presAssocID="{A1F48C0E-0768-4D0F-8143-1B042328D386}" presName="textRect" presStyleLbl="revTx" presStyleIdx="3" presStyleCnt="5">
        <dgm:presLayoutVars>
          <dgm:chMax val="1"/>
          <dgm:chPref val="1"/>
        </dgm:presLayoutVars>
      </dgm:prSet>
      <dgm:spPr/>
    </dgm:pt>
    <dgm:pt modelId="{3E98C6F3-CA87-4822-BB99-49AAEB796F7D}" type="pres">
      <dgm:prSet presAssocID="{4AE35CE2-ABEF-434A-B410-A7E2375F6C98}" presName="sibTrans" presStyleCnt="0"/>
      <dgm:spPr/>
    </dgm:pt>
    <dgm:pt modelId="{D7DA7C5A-C4EE-430F-9406-E5D33C81140C}" type="pres">
      <dgm:prSet presAssocID="{D3D8C0B8-E89E-4653-961D-EE0657F854CE}" presName="compNode" presStyleCnt="0"/>
      <dgm:spPr/>
    </dgm:pt>
    <dgm:pt modelId="{2E19E30D-339D-409F-8089-63826B693383}" type="pres">
      <dgm:prSet presAssocID="{D3D8C0B8-E89E-4653-961D-EE0657F854CE}"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Gears"/>
        </a:ext>
      </dgm:extLst>
    </dgm:pt>
    <dgm:pt modelId="{742F3B2E-F843-4261-97B6-CC73E0F1BA28}" type="pres">
      <dgm:prSet presAssocID="{D3D8C0B8-E89E-4653-961D-EE0657F854CE}" presName="spaceRect" presStyleCnt="0"/>
      <dgm:spPr/>
    </dgm:pt>
    <dgm:pt modelId="{0105DFB2-BBD0-4967-A86D-BA5AF85218F0}" type="pres">
      <dgm:prSet presAssocID="{D3D8C0B8-E89E-4653-961D-EE0657F854CE}" presName="textRect" presStyleLbl="revTx" presStyleIdx="4" presStyleCnt="5">
        <dgm:presLayoutVars>
          <dgm:chMax val="1"/>
          <dgm:chPref val="1"/>
        </dgm:presLayoutVars>
      </dgm:prSet>
      <dgm:spPr/>
    </dgm:pt>
  </dgm:ptLst>
  <dgm:cxnLst>
    <dgm:cxn modelId="{6DECCD01-676F-4765-A371-1BD033DDF0F5}" srcId="{497F85DE-8CB5-41D6-AA75-211D3A4CCBB7}" destId="{A72FE865-4BEA-41EB-8A1B-8DFE010D6124}" srcOrd="1" destOrd="0" parTransId="{5A0916FB-BB80-46FA-AD93-A1AD14F052F7}" sibTransId="{CA94348F-5401-41A5-89F1-B14012F81315}"/>
    <dgm:cxn modelId="{BAEB6819-0477-42F7-8B3C-9EA4E3C2E892}" type="presOf" srcId="{A1F48C0E-0768-4D0F-8143-1B042328D386}" destId="{D543C5A2-1A95-4EAA-BC0F-FFF048D1629F}" srcOrd="0" destOrd="0" presId="urn:microsoft.com/office/officeart/2018/2/layout/IconLabelList"/>
    <dgm:cxn modelId="{D3B5E41A-C183-435C-87AE-1481F46A38C0}" type="presOf" srcId="{DB6FDFAA-009D-4198-B32C-D1D2B6BA66BD}" destId="{EF5FA893-086C-4293-A135-DED5467D764E}" srcOrd="0" destOrd="0" presId="urn:microsoft.com/office/officeart/2018/2/layout/IconLabelList"/>
    <dgm:cxn modelId="{76724C1F-DA2B-4827-8CE2-01CB7E83D6E3}" type="presOf" srcId="{497F85DE-8CB5-41D6-AA75-211D3A4CCBB7}" destId="{C7E60F7B-D515-4B6E-95BD-670CE90264A1}" srcOrd="0" destOrd="0" presId="urn:microsoft.com/office/officeart/2018/2/layout/IconLabelList"/>
    <dgm:cxn modelId="{061E6C3E-D4BF-4D97-B57C-C5EF9221D6F3}" type="presOf" srcId="{D3D8C0B8-E89E-4653-961D-EE0657F854CE}" destId="{0105DFB2-BBD0-4967-A86D-BA5AF85218F0}" srcOrd="0" destOrd="0" presId="urn:microsoft.com/office/officeart/2018/2/layout/IconLabelList"/>
    <dgm:cxn modelId="{D22BF76B-BE3B-43D0-B65D-8D4A64633A33}" srcId="{497F85DE-8CB5-41D6-AA75-211D3A4CCBB7}" destId="{29D1467A-9515-4179-BE96-9B617696B64E}" srcOrd="2" destOrd="0" parTransId="{D155A848-881C-4119-B2BC-FFDE8E6B3E59}" sibTransId="{8084AB61-C742-4B04-874E-372A8F2239C2}"/>
    <dgm:cxn modelId="{9D8274AF-5BCF-4F8C-8B2D-2DCA8F001444}" srcId="{497F85DE-8CB5-41D6-AA75-211D3A4CCBB7}" destId="{DB6FDFAA-009D-4198-B32C-D1D2B6BA66BD}" srcOrd="0" destOrd="0" parTransId="{90220F18-9375-40AD-A288-9EDE6FF3A5CF}" sibTransId="{FFDCB4FB-4501-4BCE-AACB-D6F0C1139351}"/>
    <dgm:cxn modelId="{D87F09B5-A84E-4212-902A-0C7B489E90FA}" srcId="{497F85DE-8CB5-41D6-AA75-211D3A4CCBB7}" destId="{A1F48C0E-0768-4D0F-8143-1B042328D386}" srcOrd="3" destOrd="0" parTransId="{FC6207EC-35E1-43CD-9444-EF811FC52B84}" sibTransId="{4AE35CE2-ABEF-434A-B410-A7E2375F6C98}"/>
    <dgm:cxn modelId="{C4A822B6-7ECF-457F-9746-6F47B94C96EF}" type="presOf" srcId="{29D1467A-9515-4179-BE96-9B617696B64E}" destId="{8B232B00-F074-46D9-BB19-B542E131B075}" srcOrd="0" destOrd="0" presId="urn:microsoft.com/office/officeart/2018/2/layout/IconLabelList"/>
    <dgm:cxn modelId="{E1E36DBA-AC7E-49A9-8D8E-A755D1744623}" type="presOf" srcId="{A72FE865-4BEA-41EB-8A1B-8DFE010D6124}" destId="{03BCC4C2-4EFB-4367-A03B-5AE5376DC283}" srcOrd="0" destOrd="0" presId="urn:microsoft.com/office/officeart/2018/2/layout/IconLabelList"/>
    <dgm:cxn modelId="{2E96BEE8-87A0-4F55-A04B-5ECC5A99BBA6}" srcId="{497F85DE-8CB5-41D6-AA75-211D3A4CCBB7}" destId="{D3D8C0B8-E89E-4653-961D-EE0657F854CE}" srcOrd="4" destOrd="0" parTransId="{B495935B-6B41-4E0F-ABAB-2E282809B301}" sibTransId="{AD11DCB0-2220-4530-BA95-35D463421DC8}"/>
    <dgm:cxn modelId="{8F76AC40-18BE-4732-81B3-91BF86D8CFFE}" type="presParOf" srcId="{C7E60F7B-D515-4B6E-95BD-670CE90264A1}" destId="{847D3B44-B359-4253-9990-2BD2144E53CE}" srcOrd="0" destOrd="0" presId="urn:microsoft.com/office/officeart/2018/2/layout/IconLabelList"/>
    <dgm:cxn modelId="{BCC92C9F-26C2-4FF8-9733-367A37550526}" type="presParOf" srcId="{847D3B44-B359-4253-9990-2BD2144E53CE}" destId="{EE2B51B6-E5A0-4644-8458-9DA7DEF8DF77}" srcOrd="0" destOrd="0" presId="urn:microsoft.com/office/officeart/2018/2/layout/IconLabelList"/>
    <dgm:cxn modelId="{09082898-20D6-4C15-A100-CE9F377E2C88}" type="presParOf" srcId="{847D3B44-B359-4253-9990-2BD2144E53CE}" destId="{BB32BCBC-F06D-4C2C-9B32-0CE91BF42D4C}" srcOrd="1" destOrd="0" presId="urn:microsoft.com/office/officeart/2018/2/layout/IconLabelList"/>
    <dgm:cxn modelId="{9CE10C21-12CC-45B4-A03F-0C22609E4188}" type="presParOf" srcId="{847D3B44-B359-4253-9990-2BD2144E53CE}" destId="{EF5FA893-086C-4293-A135-DED5467D764E}" srcOrd="2" destOrd="0" presId="urn:microsoft.com/office/officeart/2018/2/layout/IconLabelList"/>
    <dgm:cxn modelId="{C79C2882-2C1A-4716-91C7-8DAB3B5EBBAE}" type="presParOf" srcId="{C7E60F7B-D515-4B6E-95BD-670CE90264A1}" destId="{F3FBE102-87BD-4361-BE22-C013DF614D7F}" srcOrd="1" destOrd="0" presId="urn:microsoft.com/office/officeart/2018/2/layout/IconLabelList"/>
    <dgm:cxn modelId="{B2652229-12FF-4271-A64B-BBDBB93265AE}" type="presParOf" srcId="{C7E60F7B-D515-4B6E-95BD-670CE90264A1}" destId="{19227B87-F9D3-45D4-9E8C-0FD4F578F687}" srcOrd="2" destOrd="0" presId="urn:microsoft.com/office/officeart/2018/2/layout/IconLabelList"/>
    <dgm:cxn modelId="{5406857F-FA3F-42C2-86ED-9BBC0EFAF564}" type="presParOf" srcId="{19227B87-F9D3-45D4-9E8C-0FD4F578F687}" destId="{5BB6E8E5-2BD6-475B-850F-779AF4E505B2}" srcOrd="0" destOrd="0" presId="urn:microsoft.com/office/officeart/2018/2/layout/IconLabelList"/>
    <dgm:cxn modelId="{2BA1B00B-8652-47C1-A461-D25FE41C26FA}" type="presParOf" srcId="{19227B87-F9D3-45D4-9E8C-0FD4F578F687}" destId="{2E20AE1A-8F6D-4383-9075-018EB11BF05B}" srcOrd="1" destOrd="0" presId="urn:microsoft.com/office/officeart/2018/2/layout/IconLabelList"/>
    <dgm:cxn modelId="{01FCB6FC-CE39-4E31-AA93-92F1DA7B6512}" type="presParOf" srcId="{19227B87-F9D3-45D4-9E8C-0FD4F578F687}" destId="{03BCC4C2-4EFB-4367-A03B-5AE5376DC283}" srcOrd="2" destOrd="0" presId="urn:microsoft.com/office/officeart/2018/2/layout/IconLabelList"/>
    <dgm:cxn modelId="{2A95A452-6C9A-4F5D-A207-12757AD8F01C}" type="presParOf" srcId="{C7E60F7B-D515-4B6E-95BD-670CE90264A1}" destId="{7501CF3B-6F41-4082-A1FA-60B85EE9AF9F}" srcOrd="3" destOrd="0" presId="urn:microsoft.com/office/officeart/2018/2/layout/IconLabelList"/>
    <dgm:cxn modelId="{A81961EB-4AAC-497E-8F28-33710CF40517}" type="presParOf" srcId="{C7E60F7B-D515-4B6E-95BD-670CE90264A1}" destId="{62FD5F22-10CD-4A51-A928-2C296258CADF}" srcOrd="4" destOrd="0" presId="urn:microsoft.com/office/officeart/2018/2/layout/IconLabelList"/>
    <dgm:cxn modelId="{368FDC78-1281-4E5F-A6B3-AF4848B5622C}" type="presParOf" srcId="{62FD5F22-10CD-4A51-A928-2C296258CADF}" destId="{07BC32BD-8082-43F4-A639-271CAB095506}" srcOrd="0" destOrd="0" presId="urn:microsoft.com/office/officeart/2018/2/layout/IconLabelList"/>
    <dgm:cxn modelId="{34BF53F4-025A-4249-9068-731A899C1BF3}" type="presParOf" srcId="{62FD5F22-10CD-4A51-A928-2C296258CADF}" destId="{10EC5AA1-1144-46B3-983C-CFD09E8C1E45}" srcOrd="1" destOrd="0" presId="urn:microsoft.com/office/officeart/2018/2/layout/IconLabelList"/>
    <dgm:cxn modelId="{85D697F4-C75C-4E43-A6BD-E0DF660412AE}" type="presParOf" srcId="{62FD5F22-10CD-4A51-A928-2C296258CADF}" destId="{8B232B00-F074-46D9-BB19-B542E131B075}" srcOrd="2" destOrd="0" presId="urn:microsoft.com/office/officeart/2018/2/layout/IconLabelList"/>
    <dgm:cxn modelId="{10F409AA-24E7-493C-8670-4746CB06A60B}" type="presParOf" srcId="{C7E60F7B-D515-4B6E-95BD-670CE90264A1}" destId="{87A41EA8-157D-4F67-9675-C78FB28CF7BB}" srcOrd="5" destOrd="0" presId="urn:microsoft.com/office/officeart/2018/2/layout/IconLabelList"/>
    <dgm:cxn modelId="{4650FB30-57C8-40E1-8F31-0C46D1F11C75}" type="presParOf" srcId="{C7E60F7B-D515-4B6E-95BD-670CE90264A1}" destId="{6E9C861C-75AA-4729-AF1F-35942C15BEFC}" srcOrd="6" destOrd="0" presId="urn:microsoft.com/office/officeart/2018/2/layout/IconLabelList"/>
    <dgm:cxn modelId="{F1F461CB-008C-4CD0-888A-703866C8BF9A}" type="presParOf" srcId="{6E9C861C-75AA-4729-AF1F-35942C15BEFC}" destId="{ABCBEA4D-CBEF-453C-BFE2-BE9E06ED2CD6}" srcOrd="0" destOrd="0" presId="urn:microsoft.com/office/officeart/2018/2/layout/IconLabelList"/>
    <dgm:cxn modelId="{AC0BF06A-D944-40B8-B324-9F7BCAEA72BD}" type="presParOf" srcId="{6E9C861C-75AA-4729-AF1F-35942C15BEFC}" destId="{FCC50E50-151C-4CD3-89B9-B8F3B820E2CF}" srcOrd="1" destOrd="0" presId="urn:microsoft.com/office/officeart/2018/2/layout/IconLabelList"/>
    <dgm:cxn modelId="{3982FBBC-989D-44AB-A739-190D484DA746}" type="presParOf" srcId="{6E9C861C-75AA-4729-AF1F-35942C15BEFC}" destId="{D543C5A2-1A95-4EAA-BC0F-FFF048D1629F}" srcOrd="2" destOrd="0" presId="urn:microsoft.com/office/officeart/2018/2/layout/IconLabelList"/>
    <dgm:cxn modelId="{9A42638E-D9DE-48F0-9B2C-8B41A0202234}" type="presParOf" srcId="{C7E60F7B-D515-4B6E-95BD-670CE90264A1}" destId="{3E98C6F3-CA87-4822-BB99-49AAEB796F7D}" srcOrd="7" destOrd="0" presId="urn:microsoft.com/office/officeart/2018/2/layout/IconLabelList"/>
    <dgm:cxn modelId="{79AA7715-79B4-4F93-8F98-A669C11FB345}" type="presParOf" srcId="{C7E60F7B-D515-4B6E-95BD-670CE90264A1}" destId="{D7DA7C5A-C4EE-430F-9406-E5D33C81140C}" srcOrd="8" destOrd="0" presId="urn:microsoft.com/office/officeart/2018/2/layout/IconLabelList"/>
    <dgm:cxn modelId="{0E9ED39C-6507-47D6-A0D8-C89D967E6A54}" type="presParOf" srcId="{D7DA7C5A-C4EE-430F-9406-E5D33C81140C}" destId="{2E19E30D-339D-409F-8089-63826B693383}" srcOrd="0" destOrd="0" presId="urn:microsoft.com/office/officeart/2018/2/layout/IconLabelList"/>
    <dgm:cxn modelId="{E6362293-D1EC-4F13-A83B-E5F04FD02794}" type="presParOf" srcId="{D7DA7C5A-C4EE-430F-9406-E5D33C81140C}" destId="{742F3B2E-F843-4261-97B6-CC73E0F1BA28}" srcOrd="1" destOrd="0" presId="urn:microsoft.com/office/officeart/2018/2/layout/IconLabelList"/>
    <dgm:cxn modelId="{B61AD01A-1745-4842-8C6E-E841870E9C5B}" type="presParOf" srcId="{D7DA7C5A-C4EE-430F-9406-E5D33C81140C}" destId="{0105DFB2-BBD0-4967-A86D-BA5AF85218F0}"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7397A0EC-1E30-47E4-8515-CAB335BE7538}"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1D3D6DE0-FEA7-4879-9F82-58B430B24726}">
      <dgm:prSet/>
      <dgm:spPr/>
      <dgm:t>
        <a:bodyPr/>
        <a:lstStyle/>
        <a:p>
          <a:pPr>
            <a:lnSpc>
              <a:spcPct val="100000"/>
            </a:lnSpc>
          </a:pPr>
          <a:r>
            <a:rPr lang="en-US"/>
            <a:t>Data Scientists</a:t>
          </a:r>
        </a:p>
      </dgm:t>
    </dgm:pt>
    <dgm:pt modelId="{1A5E79B3-9A1F-4CDF-A429-5832CE52DEF4}" type="parTrans" cxnId="{22F87D09-F88B-418F-88F4-67A064F4844E}">
      <dgm:prSet/>
      <dgm:spPr/>
      <dgm:t>
        <a:bodyPr/>
        <a:lstStyle/>
        <a:p>
          <a:endParaRPr lang="en-US"/>
        </a:p>
      </dgm:t>
    </dgm:pt>
    <dgm:pt modelId="{EBEFE0F3-7DA3-4E48-A685-BEC3BA900A29}" type="sibTrans" cxnId="{22F87D09-F88B-418F-88F4-67A064F4844E}">
      <dgm:prSet/>
      <dgm:spPr/>
      <dgm:t>
        <a:bodyPr/>
        <a:lstStyle/>
        <a:p>
          <a:endParaRPr lang="en-US"/>
        </a:p>
      </dgm:t>
    </dgm:pt>
    <dgm:pt modelId="{B53C52E6-E634-4E98-8B10-5227C92B7CEA}">
      <dgm:prSet/>
      <dgm:spPr/>
      <dgm:t>
        <a:bodyPr/>
        <a:lstStyle/>
        <a:p>
          <a:pPr>
            <a:lnSpc>
              <a:spcPct val="100000"/>
            </a:lnSpc>
          </a:pPr>
          <a:r>
            <a:rPr lang="en-US"/>
            <a:t>Data Engineers</a:t>
          </a:r>
        </a:p>
      </dgm:t>
    </dgm:pt>
    <dgm:pt modelId="{79116856-D56F-4B56-AD60-59CC6C14FD5F}" type="parTrans" cxnId="{AB6D5F50-FCB1-4616-B665-F3F2D2647A00}">
      <dgm:prSet/>
      <dgm:spPr/>
      <dgm:t>
        <a:bodyPr/>
        <a:lstStyle/>
        <a:p>
          <a:endParaRPr lang="en-US"/>
        </a:p>
      </dgm:t>
    </dgm:pt>
    <dgm:pt modelId="{C86BC79A-9B69-42DB-A27C-D802253C1EA9}" type="sibTrans" cxnId="{AB6D5F50-FCB1-4616-B665-F3F2D2647A00}">
      <dgm:prSet/>
      <dgm:spPr/>
      <dgm:t>
        <a:bodyPr/>
        <a:lstStyle/>
        <a:p>
          <a:endParaRPr lang="en-US"/>
        </a:p>
      </dgm:t>
    </dgm:pt>
    <dgm:pt modelId="{BFBA5DCB-970E-46A2-9710-5B931275798D}">
      <dgm:prSet/>
      <dgm:spPr/>
      <dgm:t>
        <a:bodyPr/>
        <a:lstStyle/>
        <a:p>
          <a:pPr>
            <a:lnSpc>
              <a:spcPct val="100000"/>
            </a:lnSpc>
          </a:pPr>
          <a:r>
            <a:rPr lang="en-US"/>
            <a:t>Solution Architects</a:t>
          </a:r>
        </a:p>
      </dgm:t>
    </dgm:pt>
    <dgm:pt modelId="{41CC1B83-AF08-4DBF-B489-301BCDA16958}" type="parTrans" cxnId="{C100F336-A333-461F-944D-CF446F9A8FFA}">
      <dgm:prSet/>
      <dgm:spPr/>
      <dgm:t>
        <a:bodyPr/>
        <a:lstStyle/>
        <a:p>
          <a:endParaRPr lang="en-US"/>
        </a:p>
      </dgm:t>
    </dgm:pt>
    <dgm:pt modelId="{53F5E2A5-BDE9-499B-86AC-90FA8D4E87B0}" type="sibTrans" cxnId="{C100F336-A333-461F-944D-CF446F9A8FFA}">
      <dgm:prSet/>
      <dgm:spPr/>
      <dgm:t>
        <a:bodyPr/>
        <a:lstStyle/>
        <a:p>
          <a:endParaRPr lang="en-US"/>
        </a:p>
      </dgm:t>
    </dgm:pt>
    <dgm:pt modelId="{ED47BC02-D493-4223-BBD6-A608FC30BBE0}">
      <dgm:prSet/>
      <dgm:spPr/>
      <dgm:t>
        <a:bodyPr/>
        <a:lstStyle/>
        <a:p>
          <a:pPr>
            <a:lnSpc>
              <a:spcPct val="100000"/>
            </a:lnSpc>
          </a:pPr>
          <a:r>
            <a:rPr lang="en-US"/>
            <a:t>DevOps/MLOps Engineers</a:t>
          </a:r>
        </a:p>
      </dgm:t>
    </dgm:pt>
    <dgm:pt modelId="{7C246104-3E8F-470B-B7B7-711790AFDD45}" type="parTrans" cxnId="{1B386FCF-595F-4279-AA3F-C9E178CF7EB9}">
      <dgm:prSet/>
      <dgm:spPr/>
      <dgm:t>
        <a:bodyPr/>
        <a:lstStyle/>
        <a:p>
          <a:endParaRPr lang="en-US"/>
        </a:p>
      </dgm:t>
    </dgm:pt>
    <dgm:pt modelId="{7F33DC57-8E25-461F-B38A-7F1C0144DEFD}" type="sibTrans" cxnId="{1B386FCF-595F-4279-AA3F-C9E178CF7EB9}">
      <dgm:prSet/>
      <dgm:spPr/>
      <dgm:t>
        <a:bodyPr/>
        <a:lstStyle/>
        <a:p>
          <a:endParaRPr lang="en-US"/>
        </a:p>
      </dgm:t>
    </dgm:pt>
    <dgm:pt modelId="{9DA383FB-B39A-49D9-B813-B753254DED3A}">
      <dgm:prSet/>
      <dgm:spPr/>
      <dgm:t>
        <a:bodyPr/>
        <a:lstStyle/>
        <a:p>
          <a:pPr>
            <a:lnSpc>
              <a:spcPct val="100000"/>
            </a:lnSpc>
          </a:pPr>
          <a:r>
            <a:rPr lang="en-US"/>
            <a:t>Anyone involved in bringing AI/ML projects to production.</a:t>
          </a:r>
        </a:p>
      </dgm:t>
    </dgm:pt>
    <dgm:pt modelId="{0A9C95AD-BF9A-4AF1-AC84-05818683D2AE}" type="parTrans" cxnId="{279CC286-F3E2-4F1C-A53B-1D24DC1CDAAE}">
      <dgm:prSet/>
      <dgm:spPr/>
      <dgm:t>
        <a:bodyPr/>
        <a:lstStyle/>
        <a:p>
          <a:endParaRPr lang="en-US"/>
        </a:p>
      </dgm:t>
    </dgm:pt>
    <dgm:pt modelId="{F94ABD18-0166-4D13-910A-E8D64ED63CC5}" type="sibTrans" cxnId="{279CC286-F3E2-4F1C-A53B-1D24DC1CDAAE}">
      <dgm:prSet/>
      <dgm:spPr/>
      <dgm:t>
        <a:bodyPr/>
        <a:lstStyle/>
        <a:p>
          <a:endParaRPr lang="en-US"/>
        </a:p>
      </dgm:t>
    </dgm:pt>
    <dgm:pt modelId="{22B53840-FE69-402C-8837-47A04CFC3A79}">
      <dgm:prSet/>
      <dgm:spPr/>
      <dgm:t>
        <a:bodyPr/>
        <a:lstStyle/>
        <a:p>
          <a:pPr>
            <a:lnSpc>
              <a:spcPct val="100000"/>
            </a:lnSpc>
          </a:pPr>
          <a:r>
            <a:rPr lang="en-US"/>
            <a:t>Security Engineers</a:t>
          </a:r>
        </a:p>
      </dgm:t>
    </dgm:pt>
    <dgm:pt modelId="{BBCB5CB8-189D-40AA-BC14-6E1B13B44E48}" type="parTrans" cxnId="{90782E97-4B04-4536-9751-996349B2DCB8}">
      <dgm:prSet/>
      <dgm:spPr/>
      <dgm:t>
        <a:bodyPr/>
        <a:lstStyle/>
        <a:p>
          <a:endParaRPr lang="en-GB"/>
        </a:p>
      </dgm:t>
    </dgm:pt>
    <dgm:pt modelId="{525B4CB6-A6F3-4A6E-B4B2-A7F733F5D166}" type="sibTrans" cxnId="{90782E97-4B04-4536-9751-996349B2DCB8}">
      <dgm:prSet/>
      <dgm:spPr/>
      <dgm:t>
        <a:bodyPr/>
        <a:lstStyle/>
        <a:p>
          <a:endParaRPr lang="en-GB"/>
        </a:p>
      </dgm:t>
    </dgm:pt>
    <dgm:pt modelId="{A99953A1-0639-49D8-BA40-FFA375E3CAD4}" type="pres">
      <dgm:prSet presAssocID="{7397A0EC-1E30-47E4-8515-CAB335BE7538}" presName="root" presStyleCnt="0">
        <dgm:presLayoutVars>
          <dgm:dir/>
          <dgm:resizeHandles val="exact"/>
        </dgm:presLayoutVars>
      </dgm:prSet>
      <dgm:spPr/>
    </dgm:pt>
    <dgm:pt modelId="{78B9643A-721C-4091-953E-B59F0CA52DB5}" type="pres">
      <dgm:prSet presAssocID="{1D3D6DE0-FEA7-4879-9F82-58B430B24726}" presName="compNode" presStyleCnt="0"/>
      <dgm:spPr/>
    </dgm:pt>
    <dgm:pt modelId="{799AF8D0-79B8-4443-B34F-A8738DD2972D}" type="pres">
      <dgm:prSet presAssocID="{1D3D6DE0-FEA7-4879-9F82-58B430B24726}"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r chart"/>
        </a:ext>
      </dgm:extLst>
    </dgm:pt>
    <dgm:pt modelId="{2D376695-630E-461C-9F15-05695C591463}" type="pres">
      <dgm:prSet presAssocID="{1D3D6DE0-FEA7-4879-9F82-58B430B24726}" presName="spaceRect" presStyleCnt="0"/>
      <dgm:spPr/>
    </dgm:pt>
    <dgm:pt modelId="{1E3FEA68-AE42-4539-8D3C-33501C117FA2}" type="pres">
      <dgm:prSet presAssocID="{1D3D6DE0-FEA7-4879-9F82-58B430B24726}" presName="textRect" presStyleLbl="revTx" presStyleIdx="0" presStyleCnt="6">
        <dgm:presLayoutVars>
          <dgm:chMax val="1"/>
          <dgm:chPref val="1"/>
        </dgm:presLayoutVars>
      </dgm:prSet>
      <dgm:spPr/>
    </dgm:pt>
    <dgm:pt modelId="{3438DF9A-EB5E-4C94-9B95-0217E413984F}" type="pres">
      <dgm:prSet presAssocID="{EBEFE0F3-7DA3-4E48-A685-BEC3BA900A29}" presName="sibTrans" presStyleCnt="0"/>
      <dgm:spPr/>
    </dgm:pt>
    <dgm:pt modelId="{70683AAE-7C38-4BFC-8C46-A63B2D4978E9}" type="pres">
      <dgm:prSet presAssocID="{B53C52E6-E634-4E98-8B10-5227C92B7CEA}" presName="compNode" presStyleCnt="0"/>
      <dgm:spPr/>
    </dgm:pt>
    <dgm:pt modelId="{9E87AEA4-14A9-4ED4-A1B5-CA0AF6BD9462}" type="pres">
      <dgm:prSet presAssocID="{B53C52E6-E634-4E98-8B10-5227C92B7CEA}"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1C5C77C7-B056-40E4-8DED-38D264EBFFB8}" type="pres">
      <dgm:prSet presAssocID="{B53C52E6-E634-4E98-8B10-5227C92B7CEA}" presName="spaceRect" presStyleCnt="0"/>
      <dgm:spPr/>
    </dgm:pt>
    <dgm:pt modelId="{63FBD8E1-849A-42EF-AA3C-240C323BDD75}" type="pres">
      <dgm:prSet presAssocID="{B53C52E6-E634-4E98-8B10-5227C92B7CEA}" presName="textRect" presStyleLbl="revTx" presStyleIdx="1" presStyleCnt="6">
        <dgm:presLayoutVars>
          <dgm:chMax val="1"/>
          <dgm:chPref val="1"/>
        </dgm:presLayoutVars>
      </dgm:prSet>
      <dgm:spPr/>
    </dgm:pt>
    <dgm:pt modelId="{D483DA4E-D5D5-43B3-A359-29912C612C49}" type="pres">
      <dgm:prSet presAssocID="{C86BC79A-9B69-42DB-A27C-D802253C1EA9}" presName="sibTrans" presStyleCnt="0"/>
      <dgm:spPr/>
    </dgm:pt>
    <dgm:pt modelId="{7313958E-6CB5-4388-9FF9-5EC9366CD244}" type="pres">
      <dgm:prSet presAssocID="{BFBA5DCB-970E-46A2-9710-5B931275798D}" presName="compNode" presStyleCnt="0"/>
      <dgm:spPr/>
    </dgm:pt>
    <dgm:pt modelId="{1CB1DFEC-8DC9-41BD-B1A6-6FFD49171124}" type="pres">
      <dgm:prSet presAssocID="{BFBA5DCB-970E-46A2-9710-5B931275798D}"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User"/>
        </a:ext>
      </dgm:extLst>
    </dgm:pt>
    <dgm:pt modelId="{C39203CB-C100-4FA7-929B-65FBC48C0BB3}" type="pres">
      <dgm:prSet presAssocID="{BFBA5DCB-970E-46A2-9710-5B931275798D}" presName="spaceRect" presStyleCnt="0"/>
      <dgm:spPr/>
    </dgm:pt>
    <dgm:pt modelId="{672A4DA0-230C-4103-97CB-3380357FECBA}" type="pres">
      <dgm:prSet presAssocID="{BFBA5DCB-970E-46A2-9710-5B931275798D}" presName="textRect" presStyleLbl="revTx" presStyleIdx="2" presStyleCnt="6">
        <dgm:presLayoutVars>
          <dgm:chMax val="1"/>
          <dgm:chPref val="1"/>
        </dgm:presLayoutVars>
      </dgm:prSet>
      <dgm:spPr/>
    </dgm:pt>
    <dgm:pt modelId="{5E22CB62-5F6A-4EE9-AA70-19151316DE7B}" type="pres">
      <dgm:prSet presAssocID="{53F5E2A5-BDE9-499B-86AC-90FA8D4E87B0}" presName="sibTrans" presStyleCnt="0"/>
      <dgm:spPr/>
    </dgm:pt>
    <dgm:pt modelId="{A91511F2-DCCA-47AF-9800-3BBFF5F68FCF}" type="pres">
      <dgm:prSet presAssocID="{ED47BC02-D493-4223-BBD6-A608FC30BBE0}" presName="compNode" presStyleCnt="0"/>
      <dgm:spPr/>
    </dgm:pt>
    <dgm:pt modelId="{575D6C01-2949-480F-8506-03B0458555F3}" type="pres">
      <dgm:prSet presAssocID="{ED47BC02-D493-4223-BBD6-A608FC30BBE0}"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Gears"/>
        </a:ext>
      </dgm:extLst>
    </dgm:pt>
    <dgm:pt modelId="{98B9B6FD-2E24-4E6F-8C3D-6E192123ECE9}" type="pres">
      <dgm:prSet presAssocID="{ED47BC02-D493-4223-BBD6-A608FC30BBE0}" presName="spaceRect" presStyleCnt="0"/>
      <dgm:spPr/>
    </dgm:pt>
    <dgm:pt modelId="{4D8A9F2C-45AE-4CDC-82AE-9261183A567D}" type="pres">
      <dgm:prSet presAssocID="{ED47BC02-D493-4223-BBD6-A608FC30BBE0}" presName="textRect" presStyleLbl="revTx" presStyleIdx="3" presStyleCnt="6">
        <dgm:presLayoutVars>
          <dgm:chMax val="1"/>
          <dgm:chPref val="1"/>
        </dgm:presLayoutVars>
      </dgm:prSet>
      <dgm:spPr/>
    </dgm:pt>
    <dgm:pt modelId="{55BD9119-8D70-43E0-AB1B-68887BD32EE1}" type="pres">
      <dgm:prSet presAssocID="{7F33DC57-8E25-461F-B38A-7F1C0144DEFD}" presName="sibTrans" presStyleCnt="0"/>
      <dgm:spPr/>
    </dgm:pt>
    <dgm:pt modelId="{EBFF96D9-9DE1-4087-AFAC-1C000CF3E457}" type="pres">
      <dgm:prSet presAssocID="{9DA383FB-B39A-49D9-B813-B753254DED3A}" presName="compNode" presStyleCnt="0"/>
      <dgm:spPr/>
    </dgm:pt>
    <dgm:pt modelId="{961EABEC-5C82-4B55-A307-9E759F0C7527}" type="pres">
      <dgm:prSet presAssocID="{9DA383FB-B39A-49D9-B813-B753254DED3A}"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Robot"/>
        </a:ext>
      </dgm:extLst>
    </dgm:pt>
    <dgm:pt modelId="{7801EBF8-5C19-4246-AC87-1FFDFD30BB47}" type="pres">
      <dgm:prSet presAssocID="{9DA383FB-B39A-49D9-B813-B753254DED3A}" presName="spaceRect" presStyleCnt="0"/>
      <dgm:spPr/>
    </dgm:pt>
    <dgm:pt modelId="{DB615A9E-F0D4-459F-9391-7C73DE5D97B9}" type="pres">
      <dgm:prSet presAssocID="{9DA383FB-B39A-49D9-B813-B753254DED3A}" presName="textRect" presStyleLbl="revTx" presStyleIdx="4" presStyleCnt="6">
        <dgm:presLayoutVars>
          <dgm:chMax val="1"/>
          <dgm:chPref val="1"/>
        </dgm:presLayoutVars>
      </dgm:prSet>
      <dgm:spPr/>
    </dgm:pt>
    <dgm:pt modelId="{41D79638-14D4-4D66-BE01-D6FDBD75B82B}" type="pres">
      <dgm:prSet presAssocID="{F94ABD18-0166-4D13-910A-E8D64ED63CC5}" presName="sibTrans" presStyleCnt="0"/>
      <dgm:spPr/>
    </dgm:pt>
    <dgm:pt modelId="{B0D8B99E-21D6-481C-A949-636FCA7E05EE}" type="pres">
      <dgm:prSet presAssocID="{22B53840-FE69-402C-8837-47A04CFC3A79}" presName="compNode" presStyleCnt="0"/>
      <dgm:spPr/>
    </dgm:pt>
    <dgm:pt modelId="{8B325F28-E1E3-4B3F-930E-5CB85F616B8F}" type="pres">
      <dgm:prSet presAssocID="{22B53840-FE69-402C-8837-47A04CFC3A79}"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Lock"/>
        </a:ext>
      </dgm:extLst>
    </dgm:pt>
    <dgm:pt modelId="{2BDCFC7E-44F8-4003-B843-7024DD1496CA}" type="pres">
      <dgm:prSet presAssocID="{22B53840-FE69-402C-8837-47A04CFC3A79}" presName="spaceRect" presStyleCnt="0"/>
      <dgm:spPr/>
    </dgm:pt>
    <dgm:pt modelId="{BE26F105-9847-43B5-872E-DA5462EC4A46}" type="pres">
      <dgm:prSet presAssocID="{22B53840-FE69-402C-8837-47A04CFC3A79}" presName="textRect" presStyleLbl="revTx" presStyleIdx="5" presStyleCnt="6">
        <dgm:presLayoutVars>
          <dgm:chMax val="1"/>
          <dgm:chPref val="1"/>
        </dgm:presLayoutVars>
      </dgm:prSet>
      <dgm:spPr/>
    </dgm:pt>
  </dgm:ptLst>
  <dgm:cxnLst>
    <dgm:cxn modelId="{22F87D09-F88B-418F-88F4-67A064F4844E}" srcId="{7397A0EC-1E30-47E4-8515-CAB335BE7538}" destId="{1D3D6DE0-FEA7-4879-9F82-58B430B24726}" srcOrd="0" destOrd="0" parTransId="{1A5E79B3-9A1F-4CDF-A429-5832CE52DEF4}" sibTransId="{EBEFE0F3-7DA3-4E48-A685-BEC3BA900A29}"/>
    <dgm:cxn modelId="{3739810D-4F02-4EAD-86BA-B7B99FF8F79C}" type="presOf" srcId="{7397A0EC-1E30-47E4-8515-CAB335BE7538}" destId="{A99953A1-0639-49D8-BA40-FFA375E3CAD4}" srcOrd="0" destOrd="0" presId="urn:microsoft.com/office/officeart/2018/2/layout/IconLabelList"/>
    <dgm:cxn modelId="{C100F336-A333-461F-944D-CF446F9A8FFA}" srcId="{7397A0EC-1E30-47E4-8515-CAB335BE7538}" destId="{BFBA5DCB-970E-46A2-9710-5B931275798D}" srcOrd="2" destOrd="0" parTransId="{41CC1B83-AF08-4DBF-B489-301BCDA16958}" sibTransId="{53F5E2A5-BDE9-499B-86AC-90FA8D4E87B0}"/>
    <dgm:cxn modelId="{1FE42B4E-38DF-4D96-AE12-D683049BBC52}" type="presOf" srcId="{B53C52E6-E634-4E98-8B10-5227C92B7CEA}" destId="{63FBD8E1-849A-42EF-AA3C-240C323BDD75}" srcOrd="0" destOrd="0" presId="urn:microsoft.com/office/officeart/2018/2/layout/IconLabelList"/>
    <dgm:cxn modelId="{AB6D5F50-FCB1-4616-B665-F3F2D2647A00}" srcId="{7397A0EC-1E30-47E4-8515-CAB335BE7538}" destId="{B53C52E6-E634-4E98-8B10-5227C92B7CEA}" srcOrd="1" destOrd="0" parTransId="{79116856-D56F-4B56-AD60-59CC6C14FD5F}" sibTransId="{C86BC79A-9B69-42DB-A27C-D802253C1EA9}"/>
    <dgm:cxn modelId="{279CC286-F3E2-4F1C-A53B-1D24DC1CDAAE}" srcId="{7397A0EC-1E30-47E4-8515-CAB335BE7538}" destId="{9DA383FB-B39A-49D9-B813-B753254DED3A}" srcOrd="4" destOrd="0" parTransId="{0A9C95AD-BF9A-4AF1-AC84-05818683D2AE}" sibTransId="{F94ABD18-0166-4D13-910A-E8D64ED63CC5}"/>
    <dgm:cxn modelId="{90782E97-4B04-4536-9751-996349B2DCB8}" srcId="{7397A0EC-1E30-47E4-8515-CAB335BE7538}" destId="{22B53840-FE69-402C-8837-47A04CFC3A79}" srcOrd="5" destOrd="0" parTransId="{BBCB5CB8-189D-40AA-BC14-6E1B13B44E48}" sibTransId="{525B4CB6-A6F3-4A6E-B4B2-A7F733F5D166}"/>
    <dgm:cxn modelId="{EC2D16A1-A921-46C1-975A-4F1102FA3573}" type="presOf" srcId="{9DA383FB-B39A-49D9-B813-B753254DED3A}" destId="{DB615A9E-F0D4-459F-9391-7C73DE5D97B9}" srcOrd="0" destOrd="0" presId="urn:microsoft.com/office/officeart/2018/2/layout/IconLabelList"/>
    <dgm:cxn modelId="{D8B7F3A7-3E96-4723-A1FB-CDBA397E722D}" type="presOf" srcId="{ED47BC02-D493-4223-BBD6-A608FC30BBE0}" destId="{4D8A9F2C-45AE-4CDC-82AE-9261183A567D}" srcOrd="0" destOrd="0" presId="urn:microsoft.com/office/officeart/2018/2/layout/IconLabelList"/>
    <dgm:cxn modelId="{509962B1-E195-42CF-86B0-B8D8D51D7357}" type="presOf" srcId="{1D3D6DE0-FEA7-4879-9F82-58B430B24726}" destId="{1E3FEA68-AE42-4539-8D3C-33501C117FA2}" srcOrd="0" destOrd="0" presId="urn:microsoft.com/office/officeart/2018/2/layout/IconLabelList"/>
    <dgm:cxn modelId="{1B386FCF-595F-4279-AA3F-C9E178CF7EB9}" srcId="{7397A0EC-1E30-47E4-8515-CAB335BE7538}" destId="{ED47BC02-D493-4223-BBD6-A608FC30BBE0}" srcOrd="3" destOrd="0" parTransId="{7C246104-3E8F-470B-B7B7-711790AFDD45}" sibTransId="{7F33DC57-8E25-461F-B38A-7F1C0144DEFD}"/>
    <dgm:cxn modelId="{3BE984D4-FEDD-44AE-80C0-9A5468E83A8D}" type="presOf" srcId="{BFBA5DCB-970E-46A2-9710-5B931275798D}" destId="{672A4DA0-230C-4103-97CB-3380357FECBA}" srcOrd="0" destOrd="0" presId="urn:microsoft.com/office/officeart/2018/2/layout/IconLabelList"/>
    <dgm:cxn modelId="{C9603BE6-4F52-456D-9886-27F338AD0A46}" type="presOf" srcId="{22B53840-FE69-402C-8837-47A04CFC3A79}" destId="{BE26F105-9847-43B5-872E-DA5462EC4A46}" srcOrd="0" destOrd="0" presId="urn:microsoft.com/office/officeart/2018/2/layout/IconLabelList"/>
    <dgm:cxn modelId="{03D4512D-9438-4E15-B20A-B7DBA6B14207}" type="presParOf" srcId="{A99953A1-0639-49D8-BA40-FFA375E3CAD4}" destId="{78B9643A-721C-4091-953E-B59F0CA52DB5}" srcOrd="0" destOrd="0" presId="urn:microsoft.com/office/officeart/2018/2/layout/IconLabelList"/>
    <dgm:cxn modelId="{2525CF33-8942-4247-BB0A-2303953EC327}" type="presParOf" srcId="{78B9643A-721C-4091-953E-B59F0CA52DB5}" destId="{799AF8D0-79B8-4443-B34F-A8738DD2972D}" srcOrd="0" destOrd="0" presId="urn:microsoft.com/office/officeart/2018/2/layout/IconLabelList"/>
    <dgm:cxn modelId="{F7742DEC-6FB6-4E00-8034-A6EE58960317}" type="presParOf" srcId="{78B9643A-721C-4091-953E-B59F0CA52DB5}" destId="{2D376695-630E-461C-9F15-05695C591463}" srcOrd="1" destOrd="0" presId="urn:microsoft.com/office/officeart/2018/2/layout/IconLabelList"/>
    <dgm:cxn modelId="{D56F83D5-1E8A-4597-9A32-907FF81C15C2}" type="presParOf" srcId="{78B9643A-721C-4091-953E-B59F0CA52DB5}" destId="{1E3FEA68-AE42-4539-8D3C-33501C117FA2}" srcOrd="2" destOrd="0" presId="urn:microsoft.com/office/officeart/2018/2/layout/IconLabelList"/>
    <dgm:cxn modelId="{E5A495EB-460F-4B32-8E8F-FF69E8EF0D6F}" type="presParOf" srcId="{A99953A1-0639-49D8-BA40-FFA375E3CAD4}" destId="{3438DF9A-EB5E-4C94-9B95-0217E413984F}" srcOrd="1" destOrd="0" presId="urn:microsoft.com/office/officeart/2018/2/layout/IconLabelList"/>
    <dgm:cxn modelId="{A4360215-8BCA-41EE-87F5-F2F34E6C46C2}" type="presParOf" srcId="{A99953A1-0639-49D8-BA40-FFA375E3CAD4}" destId="{70683AAE-7C38-4BFC-8C46-A63B2D4978E9}" srcOrd="2" destOrd="0" presId="urn:microsoft.com/office/officeart/2018/2/layout/IconLabelList"/>
    <dgm:cxn modelId="{21D47575-961A-43A5-B6A7-DC0374AFD19B}" type="presParOf" srcId="{70683AAE-7C38-4BFC-8C46-A63B2D4978E9}" destId="{9E87AEA4-14A9-4ED4-A1B5-CA0AF6BD9462}" srcOrd="0" destOrd="0" presId="urn:microsoft.com/office/officeart/2018/2/layout/IconLabelList"/>
    <dgm:cxn modelId="{10724CEF-181E-4E5F-83D5-60A8CF99A154}" type="presParOf" srcId="{70683AAE-7C38-4BFC-8C46-A63B2D4978E9}" destId="{1C5C77C7-B056-40E4-8DED-38D264EBFFB8}" srcOrd="1" destOrd="0" presId="urn:microsoft.com/office/officeart/2018/2/layout/IconLabelList"/>
    <dgm:cxn modelId="{CDD81D06-C46F-48B5-8982-52D27390F367}" type="presParOf" srcId="{70683AAE-7C38-4BFC-8C46-A63B2D4978E9}" destId="{63FBD8E1-849A-42EF-AA3C-240C323BDD75}" srcOrd="2" destOrd="0" presId="urn:microsoft.com/office/officeart/2018/2/layout/IconLabelList"/>
    <dgm:cxn modelId="{B2F6B11C-7A7A-4216-B80E-ABDF9AA29BB0}" type="presParOf" srcId="{A99953A1-0639-49D8-BA40-FFA375E3CAD4}" destId="{D483DA4E-D5D5-43B3-A359-29912C612C49}" srcOrd="3" destOrd="0" presId="urn:microsoft.com/office/officeart/2018/2/layout/IconLabelList"/>
    <dgm:cxn modelId="{A88FB944-CAAF-4557-8F30-8DB519990CBA}" type="presParOf" srcId="{A99953A1-0639-49D8-BA40-FFA375E3CAD4}" destId="{7313958E-6CB5-4388-9FF9-5EC9366CD244}" srcOrd="4" destOrd="0" presId="urn:microsoft.com/office/officeart/2018/2/layout/IconLabelList"/>
    <dgm:cxn modelId="{2416B9B9-9FBB-4CCD-804F-8C611646196E}" type="presParOf" srcId="{7313958E-6CB5-4388-9FF9-5EC9366CD244}" destId="{1CB1DFEC-8DC9-41BD-B1A6-6FFD49171124}" srcOrd="0" destOrd="0" presId="urn:microsoft.com/office/officeart/2018/2/layout/IconLabelList"/>
    <dgm:cxn modelId="{C9172E66-9C61-4D3F-A250-F2D9EDC4A2BA}" type="presParOf" srcId="{7313958E-6CB5-4388-9FF9-5EC9366CD244}" destId="{C39203CB-C100-4FA7-929B-65FBC48C0BB3}" srcOrd="1" destOrd="0" presId="urn:microsoft.com/office/officeart/2018/2/layout/IconLabelList"/>
    <dgm:cxn modelId="{6C772DC8-7535-4666-981E-4A93973333CA}" type="presParOf" srcId="{7313958E-6CB5-4388-9FF9-5EC9366CD244}" destId="{672A4DA0-230C-4103-97CB-3380357FECBA}" srcOrd="2" destOrd="0" presId="urn:microsoft.com/office/officeart/2018/2/layout/IconLabelList"/>
    <dgm:cxn modelId="{31A98240-DD18-4B8A-AC1F-977F745711B3}" type="presParOf" srcId="{A99953A1-0639-49D8-BA40-FFA375E3CAD4}" destId="{5E22CB62-5F6A-4EE9-AA70-19151316DE7B}" srcOrd="5" destOrd="0" presId="urn:microsoft.com/office/officeart/2018/2/layout/IconLabelList"/>
    <dgm:cxn modelId="{C7C69743-DED7-4C48-941B-8C6D1D980C28}" type="presParOf" srcId="{A99953A1-0639-49D8-BA40-FFA375E3CAD4}" destId="{A91511F2-DCCA-47AF-9800-3BBFF5F68FCF}" srcOrd="6" destOrd="0" presId="urn:microsoft.com/office/officeart/2018/2/layout/IconLabelList"/>
    <dgm:cxn modelId="{2F2DDC75-665D-4653-804B-5306AB7DAB40}" type="presParOf" srcId="{A91511F2-DCCA-47AF-9800-3BBFF5F68FCF}" destId="{575D6C01-2949-480F-8506-03B0458555F3}" srcOrd="0" destOrd="0" presId="urn:microsoft.com/office/officeart/2018/2/layout/IconLabelList"/>
    <dgm:cxn modelId="{ED345F46-BA9E-4A41-AF03-00012671F6B7}" type="presParOf" srcId="{A91511F2-DCCA-47AF-9800-3BBFF5F68FCF}" destId="{98B9B6FD-2E24-4E6F-8C3D-6E192123ECE9}" srcOrd="1" destOrd="0" presId="urn:microsoft.com/office/officeart/2018/2/layout/IconLabelList"/>
    <dgm:cxn modelId="{BE7B7AC4-0D32-46FB-AEF9-7C6ED82BBECB}" type="presParOf" srcId="{A91511F2-DCCA-47AF-9800-3BBFF5F68FCF}" destId="{4D8A9F2C-45AE-4CDC-82AE-9261183A567D}" srcOrd="2" destOrd="0" presId="urn:microsoft.com/office/officeart/2018/2/layout/IconLabelList"/>
    <dgm:cxn modelId="{6DF3FB7C-9AA2-455F-AAA8-057C1D4CA0C9}" type="presParOf" srcId="{A99953A1-0639-49D8-BA40-FFA375E3CAD4}" destId="{55BD9119-8D70-43E0-AB1B-68887BD32EE1}" srcOrd="7" destOrd="0" presId="urn:microsoft.com/office/officeart/2018/2/layout/IconLabelList"/>
    <dgm:cxn modelId="{16F83EB4-C8E4-4B60-894C-F534B0B762E1}" type="presParOf" srcId="{A99953A1-0639-49D8-BA40-FFA375E3CAD4}" destId="{EBFF96D9-9DE1-4087-AFAC-1C000CF3E457}" srcOrd="8" destOrd="0" presId="urn:microsoft.com/office/officeart/2018/2/layout/IconLabelList"/>
    <dgm:cxn modelId="{369EBF70-8DBE-461B-B55A-6D7BC2654605}" type="presParOf" srcId="{EBFF96D9-9DE1-4087-AFAC-1C000CF3E457}" destId="{961EABEC-5C82-4B55-A307-9E759F0C7527}" srcOrd="0" destOrd="0" presId="urn:microsoft.com/office/officeart/2018/2/layout/IconLabelList"/>
    <dgm:cxn modelId="{C8014F42-BF17-4C29-A4A6-CD7C2AB75ADC}" type="presParOf" srcId="{EBFF96D9-9DE1-4087-AFAC-1C000CF3E457}" destId="{7801EBF8-5C19-4246-AC87-1FFDFD30BB47}" srcOrd="1" destOrd="0" presId="urn:microsoft.com/office/officeart/2018/2/layout/IconLabelList"/>
    <dgm:cxn modelId="{B2A5CEC8-3C18-4ED8-81FF-A5E833966B49}" type="presParOf" srcId="{EBFF96D9-9DE1-4087-AFAC-1C000CF3E457}" destId="{DB615A9E-F0D4-459F-9391-7C73DE5D97B9}" srcOrd="2" destOrd="0" presId="urn:microsoft.com/office/officeart/2018/2/layout/IconLabelList"/>
    <dgm:cxn modelId="{908F1AEB-7A66-43B3-A313-9E247E41CD35}" type="presParOf" srcId="{A99953A1-0639-49D8-BA40-FFA375E3CAD4}" destId="{41D79638-14D4-4D66-BE01-D6FDBD75B82B}" srcOrd="9" destOrd="0" presId="urn:microsoft.com/office/officeart/2018/2/layout/IconLabelList"/>
    <dgm:cxn modelId="{441E34C6-42A4-421F-86C2-8D16FB68D9F5}" type="presParOf" srcId="{A99953A1-0639-49D8-BA40-FFA375E3CAD4}" destId="{B0D8B99E-21D6-481C-A949-636FCA7E05EE}" srcOrd="10" destOrd="0" presId="urn:microsoft.com/office/officeart/2018/2/layout/IconLabelList"/>
    <dgm:cxn modelId="{33F05291-429B-4815-ACB1-0AF414A3FBDC}" type="presParOf" srcId="{B0D8B99E-21D6-481C-A949-636FCA7E05EE}" destId="{8B325F28-E1E3-4B3F-930E-5CB85F616B8F}" srcOrd="0" destOrd="0" presId="urn:microsoft.com/office/officeart/2018/2/layout/IconLabelList"/>
    <dgm:cxn modelId="{CC19428C-6216-4A64-8437-C76C3F54C366}" type="presParOf" srcId="{B0D8B99E-21D6-481C-A949-636FCA7E05EE}" destId="{2BDCFC7E-44F8-4003-B843-7024DD1496CA}" srcOrd="1" destOrd="0" presId="urn:microsoft.com/office/officeart/2018/2/layout/IconLabelList"/>
    <dgm:cxn modelId="{BBC9738D-CF08-43B3-8D78-E7F3D9C4B869}" type="presParOf" srcId="{B0D8B99E-21D6-481C-A949-636FCA7E05EE}" destId="{BE26F105-9847-43B5-872E-DA5462EC4A46}"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1F63BF-27CE-4F91-A078-B4EA55C5D10D}">
      <dsp:nvSpPr>
        <dsp:cNvPr id="0" name=""/>
        <dsp:cNvSpPr/>
      </dsp:nvSpPr>
      <dsp:spPr>
        <a:xfrm>
          <a:off x="518185" y="768902"/>
          <a:ext cx="1475437" cy="1475437"/>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B88A7A4-9E4E-446F-B323-AEEA34EAA0C9}">
      <dsp:nvSpPr>
        <dsp:cNvPr id="0" name=""/>
        <dsp:cNvSpPr/>
      </dsp:nvSpPr>
      <dsp:spPr>
        <a:xfrm>
          <a:off x="832623" y="1083340"/>
          <a:ext cx="846562" cy="8465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EE4A947-5DA6-47F1-AC92-54A419D12B79}">
      <dsp:nvSpPr>
        <dsp:cNvPr id="0" name=""/>
        <dsp:cNvSpPr/>
      </dsp:nvSpPr>
      <dsp:spPr>
        <a:xfrm>
          <a:off x="46529" y="2703902"/>
          <a:ext cx="2418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kern="1200"/>
            <a:t>We need to accelerate the safe adoption of AI</a:t>
          </a:r>
        </a:p>
      </dsp:txBody>
      <dsp:txXfrm>
        <a:off x="46529" y="2703902"/>
        <a:ext cx="2418750" cy="720000"/>
      </dsp:txXfrm>
    </dsp:sp>
    <dsp:sp modelId="{43EB1D96-98B7-4440-BBAD-EF3A8CC224D8}">
      <dsp:nvSpPr>
        <dsp:cNvPr id="0" name=""/>
        <dsp:cNvSpPr/>
      </dsp:nvSpPr>
      <dsp:spPr>
        <a:xfrm>
          <a:off x="3360216" y="768902"/>
          <a:ext cx="1475437" cy="1475437"/>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050B9E8-F24E-49BB-9BB0-CB0140750D91}">
      <dsp:nvSpPr>
        <dsp:cNvPr id="0" name=""/>
        <dsp:cNvSpPr/>
      </dsp:nvSpPr>
      <dsp:spPr>
        <a:xfrm>
          <a:off x="3674654" y="1083340"/>
          <a:ext cx="846562" cy="8465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5E69EDB-D573-4422-82CB-3DDCB63A1D1C}">
      <dsp:nvSpPr>
        <dsp:cNvPr id="0" name=""/>
        <dsp:cNvSpPr/>
      </dsp:nvSpPr>
      <dsp:spPr>
        <a:xfrm>
          <a:off x="2888560" y="2703902"/>
          <a:ext cx="2418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kern="1200"/>
            <a:t>We must build AI solutions which go beyond models </a:t>
          </a:r>
        </a:p>
      </dsp:txBody>
      <dsp:txXfrm>
        <a:off x="2888560" y="2703902"/>
        <a:ext cx="2418750" cy="720000"/>
      </dsp:txXfrm>
    </dsp:sp>
    <dsp:sp modelId="{B6EC348B-083D-4513-A107-8261D50103C1}">
      <dsp:nvSpPr>
        <dsp:cNvPr id="0" name=""/>
        <dsp:cNvSpPr/>
      </dsp:nvSpPr>
      <dsp:spPr>
        <a:xfrm>
          <a:off x="6202248" y="768902"/>
          <a:ext cx="1475437" cy="1475437"/>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FB57469-704F-4DD8-8037-1FD4B6279FE3}">
      <dsp:nvSpPr>
        <dsp:cNvPr id="0" name=""/>
        <dsp:cNvSpPr/>
      </dsp:nvSpPr>
      <dsp:spPr>
        <a:xfrm>
          <a:off x="6516685" y="1083340"/>
          <a:ext cx="846562" cy="84656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9103065-B474-418E-8996-93F67B7347A6}">
      <dsp:nvSpPr>
        <dsp:cNvPr id="0" name=""/>
        <dsp:cNvSpPr/>
      </dsp:nvSpPr>
      <dsp:spPr>
        <a:xfrm>
          <a:off x="5730591" y="2703902"/>
          <a:ext cx="2418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kern="1200" dirty="0"/>
            <a:t>We must responsibly control generative AI outputs</a:t>
          </a:r>
        </a:p>
      </dsp:txBody>
      <dsp:txXfrm>
        <a:off x="5730591" y="2703902"/>
        <a:ext cx="241875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6C3AF6-759C-4196-9AF7-1C349D05E862}">
      <dsp:nvSpPr>
        <dsp:cNvPr id="0" name=""/>
        <dsp:cNvSpPr/>
      </dsp:nvSpPr>
      <dsp:spPr>
        <a:xfrm>
          <a:off x="518185" y="768902"/>
          <a:ext cx="1475437" cy="1475437"/>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B2965FB-047F-469D-AABD-3AF86036395E}">
      <dsp:nvSpPr>
        <dsp:cNvPr id="0" name=""/>
        <dsp:cNvSpPr/>
      </dsp:nvSpPr>
      <dsp:spPr>
        <a:xfrm>
          <a:off x="832623" y="1083340"/>
          <a:ext cx="846562" cy="8465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5CC2D39-7260-4A81-818E-54F88173F1BF}">
      <dsp:nvSpPr>
        <dsp:cNvPr id="0" name=""/>
        <dsp:cNvSpPr/>
      </dsp:nvSpPr>
      <dsp:spPr>
        <a:xfrm>
          <a:off x="46529" y="2703902"/>
          <a:ext cx="2418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How to navigate the full AI journey from ideation to production.</a:t>
          </a:r>
        </a:p>
      </dsp:txBody>
      <dsp:txXfrm>
        <a:off x="46529" y="2703902"/>
        <a:ext cx="2418750" cy="720000"/>
      </dsp:txXfrm>
    </dsp:sp>
    <dsp:sp modelId="{8AC8A513-CA04-4FB1-A502-749F9F31B3A4}">
      <dsp:nvSpPr>
        <dsp:cNvPr id="0" name=""/>
        <dsp:cNvSpPr/>
      </dsp:nvSpPr>
      <dsp:spPr>
        <a:xfrm>
          <a:off x="3360216" y="768902"/>
          <a:ext cx="1475437" cy="1475437"/>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31BB1A6-AF19-40D7-ADBD-39FB52F791D1}">
      <dsp:nvSpPr>
        <dsp:cNvPr id="0" name=""/>
        <dsp:cNvSpPr/>
      </dsp:nvSpPr>
      <dsp:spPr>
        <a:xfrm>
          <a:off x="3674654" y="1083340"/>
          <a:ext cx="846562" cy="8465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14E0700-74FF-4326-9D37-B6DF49021423}">
      <dsp:nvSpPr>
        <dsp:cNvPr id="0" name=""/>
        <dsp:cNvSpPr/>
      </dsp:nvSpPr>
      <dsp:spPr>
        <a:xfrm>
          <a:off x="2888560" y="2703902"/>
          <a:ext cx="2418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How to design and implement secure, scalable, and well-governed AI solutions from start to finish.</a:t>
          </a:r>
        </a:p>
      </dsp:txBody>
      <dsp:txXfrm>
        <a:off x="2888560" y="2703902"/>
        <a:ext cx="2418750" cy="720000"/>
      </dsp:txXfrm>
    </dsp:sp>
    <dsp:sp modelId="{6F3C4A7E-FDC9-4BD9-A22C-D3C985501320}">
      <dsp:nvSpPr>
        <dsp:cNvPr id="0" name=""/>
        <dsp:cNvSpPr/>
      </dsp:nvSpPr>
      <dsp:spPr>
        <a:xfrm>
          <a:off x="6202248" y="768902"/>
          <a:ext cx="1475437" cy="1475437"/>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7F552B5-0B3C-42E5-9C21-6BB0BB242AAA}">
      <dsp:nvSpPr>
        <dsp:cNvPr id="0" name=""/>
        <dsp:cNvSpPr/>
      </dsp:nvSpPr>
      <dsp:spPr>
        <a:xfrm>
          <a:off x="6516685" y="1083340"/>
          <a:ext cx="846562" cy="84656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CB42DBA-96BB-43A0-B9CE-C671F99776A4}">
      <dsp:nvSpPr>
        <dsp:cNvPr id="0" name=""/>
        <dsp:cNvSpPr/>
      </dsp:nvSpPr>
      <dsp:spPr>
        <a:xfrm>
          <a:off x="5730591" y="2703902"/>
          <a:ext cx="2418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How to architect, build &amp; operate cost effective trustworthy AI solutions.</a:t>
          </a:r>
        </a:p>
      </dsp:txBody>
      <dsp:txXfrm>
        <a:off x="5730591" y="2703902"/>
        <a:ext cx="2418750"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65F8A5-772F-4B97-9A69-C6FE20D70271}">
      <dsp:nvSpPr>
        <dsp:cNvPr id="0" name=""/>
        <dsp:cNvSpPr/>
      </dsp:nvSpPr>
      <dsp:spPr>
        <a:xfrm>
          <a:off x="289" y="1489488"/>
          <a:ext cx="710427" cy="710427"/>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A204199-F580-457C-B9BC-4DF6016B0D69}">
      <dsp:nvSpPr>
        <dsp:cNvPr id="0" name=""/>
        <dsp:cNvSpPr/>
      </dsp:nvSpPr>
      <dsp:spPr>
        <a:xfrm>
          <a:off x="149479" y="1638678"/>
          <a:ext cx="412048" cy="41204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8D2ECED-1E76-4677-A725-128EEF06C0C0}">
      <dsp:nvSpPr>
        <dsp:cNvPr id="0" name=""/>
        <dsp:cNvSpPr/>
      </dsp:nvSpPr>
      <dsp:spPr>
        <a:xfrm>
          <a:off x="862952" y="1489488"/>
          <a:ext cx="1674579" cy="7104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kern="1200" dirty="0"/>
            <a:t>Part 1: Develop an AI strategy and establish an AI foundation.</a:t>
          </a:r>
        </a:p>
      </dsp:txBody>
      <dsp:txXfrm>
        <a:off x="862952" y="1489488"/>
        <a:ext cx="1674579" cy="710427"/>
      </dsp:txXfrm>
    </dsp:sp>
    <dsp:sp modelId="{AB22557D-8FC5-49DF-B747-8FC106FE27C9}">
      <dsp:nvSpPr>
        <dsp:cNvPr id="0" name=""/>
        <dsp:cNvSpPr/>
      </dsp:nvSpPr>
      <dsp:spPr>
        <a:xfrm>
          <a:off x="2829314" y="1489488"/>
          <a:ext cx="710427" cy="710427"/>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5CE647D-1046-416A-AC7A-DDF350E61CB8}">
      <dsp:nvSpPr>
        <dsp:cNvPr id="0" name=""/>
        <dsp:cNvSpPr/>
      </dsp:nvSpPr>
      <dsp:spPr>
        <a:xfrm>
          <a:off x="2978504" y="1638678"/>
          <a:ext cx="412048" cy="41204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014DEDD-8747-4223-A189-0B83713F91AC}">
      <dsp:nvSpPr>
        <dsp:cNvPr id="0" name=""/>
        <dsp:cNvSpPr/>
      </dsp:nvSpPr>
      <dsp:spPr>
        <a:xfrm>
          <a:off x="3691976" y="1489488"/>
          <a:ext cx="1674579" cy="7104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kern="1200" dirty="0"/>
            <a:t>Part 2: Design production-ready AI workloads</a:t>
          </a:r>
        </a:p>
      </dsp:txBody>
      <dsp:txXfrm>
        <a:off x="3691976" y="1489488"/>
        <a:ext cx="1674579" cy="710427"/>
      </dsp:txXfrm>
    </dsp:sp>
    <dsp:sp modelId="{27396D75-87CE-407F-997F-2E5502E68DC3}">
      <dsp:nvSpPr>
        <dsp:cNvPr id="0" name=""/>
        <dsp:cNvSpPr/>
      </dsp:nvSpPr>
      <dsp:spPr>
        <a:xfrm>
          <a:off x="5658339" y="1489488"/>
          <a:ext cx="710427" cy="710427"/>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7029828-6287-456C-8523-E3D094917351}">
      <dsp:nvSpPr>
        <dsp:cNvPr id="0" name=""/>
        <dsp:cNvSpPr/>
      </dsp:nvSpPr>
      <dsp:spPr>
        <a:xfrm>
          <a:off x="5807529" y="1638678"/>
          <a:ext cx="412048" cy="41204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17765FD-025E-4B52-B593-CD466C58D287}">
      <dsp:nvSpPr>
        <dsp:cNvPr id="0" name=""/>
        <dsp:cNvSpPr/>
      </dsp:nvSpPr>
      <dsp:spPr>
        <a:xfrm>
          <a:off x="6521001" y="1489488"/>
          <a:ext cx="1674579" cy="7104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kern="1200" dirty="0"/>
            <a:t>Part 3: Scale and evolve AI solutions</a:t>
          </a:r>
        </a:p>
      </dsp:txBody>
      <dsp:txXfrm>
        <a:off x="6521001" y="1489488"/>
        <a:ext cx="1674579" cy="71042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08AE76-02DD-409E-B0C6-A54827F1F71F}">
      <dsp:nvSpPr>
        <dsp:cNvPr id="0" name=""/>
        <dsp:cNvSpPr/>
      </dsp:nvSpPr>
      <dsp:spPr>
        <a:xfrm>
          <a:off x="738477" y="1037662"/>
          <a:ext cx="1079825" cy="107982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0CAFCB1-DA4D-4256-8394-C2183580B192}">
      <dsp:nvSpPr>
        <dsp:cNvPr id="0" name=""/>
        <dsp:cNvSpPr/>
      </dsp:nvSpPr>
      <dsp:spPr>
        <a:xfrm>
          <a:off x="78583" y="2435142"/>
          <a:ext cx="239961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kern="1200" dirty="0"/>
            <a:t>Identify requirements and translate them into viable AI use cases.</a:t>
          </a:r>
        </a:p>
      </dsp:txBody>
      <dsp:txXfrm>
        <a:off x="78583" y="2435142"/>
        <a:ext cx="2399612" cy="720000"/>
      </dsp:txXfrm>
    </dsp:sp>
    <dsp:sp modelId="{E6DA7A48-5FD6-4E06-93A3-51B0665B7243}">
      <dsp:nvSpPr>
        <dsp:cNvPr id="0" name=""/>
        <dsp:cNvSpPr/>
      </dsp:nvSpPr>
      <dsp:spPr>
        <a:xfrm>
          <a:off x="3558022" y="1037662"/>
          <a:ext cx="1079825" cy="107982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53D60A9-FFAD-42D9-BB4A-1CE0204C90D4}">
      <dsp:nvSpPr>
        <dsp:cNvPr id="0" name=""/>
        <dsp:cNvSpPr/>
      </dsp:nvSpPr>
      <dsp:spPr>
        <a:xfrm>
          <a:off x="2898129" y="2435142"/>
          <a:ext cx="239961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kern="1200" dirty="0"/>
            <a:t>Define clear, measurable business and technical success criteria.</a:t>
          </a:r>
        </a:p>
      </dsp:txBody>
      <dsp:txXfrm>
        <a:off x="2898129" y="2435142"/>
        <a:ext cx="2399612" cy="720000"/>
      </dsp:txXfrm>
    </dsp:sp>
    <dsp:sp modelId="{5F7A8E3E-6685-47E4-9FB7-9AA977180925}">
      <dsp:nvSpPr>
        <dsp:cNvPr id="0" name=""/>
        <dsp:cNvSpPr/>
      </dsp:nvSpPr>
      <dsp:spPr>
        <a:xfrm>
          <a:off x="6377567" y="1037662"/>
          <a:ext cx="1079825" cy="107982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CA9AACE-2CFA-46C4-8BBE-F28FFB91C1D2}">
      <dsp:nvSpPr>
        <dsp:cNvPr id="0" name=""/>
        <dsp:cNvSpPr/>
      </dsp:nvSpPr>
      <dsp:spPr>
        <a:xfrm>
          <a:off x="5717674" y="2435142"/>
          <a:ext cx="239961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kern="1200" dirty="0"/>
            <a:t>Design an AI ready platform which is secure, scalable, and well-managed from day one.</a:t>
          </a:r>
        </a:p>
      </dsp:txBody>
      <dsp:txXfrm>
        <a:off x="5717674" y="2435142"/>
        <a:ext cx="2399612" cy="7200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08AE76-02DD-409E-B0C6-A54827F1F71F}">
      <dsp:nvSpPr>
        <dsp:cNvPr id="0" name=""/>
        <dsp:cNvSpPr/>
      </dsp:nvSpPr>
      <dsp:spPr>
        <a:xfrm>
          <a:off x="738477" y="1037662"/>
          <a:ext cx="1079825" cy="107982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0CAFCB1-DA4D-4256-8394-C2183580B192}">
      <dsp:nvSpPr>
        <dsp:cNvPr id="0" name=""/>
        <dsp:cNvSpPr/>
      </dsp:nvSpPr>
      <dsp:spPr>
        <a:xfrm>
          <a:off x="78583" y="2435142"/>
          <a:ext cx="239961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kern="1200" dirty="0"/>
            <a:t>Identify functional &amp; non-functional requirements.</a:t>
          </a:r>
        </a:p>
      </dsp:txBody>
      <dsp:txXfrm>
        <a:off x="78583" y="2435142"/>
        <a:ext cx="2399612" cy="720000"/>
      </dsp:txXfrm>
    </dsp:sp>
    <dsp:sp modelId="{E6DA7A48-5FD6-4E06-93A3-51B0665B7243}">
      <dsp:nvSpPr>
        <dsp:cNvPr id="0" name=""/>
        <dsp:cNvSpPr/>
      </dsp:nvSpPr>
      <dsp:spPr>
        <a:xfrm>
          <a:off x="3558022" y="1037662"/>
          <a:ext cx="1079825" cy="107982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53D60A9-FFAD-42D9-BB4A-1CE0204C90D4}">
      <dsp:nvSpPr>
        <dsp:cNvPr id="0" name=""/>
        <dsp:cNvSpPr/>
      </dsp:nvSpPr>
      <dsp:spPr>
        <a:xfrm>
          <a:off x="2898129" y="2435142"/>
          <a:ext cx="239961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kern="1200" dirty="0"/>
            <a:t>Design a GenAI on Azure architecture.</a:t>
          </a:r>
        </a:p>
      </dsp:txBody>
      <dsp:txXfrm>
        <a:off x="2898129" y="2435142"/>
        <a:ext cx="2399612" cy="720000"/>
      </dsp:txXfrm>
    </dsp:sp>
    <dsp:sp modelId="{5F7A8E3E-6685-47E4-9FB7-9AA977180925}">
      <dsp:nvSpPr>
        <dsp:cNvPr id="0" name=""/>
        <dsp:cNvSpPr/>
      </dsp:nvSpPr>
      <dsp:spPr>
        <a:xfrm>
          <a:off x="6377567" y="1037662"/>
          <a:ext cx="1079825" cy="107982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CA9AACE-2CFA-46C4-8BBE-F28FFB91C1D2}">
      <dsp:nvSpPr>
        <dsp:cNvPr id="0" name=""/>
        <dsp:cNvSpPr/>
      </dsp:nvSpPr>
      <dsp:spPr>
        <a:xfrm>
          <a:off x="5717674" y="2435142"/>
          <a:ext cx="239961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kern="1200" dirty="0"/>
            <a:t>Operationalize the GenAI workload.</a:t>
          </a:r>
        </a:p>
      </dsp:txBody>
      <dsp:txXfrm>
        <a:off x="5717674" y="2435142"/>
        <a:ext cx="2399612" cy="72000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08AE76-02DD-409E-B0C6-A54827F1F71F}">
      <dsp:nvSpPr>
        <dsp:cNvPr id="0" name=""/>
        <dsp:cNvSpPr/>
      </dsp:nvSpPr>
      <dsp:spPr>
        <a:xfrm>
          <a:off x="738477" y="1037662"/>
          <a:ext cx="1079825" cy="107982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0CAFCB1-DA4D-4256-8394-C2183580B192}">
      <dsp:nvSpPr>
        <dsp:cNvPr id="0" name=""/>
        <dsp:cNvSpPr/>
      </dsp:nvSpPr>
      <dsp:spPr>
        <a:xfrm>
          <a:off x="78583" y="2435142"/>
          <a:ext cx="239961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pPr>
          <a:r>
            <a:rPr lang="en-US" sz="1300" kern="1200" dirty="0"/>
            <a:t>Move beyond isolated projects and scale AI across the organization.</a:t>
          </a:r>
          <a:endParaRPr lang="en-GB" sz="1300" kern="1200" dirty="0"/>
        </a:p>
        <a:p>
          <a:pPr marL="0" lvl="0" indent="0" algn="ctr" defTabSz="577850">
            <a:lnSpc>
              <a:spcPct val="100000"/>
            </a:lnSpc>
            <a:spcBef>
              <a:spcPct val="0"/>
            </a:spcBef>
            <a:spcAft>
              <a:spcPct val="35000"/>
            </a:spcAft>
            <a:buNone/>
          </a:pPr>
          <a:endParaRPr lang="en-US" sz="1300" kern="1200" dirty="0"/>
        </a:p>
      </dsp:txBody>
      <dsp:txXfrm>
        <a:off x="78583" y="2435142"/>
        <a:ext cx="2399612" cy="720000"/>
      </dsp:txXfrm>
    </dsp:sp>
    <dsp:sp modelId="{E6DA7A48-5FD6-4E06-93A3-51B0665B7243}">
      <dsp:nvSpPr>
        <dsp:cNvPr id="0" name=""/>
        <dsp:cNvSpPr/>
      </dsp:nvSpPr>
      <dsp:spPr>
        <a:xfrm>
          <a:off x="3558022" y="1037662"/>
          <a:ext cx="1079825" cy="107982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53D60A9-FFAD-42D9-BB4A-1CE0204C90D4}">
      <dsp:nvSpPr>
        <dsp:cNvPr id="0" name=""/>
        <dsp:cNvSpPr/>
      </dsp:nvSpPr>
      <dsp:spPr>
        <a:xfrm>
          <a:off x="2898129" y="2435142"/>
          <a:ext cx="239961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pPr>
          <a:r>
            <a:rPr lang="en-US" sz="1300" kern="1200" dirty="0"/>
            <a:t>Design an architecture which is based on shared services, and reusable components.</a:t>
          </a:r>
        </a:p>
      </dsp:txBody>
      <dsp:txXfrm>
        <a:off x="2898129" y="2435142"/>
        <a:ext cx="2399612" cy="720000"/>
      </dsp:txXfrm>
    </dsp:sp>
    <dsp:sp modelId="{5F7A8E3E-6685-47E4-9FB7-9AA977180925}">
      <dsp:nvSpPr>
        <dsp:cNvPr id="0" name=""/>
        <dsp:cNvSpPr/>
      </dsp:nvSpPr>
      <dsp:spPr>
        <a:xfrm>
          <a:off x="6377567" y="1037662"/>
          <a:ext cx="1079825" cy="107982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CA9AACE-2CFA-46C4-8BBE-F28FFB91C1D2}">
      <dsp:nvSpPr>
        <dsp:cNvPr id="0" name=""/>
        <dsp:cNvSpPr/>
      </dsp:nvSpPr>
      <dsp:spPr>
        <a:xfrm>
          <a:off x="5717674" y="2435142"/>
          <a:ext cx="239961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pPr>
          <a:r>
            <a:rPr lang="en-US" sz="1300" kern="1200" dirty="0"/>
            <a:t>Architect a controlled gateway for accessing services, enforcing strict security and governance.</a:t>
          </a:r>
        </a:p>
      </dsp:txBody>
      <dsp:txXfrm>
        <a:off x="5717674" y="2435142"/>
        <a:ext cx="2399612" cy="72000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2B51B6-E5A0-4644-8458-9DA7DEF8DF77}">
      <dsp:nvSpPr>
        <dsp:cNvPr id="0" name=""/>
        <dsp:cNvSpPr/>
      </dsp:nvSpPr>
      <dsp:spPr>
        <a:xfrm>
          <a:off x="1138811" y="393188"/>
          <a:ext cx="669990" cy="66999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F5FA893-086C-4293-A135-DED5467D764E}">
      <dsp:nvSpPr>
        <dsp:cNvPr id="0" name=""/>
        <dsp:cNvSpPr/>
      </dsp:nvSpPr>
      <dsp:spPr>
        <a:xfrm>
          <a:off x="729373" y="1314747"/>
          <a:ext cx="1488867" cy="5955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You will understand the full lifecycle of an AI solution, not just the model building.</a:t>
          </a:r>
          <a:endParaRPr lang="en-US" sz="1100" kern="1200" dirty="0"/>
        </a:p>
      </dsp:txBody>
      <dsp:txXfrm>
        <a:off x="729373" y="1314747"/>
        <a:ext cx="1488867" cy="595546"/>
      </dsp:txXfrm>
    </dsp:sp>
    <dsp:sp modelId="{5BB6E8E5-2BD6-475B-850F-779AF4E505B2}">
      <dsp:nvSpPr>
        <dsp:cNvPr id="0" name=""/>
        <dsp:cNvSpPr/>
      </dsp:nvSpPr>
      <dsp:spPr>
        <a:xfrm>
          <a:off x="2888230" y="393188"/>
          <a:ext cx="669990" cy="66999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3BCC4C2-4EFB-4367-A03B-5AE5376DC283}">
      <dsp:nvSpPr>
        <dsp:cNvPr id="0" name=""/>
        <dsp:cNvSpPr/>
      </dsp:nvSpPr>
      <dsp:spPr>
        <a:xfrm>
          <a:off x="2478792" y="1314747"/>
          <a:ext cx="1488867" cy="5955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You will learn how to embed security, scalability, and governance from the initial design phase.</a:t>
          </a:r>
          <a:endParaRPr lang="en-US" sz="1100" kern="1200" dirty="0"/>
        </a:p>
      </dsp:txBody>
      <dsp:txXfrm>
        <a:off x="2478792" y="1314747"/>
        <a:ext cx="1488867" cy="595546"/>
      </dsp:txXfrm>
    </dsp:sp>
    <dsp:sp modelId="{07BC32BD-8082-43F4-A639-271CAB095506}">
      <dsp:nvSpPr>
        <dsp:cNvPr id="0" name=""/>
        <dsp:cNvSpPr/>
      </dsp:nvSpPr>
      <dsp:spPr>
        <a:xfrm>
          <a:off x="4637649" y="393188"/>
          <a:ext cx="669990" cy="66999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B232B00-F074-46D9-BB19-B542E131B075}">
      <dsp:nvSpPr>
        <dsp:cNvPr id="0" name=""/>
        <dsp:cNvSpPr/>
      </dsp:nvSpPr>
      <dsp:spPr>
        <a:xfrm>
          <a:off x="4228211" y="1314747"/>
          <a:ext cx="1488867" cy="5955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Learn about strategies for designing AI workloads that are production-ready.</a:t>
          </a:r>
          <a:endParaRPr lang="en-US" sz="1100" kern="1200" dirty="0"/>
        </a:p>
      </dsp:txBody>
      <dsp:txXfrm>
        <a:off x="4228211" y="1314747"/>
        <a:ext cx="1488867" cy="595546"/>
      </dsp:txXfrm>
    </dsp:sp>
    <dsp:sp modelId="{ABCBEA4D-CBEF-453C-BFE2-BE9E06ED2CD6}">
      <dsp:nvSpPr>
        <dsp:cNvPr id="0" name=""/>
        <dsp:cNvSpPr/>
      </dsp:nvSpPr>
      <dsp:spPr>
        <a:xfrm>
          <a:off x="6387068" y="393188"/>
          <a:ext cx="669990" cy="66999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543C5A2-1A95-4EAA-BC0F-FFF048D1629F}">
      <dsp:nvSpPr>
        <dsp:cNvPr id="0" name=""/>
        <dsp:cNvSpPr/>
      </dsp:nvSpPr>
      <dsp:spPr>
        <a:xfrm>
          <a:off x="5977630" y="1314747"/>
          <a:ext cx="1488867" cy="5955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Gain insights into integrating solutions effectively within a secure and governed environment.</a:t>
          </a:r>
          <a:endParaRPr lang="en-US" sz="1100" kern="1200" dirty="0"/>
        </a:p>
      </dsp:txBody>
      <dsp:txXfrm>
        <a:off x="5977630" y="1314747"/>
        <a:ext cx="1488867" cy="595546"/>
      </dsp:txXfrm>
    </dsp:sp>
    <dsp:sp modelId="{2E19E30D-339D-409F-8089-63826B693383}">
      <dsp:nvSpPr>
        <dsp:cNvPr id="0" name=""/>
        <dsp:cNvSpPr/>
      </dsp:nvSpPr>
      <dsp:spPr>
        <a:xfrm>
          <a:off x="3762940" y="2282510"/>
          <a:ext cx="669990" cy="66999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25400"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105DFB2-BBD0-4967-A86D-BA5AF85218F0}">
      <dsp:nvSpPr>
        <dsp:cNvPr id="0" name=""/>
        <dsp:cNvSpPr/>
      </dsp:nvSpPr>
      <dsp:spPr>
        <a:xfrm>
          <a:off x="3353501" y="3204069"/>
          <a:ext cx="1488867" cy="5955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A framework for thinking about reusable AI components and scaling.</a:t>
          </a:r>
          <a:endParaRPr lang="en-US" sz="1100" kern="1200" dirty="0"/>
        </a:p>
      </dsp:txBody>
      <dsp:txXfrm>
        <a:off x="3353501" y="3204069"/>
        <a:ext cx="1488867" cy="59554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9AF8D0-79B8-4443-B34F-A8738DD2972D}">
      <dsp:nvSpPr>
        <dsp:cNvPr id="0" name=""/>
        <dsp:cNvSpPr/>
      </dsp:nvSpPr>
      <dsp:spPr>
        <a:xfrm>
          <a:off x="1138811" y="393188"/>
          <a:ext cx="669990" cy="66999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E3FEA68-AE42-4539-8D3C-33501C117FA2}">
      <dsp:nvSpPr>
        <dsp:cNvPr id="0" name=""/>
        <dsp:cNvSpPr/>
      </dsp:nvSpPr>
      <dsp:spPr>
        <a:xfrm>
          <a:off x="729373" y="1314747"/>
          <a:ext cx="1488867" cy="5955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pPr>
          <a:r>
            <a:rPr lang="en-US" sz="1200" kern="1200"/>
            <a:t>Data Scientists</a:t>
          </a:r>
        </a:p>
      </dsp:txBody>
      <dsp:txXfrm>
        <a:off x="729373" y="1314747"/>
        <a:ext cx="1488867" cy="595546"/>
      </dsp:txXfrm>
    </dsp:sp>
    <dsp:sp modelId="{9E87AEA4-14A9-4ED4-A1B5-CA0AF6BD9462}">
      <dsp:nvSpPr>
        <dsp:cNvPr id="0" name=""/>
        <dsp:cNvSpPr/>
      </dsp:nvSpPr>
      <dsp:spPr>
        <a:xfrm>
          <a:off x="2888230" y="393188"/>
          <a:ext cx="669990" cy="66999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3FBD8E1-849A-42EF-AA3C-240C323BDD75}">
      <dsp:nvSpPr>
        <dsp:cNvPr id="0" name=""/>
        <dsp:cNvSpPr/>
      </dsp:nvSpPr>
      <dsp:spPr>
        <a:xfrm>
          <a:off x="2478792" y="1314747"/>
          <a:ext cx="1488867" cy="5955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pPr>
          <a:r>
            <a:rPr lang="en-US" sz="1200" kern="1200"/>
            <a:t>Data Engineers</a:t>
          </a:r>
        </a:p>
      </dsp:txBody>
      <dsp:txXfrm>
        <a:off x="2478792" y="1314747"/>
        <a:ext cx="1488867" cy="595546"/>
      </dsp:txXfrm>
    </dsp:sp>
    <dsp:sp modelId="{1CB1DFEC-8DC9-41BD-B1A6-6FFD49171124}">
      <dsp:nvSpPr>
        <dsp:cNvPr id="0" name=""/>
        <dsp:cNvSpPr/>
      </dsp:nvSpPr>
      <dsp:spPr>
        <a:xfrm>
          <a:off x="4637649" y="393188"/>
          <a:ext cx="669990" cy="66999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72A4DA0-230C-4103-97CB-3380357FECBA}">
      <dsp:nvSpPr>
        <dsp:cNvPr id="0" name=""/>
        <dsp:cNvSpPr/>
      </dsp:nvSpPr>
      <dsp:spPr>
        <a:xfrm>
          <a:off x="4228211" y="1314747"/>
          <a:ext cx="1488867" cy="5955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pPr>
          <a:r>
            <a:rPr lang="en-US" sz="1200" kern="1200"/>
            <a:t>Solution Architects</a:t>
          </a:r>
        </a:p>
      </dsp:txBody>
      <dsp:txXfrm>
        <a:off x="4228211" y="1314747"/>
        <a:ext cx="1488867" cy="595546"/>
      </dsp:txXfrm>
    </dsp:sp>
    <dsp:sp modelId="{575D6C01-2949-480F-8506-03B0458555F3}">
      <dsp:nvSpPr>
        <dsp:cNvPr id="0" name=""/>
        <dsp:cNvSpPr/>
      </dsp:nvSpPr>
      <dsp:spPr>
        <a:xfrm>
          <a:off x="6387068" y="393188"/>
          <a:ext cx="669990" cy="66999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D8A9F2C-45AE-4CDC-82AE-9261183A567D}">
      <dsp:nvSpPr>
        <dsp:cNvPr id="0" name=""/>
        <dsp:cNvSpPr/>
      </dsp:nvSpPr>
      <dsp:spPr>
        <a:xfrm>
          <a:off x="5977630" y="1314747"/>
          <a:ext cx="1488867" cy="5955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pPr>
          <a:r>
            <a:rPr lang="en-US" sz="1200" kern="1200"/>
            <a:t>DevOps/MLOps Engineers</a:t>
          </a:r>
        </a:p>
      </dsp:txBody>
      <dsp:txXfrm>
        <a:off x="5977630" y="1314747"/>
        <a:ext cx="1488867" cy="595546"/>
      </dsp:txXfrm>
    </dsp:sp>
    <dsp:sp modelId="{961EABEC-5C82-4B55-A307-9E759F0C7527}">
      <dsp:nvSpPr>
        <dsp:cNvPr id="0" name=""/>
        <dsp:cNvSpPr/>
      </dsp:nvSpPr>
      <dsp:spPr>
        <a:xfrm>
          <a:off x="2888230" y="2282510"/>
          <a:ext cx="669990" cy="66999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B615A9E-F0D4-459F-9391-7C73DE5D97B9}">
      <dsp:nvSpPr>
        <dsp:cNvPr id="0" name=""/>
        <dsp:cNvSpPr/>
      </dsp:nvSpPr>
      <dsp:spPr>
        <a:xfrm>
          <a:off x="2478792" y="3204069"/>
          <a:ext cx="1488867" cy="5955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pPr>
          <a:r>
            <a:rPr lang="en-US" sz="1200" kern="1200"/>
            <a:t>Anyone involved in bringing AI/ML projects to production.</a:t>
          </a:r>
        </a:p>
      </dsp:txBody>
      <dsp:txXfrm>
        <a:off x="2478792" y="3204069"/>
        <a:ext cx="1488867" cy="595546"/>
      </dsp:txXfrm>
    </dsp:sp>
    <dsp:sp modelId="{8B325F28-E1E3-4B3F-930E-5CB85F616B8F}">
      <dsp:nvSpPr>
        <dsp:cNvPr id="0" name=""/>
        <dsp:cNvSpPr/>
      </dsp:nvSpPr>
      <dsp:spPr>
        <a:xfrm>
          <a:off x="4637649" y="2282510"/>
          <a:ext cx="669990" cy="669990"/>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E26F105-9847-43B5-872E-DA5462EC4A46}">
      <dsp:nvSpPr>
        <dsp:cNvPr id="0" name=""/>
        <dsp:cNvSpPr/>
      </dsp:nvSpPr>
      <dsp:spPr>
        <a:xfrm>
          <a:off x="4228211" y="3204069"/>
          <a:ext cx="1488867" cy="5955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pPr>
          <a:r>
            <a:rPr lang="en-US" sz="1200" kern="1200"/>
            <a:t>Security Engineers</a:t>
          </a:r>
        </a:p>
      </dsp:txBody>
      <dsp:txXfrm>
        <a:off x="4228211" y="3204069"/>
        <a:ext cx="1488867" cy="595546"/>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6.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7.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8.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9E28F1-766B-4502-A9FC-737D5E6F693F}" type="datetimeFigureOut">
              <a:rPr lang="en-GB" smtClean="0"/>
              <a:t>06/05/2025</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32748C-002B-48E8-9687-32B488CEF416}" type="slidenum">
              <a:rPr lang="en-GB" smtClean="0"/>
              <a:t>‹#›</a:t>
            </a:fld>
            <a:endParaRPr lang="en-GB"/>
          </a:p>
        </p:txBody>
      </p:sp>
    </p:spTree>
    <p:extLst>
      <p:ext uri="{BB962C8B-B14F-4D97-AF65-F5344CB8AC3E}">
        <p14:creationId xmlns:p14="http://schemas.microsoft.com/office/powerpoint/2010/main" val="38879955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5/6/2025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5/6/2025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5/6/2025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D1A4588A-55D5-49B8-BE41-54ACDCFF2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descr="Suspended clear particles">
            <a:extLst>
              <a:ext uri="{FF2B5EF4-FFF2-40B4-BE49-F238E27FC236}">
                <a16:creationId xmlns:a16="http://schemas.microsoft.com/office/drawing/2014/main" id="{E1F1A81F-1E3E-872F-8E1F-30040B270E8A}"/>
              </a:ext>
            </a:extLst>
          </p:cNvPr>
          <p:cNvPicPr>
            <a:picLocks noChangeAspect="1"/>
          </p:cNvPicPr>
          <p:nvPr/>
        </p:nvPicPr>
        <p:blipFill>
          <a:blip r:embed="rId2"/>
          <a:srcRect t="10928" b="10928"/>
          <a:stretch/>
        </p:blipFill>
        <p:spPr>
          <a:xfrm>
            <a:off x="20" y="10"/>
            <a:ext cx="9143980" cy="4465973"/>
          </a:xfrm>
          <a:prstGeom prst="rect">
            <a:avLst/>
          </a:prstGeom>
        </p:spPr>
      </p:pic>
      <p:sp>
        <p:nvSpPr>
          <p:cNvPr id="33" name="Rectangle: Rounded Corners 32">
            <a:extLst>
              <a:ext uri="{FF2B5EF4-FFF2-40B4-BE49-F238E27FC236}">
                <a16:creationId xmlns:a16="http://schemas.microsoft.com/office/drawing/2014/main" id="{F97E7EA2-EDCD-47E9-81BC-415C606D1B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119552"/>
            <a:ext cx="7036903"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 name="Title 1"/>
          <p:cNvSpPr>
            <a:spLocks noGrp="1"/>
          </p:cNvSpPr>
          <p:nvPr>
            <p:ph type="ctrTitle"/>
          </p:nvPr>
        </p:nvSpPr>
        <p:spPr>
          <a:xfrm>
            <a:off x="425196" y="4203278"/>
            <a:ext cx="6417894" cy="536063"/>
          </a:xfrm>
        </p:spPr>
        <p:txBody>
          <a:bodyPr vert="horz" lIns="91440" tIns="45720" rIns="91440" bIns="45720" rtlCol="0" anchor="ctr">
            <a:normAutofit/>
          </a:bodyPr>
          <a:lstStyle/>
          <a:p>
            <a:pPr algn="l" defTabSz="914400">
              <a:lnSpc>
                <a:spcPct val="90000"/>
              </a:lnSpc>
            </a:pPr>
            <a:r>
              <a:rPr lang="en-US" sz="2400" dirty="0">
                <a:solidFill>
                  <a:schemeClr val="bg1"/>
                </a:solidFill>
              </a:rPr>
              <a:t>Project XLR8: Designing E2E Azure AI Solutions</a:t>
            </a:r>
          </a:p>
        </p:txBody>
      </p:sp>
      <p:sp>
        <p:nvSpPr>
          <p:cNvPr id="3" name="Subtitle 2"/>
          <p:cNvSpPr>
            <a:spLocks noGrp="1"/>
          </p:cNvSpPr>
          <p:nvPr>
            <p:ph type="subTitle" idx="1"/>
          </p:nvPr>
        </p:nvSpPr>
        <p:spPr>
          <a:xfrm>
            <a:off x="425196" y="4956314"/>
            <a:ext cx="8293608" cy="1306417"/>
          </a:xfrm>
        </p:spPr>
        <p:txBody>
          <a:bodyPr vert="horz" lIns="91440" tIns="45720" rIns="91440" bIns="45720" rtlCol="0">
            <a:normAutofit/>
          </a:bodyPr>
          <a:lstStyle/>
          <a:p>
            <a:pPr algn="l" defTabSz="914400">
              <a:lnSpc>
                <a:spcPct val="90000"/>
              </a:lnSpc>
            </a:pPr>
            <a:r>
              <a:rPr lang="en-US" sz="1500" dirty="0">
                <a:solidFill>
                  <a:schemeClr val="tx1"/>
                </a:solidFill>
              </a:rPr>
              <a:t>Jonathan Vella, Microsoft</a:t>
            </a:r>
          </a:p>
          <a:p>
            <a:pPr algn="l" defTabSz="914400">
              <a:lnSpc>
                <a:spcPct val="90000"/>
              </a:lnSpc>
            </a:pPr>
            <a:r>
              <a:rPr lang="en-US" sz="1500" dirty="0">
                <a:solidFill>
                  <a:schemeClr val="tx1"/>
                </a:solidFill>
              </a:rPr>
              <a:t>Rodanthi Alexiou, Microsoft</a:t>
            </a:r>
          </a:p>
          <a:p>
            <a:pPr indent="-228600" algn="l" defTabSz="914400">
              <a:lnSpc>
                <a:spcPct val="90000"/>
              </a:lnSpc>
              <a:buFont typeface="Arial" panose="020B0604020202020204" pitchFamily="34" charset="0"/>
              <a:buChar char="•"/>
            </a:pPr>
            <a:endParaRPr lang="en-US" sz="1500" dirty="0">
              <a:solidFill>
                <a:schemeClr val="tx1"/>
              </a:solidFill>
            </a:endParaRPr>
          </a:p>
          <a:p>
            <a:pPr algn="l" defTabSz="914400">
              <a:lnSpc>
                <a:spcPct val="90000"/>
              </a:lnSpc>
            </a:pPr>
            <a:r>
              <a:rPr lang="en-US" sz="1500" dirty="0">
                <a:solidFill>
                  <a:schemeClr val="tx1"/>
                </a:solidFill>
              </a:rPr>
              <a:t>May 2025</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par>
                                <p:cTn id="11" presetID="10" presetClass="entr" presetSubtype="0" fill="hold" grpId="0" nodeType="withEffect">
                                  <p:stCondLst>
                                    <p:cond delay="1000"/>
                                  </p:stCondLst>
                                  <p:iterate>
                                    <p:tmPct val="10000"/>
                                  </p:iterate>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700"/>
                                        <p:tgtEl>
                                          <p:spTgt spid="3">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1000"/>
                                  </p:stCondLst>
                                  <p:iterate>
                                    <p:tmPct val="10000"/>
                                  </p:iterate>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7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3FDA75F-4FB4-64E6-1BCF-3414262B17C5}"/>
            </a:ext>
          </a:extLst>
        </p:cNvPr>
        <p:cNvGrpSpPr/>
        <p:nvPr/>
      </p:nvGrpSpPr>
      <p:grpSpPr>
        <a:xfrm>
          <a:off x="0" y="0"/>
          <a:ext cx="0" cy="0"/>
          <a:chOff x="0" y="0"/>
          <a:chExt cx="0" cy="0"/>
        </a:xfrm>
      </p:grpSpPr>
      <p:sp useBgFill="1">
        <p:nvSpPr>
          <p:cNvPr id="57" name="Rectangle 56">
            <a:extLst>
              <a:ext uri="{FF2B5EF4-FFF2-40B4-BE49-F238E27FC236}">
                <a16:creationId xmlns:a16="http://schemas.microsoft.com/office/drawing/2014/main" id="{47DB9261-49C3-6C9B-04B0-4A22D5B8A3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0568BA98-7F39-8D35-1B7C-10FD634706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 y="0"/>
            <a:ext cx="9143999"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703449A2-9CDB-9CE3-2911-516F6DE22A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642"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57321663-E613-5FFC-C24D-C60420C949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1"/>
            <a:ext cx="9144001"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 name="Rectangle 5">
            <a:extLst>
              <a:ext uri="{FF2B5EF4-FFF2-40B4-BE49-F238E27FC236}">
                <a16:creationId xmlns:a16="http://schemas.microsoft.com/office/drawing/2014/main" id="{02CFC59F-5AC1-2F98-4BC0-C4DF6A17D0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B36FFCC5-75A0-2619-D79C-659F425F7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1" y="0"/>
            <a:ext cx="9143999"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8DAE2926-1B7E-516D-F7D0-DEBE0DD5A9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flipH="1">
            <a:off x="6096642" y="0"/>
            <a:ext cx="3047358"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A55D880D-E96C-EBBF-D24F-F422B8B2D0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3783777" y="-3783778"/>
            <a:ext cx="1576446" cy="9144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11" name="Content Placeholder 2">
            <a:extLst>
              <a:ext uri="{FF2B5EF4-FFF2-40B4-BE49-F238E27FC236}">
                <a16:creationId xmlns:a16="http://schemas.microsoft.com/office/drawing/2014/main" id="{2360D9A2-6DFA-B124-E63B-82F1F9E0D148}"/>
              </a:ext>
            </a:extLst>
          </p:cNvPr>
          <p:cNvGraphicFramePr>
            <a:graphicFrameLocks noGrp="1"/>
          </p:cNvGraphicFramePr>
          <p:nvPr>
            <p:ph idx="1"/>
            <p:extLst>
              <p:ext uri="{D42A27DB-BD31-4B8C-83A1-F6EECF244321}">
                <p14:modId xmlns:p14="http://schemas.microsoft.com/office/powerpoint/2010/main" val="994197907"/>
              </p:ext>
            </p:extLst>
          </p:nvPr>
        </p:nvGraphicFramePr>
        <p:xfrm>
          <a:off x="483042" y="2112579"/>
          <a:ext cx="8195871"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4" name="Title 1">
            <a:extLst>
              <a:ext uri="{FF2B5EF4-FFF2-40B4-BE49-F238E27FC236}">
                <a16:creationId xmlns:a16="http://schemas.microsoft.com/office/drawing/2014/main" id="{7C1EB2AC-C2A6-B548-0712-B58380E59F73}"/>
              </a:ext>
            </a:extLst>
          </p:cNvPr>
          <p:cNvSpPr>
            <a:spLocks noGrp="1"/>
          </p:cNvSpPr>
          <p:nvPr>
            <p:ph type="title"/>
          </p:nvPr>
        </p:nvSpPr>
        <p:spPr>
          <a:xfrm>
            <a:off x="524784" y="248038"/>
            <a:ext cx="5297791" cy="1159200"/>
          </a:xfrm>
        </p:spPr>
        <p:txBody>
          <a:bodyPr vert="horz" lIns="91440" tIns="45720" rIns="91440" bIns="45720" rtlCol="0" anchor="ctr">
            <a:normAutofit/>
          </a:bodyPr>
          <a:lstStyle/>
          <a:p>
            <a:pPr algn="l" defTabSz="914400">
              <a:lnSpc>
                <a:spcPct val="90000"/>
              </a:lnSpc>
            </a:pPr>
            <a:r>
              <a:rPr lang="en-US" sz="3500" kern="1200" dirty="0">
                <a:solidFill>
                  <a:srgbClr val="FFFFFF"/>
                </a:solidFill>
                <a:latin typeface="+mj-lt"/>
                <a:ea typeface="+mj-ea"/>
                <a:cs typeface="+mj-cs"/>
              </a:rPr>
              <a:t>P3: Sca</a:t>
            </a:r>
            <a:r>
              <a:rPr lang="en-US" sz="3500" dirty="0">
                <a:solidFill>
                  <a:srgbClr val="FFFFFF"/>
                </a:solidFill>
              </a:rPr>
              <a:t>le AI workloads</a:t>
            </a:r>
            <a:endParaRPr lang="en-US" sz="3500" kern="1200" dirty="0">
              <a:solidFill>
                <a:srgbClr val="FFFFFF"/>
              </a:solidFill>
              <a:latin typeface="+mj-lt"/>
              <a:ea typeface="+mj-ea"/>
              <a:cs typeface="+mj-cs"/>
            </a:endParaRPr>
          </a:p>
        </p:txBody>
      </p:sp>
    </p:spTree>
    <p:extLst>
      <p:ext uri="{BB962C8B-B14F-4D97-AF65-F5344CB8AC3E}">
        <p14:creationId xmlns:p14="http://schemas.microsoft.com/office/powerpoint/2010/main" val="42052413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0A4DC6B-D834-2CEF-0092-B20E43F23904}"/>
            </a:ext>
          </a:extLst>
        </p:cNvPr>
        <p:cNvGrpSpPr/>
        <p:nvPr/>
      </p:nvGrpSpPr>
      <p:grpSpPr>
        <a:xfrm>
          <a:off x="0" y="0"/>
          <a:ext cx="0" cy="0"/>
          <a:chOff x="0" y="0"/>
          <a:chExt cx="0" cy="0"/>
        </a:xfrm>
      </p:grpSpPr>
      <p:sp useBgFill="1">
        <p:nvSpPr>
          <p:cNvPr id="76" name="Rectangle 75">
            <a:extLst>
              <a:ext uri="{FF2B5EF4-FFF2-40B4-BE49-F238E27FC236}">
                <a16:creationId xmlns:a16="http://schemas.microsoft.com/office/drawing/2014/main" id="{F0F3DE48-2DA2-CADD-5CAB-93EC9B18E0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20EEA4C8-E228-F980-1AB5-9A2E52D132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 y="0"/>
            <a:ext cx="9143999"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2637E627-924C-C32F-8545-58FD34ECE1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642"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CFDC0A66-D342-33E6-231E-4533713C4B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1"/>
            <a:ext cx="9144001"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0" name="Rectangle 79">
            <a:extLst>
              <a:ext uri="{FF2B5EF4-FFF2-40B4-BE49-F238E27FC236}">
                <a16:creationId xmlns:a16="http://schemas.microsoft.com/office/drawing/2014/main" id="{37FA57F0-616B-FDD8-C434-FE7BE6FBD5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2735A36C-A750-E0A6-415A-04A4703FCA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1" y="0"/>
            <a:ext cx="9143999"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a:extLst>
              <a:ext uri="{FF2B5EF4-FFF2-40B4-BE49-F238E27FC236}">
                <a16:creationId xmlns:a16="http://schemas.microsoft.com/office/drawing/2014/main" id="{20E8BB77-7FA0-4B71-93F8-2FA7D12F5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flipH="1">
            <a:off x="6096642" y="0"/>
            <a:ext cx="3047358"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a:extLst>
              <a:ext uri="{FF2B5EF4-FFF2-40B4-BE49-F238E27FC236}">
                <a16:creationId xmlns:a16="http://schemas.microsoft.com/office/drawing/2014/main" id="{4021BFDF-BFA4-82B5-F3E6-FEF9F5B9DA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3783777" y="-3783778"/>
            <a:ext cx="1576446" cy="9144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
            <a:extLst>
              <a:ext uri="{FF2B5EF4-FFF2-40B4-BE49-F238E27FC236}">
                <a16:creationId xmlns:a16="http://schemas.microsoft.com/office/drawing/2014/main" id="{0AE5C182-8D08-5DBD-5119-5FE5AE4E616C}"/>
              </a:ext>
            </a:extLst>
          </p:cNvPr>
          <p:cNvSpPr>
            <a:spLocks noGrp="1"/>
          </p:cNvSpPr>
          <p:nvPr>
            <p:ph type="title"/>
          </p:nvPr>
        </p:nvSpPr>
        <p:spPr>
          <a:xfrm>
            <a:off x="524784" y="248038"/>
            <a:ext cx="5297791" cy="1159200"/>
          </a:xfrm>
        </p:spPr>
        <p:txBody>
          <a:bodyPr vert="horz" lIns="91440" tIns="45720" rIns="91440" bIns="45720" rtlCol="0" anchor="ctr">
            <a:normAutofit/>
          </a:bodyPr>
          <a:lstStyle/>
          <a:p>
            <a:pPr algn="l" defTabSz="914400">
              <a:lnSpc>
                <a:spcPct val="90000"/>
              </a:lnSpc>
            </a:pPr>
            <a:r>
              <a:rPr lang="en-US" sz="3500" kern="1200">
                <a:solidFill>
                  <a:srgbClr val="FFFFFF"/>
                </a:solidFill>
                <a:latin typeface="+mj-lt"/>
                <a:ea typeface="+mj-ea"/>
                <a:cs typeface="+mj-cs"/>
              </a:rPr>
              <a:t>Key Takeaways</a:t>
            </a:r>
            <a:endParaRPr lang="en-US" sz="3500" kern="1200" dirty="0">
              <a:solidFill>
                <a:srgbClr val="FFFFFF"/>
              </a:solidFill>
              <a:latin typeface="+mj-lt"/>
              <a:ea typeface="+mj-ea"/>
              <a:cs typeface="+mj-cs"/>
            </a:endParaRPr>
          </a:p>
        </p:txBody>
      </p:sp>
      <p:graphicFrame>
        <p:nvGraphicFramePr>
          <p:cNvPr id="4" name="Content Placeholder 2">
            <a:extLst>
              <a:ext uri="{FF2B5EF4-FFF2-40B4-BE49-F238E27FC236}">
                <a16:creationId xmlns:a16="http://schemas.microsoft.com/office/drawing/2014/main" id="{042CCFAE-F960-04B8-98FC-FE23D31F11E9}"/>
              </a:ext>
            </a:extLst>
          </p:cNvPr>
          <p:cNvGraphicFramePr>
            <a:graphicFrameLocks noGrp="1"/>
          </p:cNvGraphicFramePr>
          <p:nvPr>
            <p:ph idx="1"/>
            <p:extLst>
              <p:ext uri="{D42A27DB-BD31-4B8C-83A1-F6EECF244321}">
                <p14:modId xmlns:p14="http://schemas.microsoft.com/office/powerpoint/2010/main" val="537411118"/>
              </p:ext>
            </p:extLst>
          </p:nvPr>
        </p:nvGraphicFramePr>
        <p:xfrm>
          <a:off x="483042" y="2112579"/>
          <a:ext cx="8195871"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983776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1B9E3C0-3417-85BD-D631-65BEB067E830}"/>
            </a:ext>
          </a:extLst>
        </p:cNvPr>
        <p:cNvGrpSpPr/>
        <p:nvPr/>
      </p:nvGrpSpPr>
      <p:grpSpPr>
        <a:xfrm>
          <a:off x="0" y="0"/>
          <a:ext cx="0" cy="0"/>
          <a:chOff x="0" y="0"/>
          <a:chExt cx="0" cy="0"/>
        </a:xfrm>
      </p:grpSpPr>
      <p:sp useBgFill="1">
        <p:nvSpPr>
          <p:cNvPr id="88" name="Rectangle 87">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89">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9143999"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ectangle 91">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096642" y="0"/>
            <a:ext cx="3047358"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93">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783777" y="-3783778"/>
            <a:ext cx="1576446" cy="9144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itle 1">
            <a:extLst>
              <a:ext uri="{FF2B5EF4-FFF2-40B4-BE49-F238E27FC236}">
                <a16:creationId xmlns:a16="http://schemas.microsoft.com/office/drawing/2014/main" id="{DFB2D7C0-B2EC-6DD1-1EFC-E18ECB1B2AEB}"/>
              </a:ext>
            </a:extLst>
          </p:cNvPr>
          <p:cNvSpPr>
            <a:spLocks noGrp="1"/>
          </p:cNvSpPr>
          <p:nvPr>
            <p:ph type="title"/>
          </p:nvPr>
        </p:nvSpPr>
        <p:spPr>
          <a:xfrm>
            <a:off x="483042" y="349112"/>
            <a:ext cx="7533018" cy="877729"/>
          </a:xfrm>
        </p:spPr>
        <p:txBody>
          <a:bodyPr vert="horz" lIns="91440" tIns="45720" rIns="91440" bIns="45720" rtlCol="0" anchor="ctr">
            <a:normAutofit/>
          </a:bodyPr>
          <a:lstStyle/>
          <a:p>
            <a:pPr algn="l" defTabSz="914400"/>
            <a:r>
              <a:rPr lang="en-US" sz="3500" kern="1200" dirty="0">
                <a:solidFill>
                  <a:srgbClr val="FFFFFF"/>
                </a:solidFill>
                <a:latin typeface="+mj-lt"/>
                <a:ea typeface="+mj-ea"/>
                <a:cs typeface="+mj-cs"/>
              </a:rPr>
              <a:t>Target Audience</a:t>
            </a:r>
          </a:p>
        </p:txBody>
      </p:sp>
      <p:graphicFrame>
        <p:nvGraphicFramePr>
          <p:cNvPr id="5" name="Content Placeholder 2">
            <a:extLst>
              <a:ext uri="{FF2B5EF4-FFF2-40B4-BE49-F238E27FC236}">
                <a16:creationId xmlns:a16="http://schemas.microsoft.com/office/drawing/2014/main" id="{CA44B7FE-FFCD-B4F6-076E-1E9B8A72B8F1}"/>
              </a:ext>
            </a:extLst>
          </p:cNvPr>
          <p:cNvGraphicFramePr>
            <a:graphicFrameLocks noGrp="1"/>
          </p:cNvGraphicFramePr>
          <p:nvPr>
            <p:ph idx="1"/>
            <p:extLst>
              <p:ext uri="{D42A27DB-BD31-4B8C-83A1-F6EECF244321}">
                <p14:modId xmlns:p14="http://schemas.microsoft.com/office/powerpoint/2010/main" val="1168394815"/>
              </p:ext>
            </p:extLst>
          </p:nvPr>
        </p:nvGraphicFramePr>
        <p:xfrm>
          <a:off x="483042" y="2112579"/>
          <a:ext cx="8195871"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34058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D25A322-1C36-6830-D580-B13667660C48}"/>
            </a:ext>
          </a:extLst>
        </p:cNvPr>
        <p:cNvGrpSpPr/>
        <p:nvPr/>
      </p:nvGrpSpPr>
      <p:grpSpPr>
        <a:xfrm>
          <a:off x="0" y="0"/>
          <a:ext cx="0" cy="0"/>
          <a:chOff x="0" y="0"/>
          <a:chExt cx="0" cy="0"/>
        </a:xfrm>
      </p:grpSpPr>
      <p:sp useBgFill="1">
        <p:nvSpPr>
          <p:cNvPr id="60" name="Rectangle 59">
            <a:extLst>
              <a:ext uri="{FF2B5EF4-FFF2-40B4-BE49-F238E27FC236}">
                <a16:creationId xmlns:a16="http://schemas.microsoft.com/office/drawing/2014/main" id="{2A650AEF-3F05-6C3E-38CA-CE89022B1D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D525E35A-6264-9DA7-A8BD-A7809224C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 y="0"/>
            <a:ext cx="9143999"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312679E6-8567-C584-494B-179750DB47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642"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a:extLst>
              <a:ext uri="{FF2B5EF4-FFF2-40B4-BE49-F238E27FC236}">
                <a16:creationId xmlns:a16="http://schemas.microsoft.com/office/drawing/2014/main" id="{D4669DFA-1431-9B6A-C315-22F0F88A00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1"/>
            <a:ext cx="9144001"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DFFD02-FD19-444A-C0CC-63930D1EF475}"/>
              </a:ext>
            </a:extLst>
          </p:cNvPr>
          <p:cNvSpPr>
            <a:spLocks noGrp="1"/>
          </p:cNvSpPr>
          <p:nvPr>
            <p:ph type="title"/>
          </p:nvPr>
        </p:nvSpPr>
        <p:spPr>
          <a:xfrm>
            <a:off x="524784" y="248038"/>
            <a:ext cx="5297791" cy="1159200"/>
          </a:xfrm>
        </p:spPr>
        <p:txBody>
          <a:bodyPr vert="horz" lIns="91440" tIns="45720" rIns="91440" bIns="45720" rtlCol="0" anchor="ctr">
            <a:normAutofit/>
          </a:bodyPr>
          <a:lstStyle/>
          <a:p>
            <a:pPr algn="l" defTabSz="914400">
              <a:lnSpc>
                <a:spcPct val="90000"/>
              </a:lnSpc>
            </a:pPr>
            <a:r>
              <a:rPr lang="en-US" sz="3500" kern="1200" dirty="0">
                <a:solidFill>
                  <a:srgbClr val="FFFFFF"/>
                </a:solidFill>
                <a:latin typeface="+mj-lt"/>
                <a:ea typeface="+mj-ea"/>
                <a:cs typeface="+mj-cs"/>
              </a:rPr>
              <a:t>Why did we create this workshop</a:t>
            </a:r>
          </a:p>
        </p:txBody>
      </p:sp>
      <p:graphicFrame>
        <p:nvGraphicFramePr>
          <p:cNvPr id="6" name="Content Placeholder 2">
            <a:extLst>
              <a:ext uri="{FF2B5EF4-FFF2-40B4-BE49-F238E27FC236}">
                <a16:creationId xmlns:a16="http://schemas.microsoft.com/office/drawing/2014/main" id="{088EF787-D9C6-DE45-78B5-E6A1C7526B46}"/>
              </a:ext>
            </a:extLst>
          </p:cNvPr>
          <p:cNvGraphicFramePr>
            <a:graphicFrameLocks noGrp="1"/>
          </p:cNvGraphicFramePr>
          <p:nvPr>
            <p:ph idx="1"/>
            <p:extLst>
              <p:ext uri="{D42A27DB-BD31-4B8C-83A1-F6EECF244321}">
                <p14:modId xmlns:p14="http://schemas.microsoft.com/office/powerpoint/2010/main" val="1468663653"/>
              </p:ext>
            </p:extLst>
          </p:nvPr>
        </p:nvGraphicFramePr>
        <p:xfrm>
          <a:off x="483042" y="2112579"/>
          <a:ext cx="8195871"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889839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8827565-26B3-F6AB-4DF4-69C70281E30B}"/>
            </a:ext>
          </a:extLst>
        </p:cNvPr>
        <p:cNvGrpSpPr/>
        <p:nvPr/>
      </p:nvGrpSpPr>
      <p:grpSpPr>
        <a:xfrm>
          <a:off x="0" y="0"/>
          <a:ext cx="0" cy="0"/>
          <a:chOff x="0" y="0"/>
          <a:chExt cx="0" cy="0"/>
        </a:xfrm>
      </p:grpSpPr>
      <p:sp useBgFill="1">
        <p:nvSpPr>
          <p:cNvPr id="60" name="Rectangle 59">
            <a:extLst>
              <a:ext uri="{FF2B5EF4-FFF2-40B4-BE49-F238E27FC236}">
                <a16:creationId xmlns:a16="http://schemas.microsoft.com/office/drawing/2014/main" id="{0C592565-055D-9F52-FEDB-414C082400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EDF73DDB-3BF2-5EE1-E4AA-1B12A35780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 y="0"/>
            <a:ext cx="9143999"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BFA5D092-FEF5-8586-EF3A-A816A10FAC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642"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a:extLst>
              <a:ext uri="{FF2B5EF4-FFF2-40B4-BE49-F238E27FC236}">
                <a16:creationId xmlns:a16="http://schemas.microsoft.com/office/drawing/2014/main" id="{017A9F90-E8AA-E9F3-6487-60AAEC4C7F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1"/>
            <a:ext cx="9144001"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869EB3A-52A0-E60D-9192-34B04FE63231}"/>
              </a:ext>
            </a:extLst>
          </p:cNvPr>
          <p:cNvSpPr>
            <a:spLocks noGrp="1"/>
          </p:cNvSpPr>
          <p:nvPr>
            <p:ph type="title"/>
          </p:nvPr>
        </p:nvSpPr>
        <p:spPr>
          <a:xfrm>
            <a:off x="524784" y="248038"/>
            <a:ext cx="5297791" cy="1159200"/>
          </a:xfrm>
        </p:spPr>
        <p:txBody>
          <a:bodyPr vert="horz" lIns="91440" tIns="45720" rIns="91440" bIns="45720" rtlCol="0" anchor="ctr">
            <a:normAutofit/>
          </a:bodyPr>
          <a:lstStyle/>
          <a:p>
            <a:pPr algn="l" defTabSz="914400">
              <a:lnSpc>
                <a:spcPct val="90000"/>
              </a:lnSpc>
            </a:pPr>
            <a:r>
              <a:rPr lang="en-US" sz="3500" kern="1200" dirty="0">
                <a:solidFill>
                  <a:srgbClr val="FFFFFF"/>
                </a:solidFill>
                <a:latin typeface="+mj-lt"/>
                <a:ea typeface="+mj-ea"/>
                <a:cs typeface="+mj-cs"/>
              </a:rPr>
              <a:t>What will you learn</a:t>
            </a:r>
          </a:p>
        </p:txBody>
      </p:sp>
      <p:graphicFrame>
        <p:nvGraphicFramePr>
          <p:cNvPr id="5" name="Content Placeholder 2">
            <a:extLst>
              <a:ext uri="{FF2B5EF4-FFF2-40B4-BE49-F238E27FC236}">
                <a16:creationId xmlns:a16="http://schemas.microsoft.com/office/drawing/2014/main" id="{71853A9E-F64E-97D7-6F33-DD37E5164B4C}"/>
              </a:ext>
            </a:extLst>
          </p:cNvPr>
          <p:cNvGraphicFramePr>
            <a:graphicFrameLocks noGrp="1"/>
          </p:cNvGraphicFramePr>
          <p:nvPr>
            <p:ph idx="1"/>
            <p:extLst>
              <p:ext uri="{D42A27DB-BD31-4B8C-83A1-F6EECF244321}">
                <p14:modId xmlns:p14="http://schemas.microsoft.com/office/powerpoint/2010/main" val="311869259"/>
              </p:ext>
            </p:extLst>
          </p:nvPr>
        </p:nvGraphicFramePr>
        <p:xfrm>
          <a:off x="483042" y="2112579"/>
          <a:ext cx="8195871"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716616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679594D-4B0D-25E4-2294-EFC9D89B764C}"/>
            </a:ext>
          </a:extLst>
        </p:cNvPr>
        <p:cNvGrpSpPr/>
        <p:nvPr/>
      </p:nvGrpSpPr>
      <p:grpSpPr>
        <a:xfrm>
          <a:off x="0" y="0"/>
          <a:ext cx="0" cy="0"/>
          <a:chOff x="0" y="0"/>
          <a:chExt cx="0" cy="0"/>
        </a:xfrm>
      </p:grpSpPr>
      <p:sp useBgFill="1">
        <p:nvSpPr>
          <p:cNvPr id="60" name="Rectangle 5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 y="0"/>
            <a:ext cx="9143999"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642"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1"/>
            <a:ext cx="9144001"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305AA3-C550-A3DD-0F5F-59C6D79A5393}"/>
              </a:ext>
            </a:extLst>
          </p:cNvPr>
          <p:cNvSpPr>
            <a:spLocks noGrp="1"/>
          </p:cNvSpPr>
          <p:nvPr>
            <p:ph type="title"/>
          </p:nvPr>
        </p:nvSpPr>
        <p:spPr>
          <a:xfrm>
            <a:off x="524784" y="248038"/>
            <a:ext cx="5297791" cy="1159200"/>
          </a:xfrm>
        </p:spPr>
        <p:txBody>
          <a:bodyPr vert="horz" lIns="91440" tIns="45720" rIns="91440" bIns="45720" rtlCol="0" anchor="ctr">
            <a:normAutofit/>
          </a:bodyPr>
          <a:lstStyle/>
          <a:p>
            <a:pPr algn="l" defTabSz="914400">
              <a:lnSpc>
                <a:spcPct val="90000"/>
              </a:lnSpc>
            </a:pPr>
            <a:r>
              <a:rPr lang="en-US" sz="3500" kern="1200" dirty="0">
                <a:solidFill>
                  <a:srgbClr val="FFFFFF"/>
                </a:solidFill>
                <a:latin typeface="+mj-lt"/>
                <a:ea typeface="+mj-ea"/>
                <a:cs typeface="+mj-cs"/>
              </a:rPr>
              <a:t>The AI Adoption Process</a:t>
            </a:r>
          </a:p>
        </p:txBody>
      </p:sp>
      <p:pic>
        <p:nvPicPr>
          <p:cNvPr id="6" name="Content Placeholder 5" descr="A diagram of a process&#10;&#10;Description automatically generated">
            <a:extLst>
              <a:ext uri="{FF2B5EF4-FFF2-40B4-BE49-F238E27FC236}">
                <a16:creationId xmlns:a16="http://schemas.microsoft.com/office/drawing/2014/main" id="{D7B604A8-3370-6C7D-9AE9-F743A25FC348}"/>
              </a:ext>
            </a:extLst>
          </p:cNvPr>
          <p:cNvPicPr>
            <a:picLocks noGrp="1" noChangeAspect="1"/>
          </p:cNvPicPr>
          <p:nvPr>
            <p:ph idx="1"/>
          </p:nvPr>
        </p:nvPicPr>
        <p:blipFill>
          <a:blip r:embed="rId2"/>
          <a:stretch>
            <a:fillRect/>
          </a:stretch>
        </p:blipFill>
        <p:spPr>
          <a:xfrm>
            <a:off x="324168" y="3187812"/>
            <a:ext cx="8495662" cy="2009121"/>
          </a:xfrm>
          <a:prstGeom prst="rect">
            <a:avLst/>
          </a:prstGeom>
          <a:noFill/>
        </p:spPr>
      </p:pic>
    </p:spTree>
    <p:extLst>
      <p:ext uri="{BB962C8B-B14F-4D97-AF65-F5344CB8AC3E}">
        <p14:creationId xmlns:p14="http://schemas.microsoft.com/office/powerpoint/2010/main" val="37568994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26A04DA-0267-36E7-F5FE-D848B5228373}"/>
            </a:ext>
          </a:extLst>
        </p:cNvPr>
        <p:cNvGrpSpPr/>
        <p:nvPr/>
      </p:nvGrpSpPr>
      <p:grpSpPr>
        <a:xfrm>
          <a:off x="0" y="0"/>
          <a:ext cx="0" cy="0"/>
          <a:chOff x="0" y="0"/>
          <a:chExt cx="0" cy="0"/>
        </a:xfrm>
      </p:grpSpPr>
      <p:sp useBgFill="1">
        <p:nvSpPr>
          <p:cNvPr id="57" name="Rectangle 56">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 y="0"/>
            <a:ext cx="9143999"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642"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1"/>
            <a:ext cx="9144001"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1BF9649-E9C6-811C-6BF0-5EF97BFBCCCF}"/>
              </a:ext>
            </a:extLst>
          </p:cNvPr>
          <p:cNvSpPr>
            <a:spLocks noGrp="1"/>
          </p:cNvSpPr>
          <p:nvPr>
            <p:ph type="title"/>
          </p:nvPr>
        </p:nvSpPr>
        <p:spPr>
          <a:xfrm>
            <a:off x="524784" y="248038"/>
            <a:ext cx="5297791" cy="1159200"/>
          </a:xfrm>
        </p:spPr>
        <p:txBody>
          <a:bodyPr vert="horz" lIns="91440" tIns="45720" rIns="91440" bIns="45720" rtlCol="0" anchor="ctr">
            <a:normAutofit/>
          </a:bodyPr>
          <a:lstStyle/>
          <a:p>
            <a:pPr algn="l" defTabSz="914400">
              <a:lnSpc>
                <a:spcPct val="90000"/>
              </a:lnSpc>
            </a:pPr>
            <a:r>
              <a:rPr lang="en-US" sz="3500" kern="1200">
                <a:solidFill>
                  <a:srgbClr val="FFFFFF"/>
                </a:solidFill>
                <a:latin typeface="+mj-lt"/>
                <a:ea typeface="+mj-ea"/>
                <a:cs typeface="+mj-cs"/>
              </a:rPr>
              <a:t>Objective: Trustworthy AI</a:t>
            </a:r>
          </a:p>
        </p:txBody>
      </p:sp>
      <p:pic>
        <p:nvPicPr>
          <p:cNvPr id="52" name="Picture 51">
            <a:extLst>
              <a:ext uri="{FF2B5EF4-FFF2-40B4-BE49-F238E27FC236}">
                <a16:creationId xmlns:a16="http://schemas.microsoft.com/office/drawing/2014/main" id="{94DBD464-B518-660E-555C-4C15C992B888}"/>
              </a:ext>
            </a:extLst>
          </p:cNvPr>
          <p:cNvPicPr>
            <a:picLocks noChangeAspect="1"/>
          </p:cNvPicPr>
          <p:nvPr/>
        </p:nvPicPr>
        <p:blipFill>
          <a:blip r:embed="rId2"/>
          <a:stretch>
            <a:fillRect/>
          </a:stretch>
        </p:blipFill>
        <p:spPr>
          <a:xfrm>
            <a:off x="324168" y="2705632"/>
            <a:ext cx="8495662" cy="2973482"/>
          </a:xfrm>
          <a:prstGeom prst="rect">
            <a:avLst/>
          </a:prstGeom>
        </p:spPr>
      </p:pic>
    </p:spTree>
    <p:extLst>
      <p:ext uri="{BB962C8B-B14F-4D97-AF65-F5344CB8AC3E}">
        <p14:creationId xmlns:p14="http://schemas.microsoft.com/office/powerpoint/2010/main" val="30489882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ACC08CB-32EA-D578-75E7-93A7E0AB108C}"/>
            </a:ext>
          </a:extLst>
        </p:cNvPr>
        <p:cNvGrpSpPr/>
        <p:nvPr/>
      </p:nvGrpSpPr>
      <p:grpSpPr>
        <a:xfrm>
          <a:off x="0" y="0"/>
          <a:ext cx="0" cy="0"/>
          <a:chOff x="0" y="0"/>
          <a:chExt cx="0" cy="0"/>
        </a:xfrm>
      </p:grpSpPr>
      <p:sp useBgFill="1">
        <p:nvSpPr>
          <p:cNvPr id="57" name="Rectangle 56">
            <a:extLst>
              <a:ext uri="{FF2B5EF4-FFF2-40B4-BE49-F238E27FC236}">
                <a16:creationId xmlns:a16="http://schemas.microsoft.com/office/drawing/2014/main" id="{7487717B-6461-3072-5F5B-5B1B72F5D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226FF936-8C90-028E-33E4-D342F25EC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 y="0"/>
            <a:ext cx="9143999"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0C4DB4CA-0A92-30EA-1390-4BCA9E1CEB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642"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6FDF2C7D-2042-71C0-B221-5AA1AC8B14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1"/>
            <a:ext cx="9144001"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A48B54E-1349-F7D3-AF08-84787ABA1385}"/>
              </a:ext>
            </a:extLst>
          </p:cNvPr>
          <p:cNvSpPr>
            <a:spLocks noGrp="1"/>
          </p:cNvSpPr>
          <p:nvPr>
            <p:ph type="title"/>
          </p:nvPr>
        </p:nvSpPr>
        <p:spPr>
          <a:xfrm>
            <a:off x="524784" y="248038"/>
            <a:ext cx="5871599" cy="1159200"/>
          </a:xfrm>
        </p:spPr>
        <p:txBody>
          <a:bodyPr vert="horz" lIns="91440" tIns="45720" rIns="91440" bIns="45720" rtlCol="0" anchor="ctr">
            <a:normAutofit/>
          </a:bodyPr>
          <a:lstStyle/>
          <a:p>
            <a:pPr algn="l" defTabSz="914400">
              <a:lnSpc>
                <a:spcPct val="90000"/>
              </a:lnSpc>
            </a:pPr>
            <a:r>
              <a:rPr lang="en-US" sz="3500" kern="1200">
                <a:solidFill>
                  <a:srgbClr val="FFFFFF"/>
                </a:solidFill>
                <a:latin typeface="+mj-lt"/>
                <a:ea typeface="+mj-ea"/>
                <a:cs typeface="+mj-cs"/>
              </a:rPr>
              <a:t>Scenario: IFS AI Transformation</a:t>
            </a:r>
            <a:endParaRPr lang="en-US" sz="3500" kern="1200" dirty="0">
              <a:solidFill>
                <a:srgbClr val="FFFFFF"/>
              </a:solidFill>
              <a:latin typeface="+mj-lt"/>
              <a:ea typeface="+mj-ea"/>
              <a:cs typeface="+mj-cs"/>
            </a:endParaRPr>
          </a:p>
        </p:txBody>
      </p:sp>
      <p:grpSp>
        <p:nvGrpSpPr>
          <p:cNvPr id="7" name="Group 6">
            <a:extLst>
              <a:ext uri="{FF2B5EF4-FFF2-40B4-BE49-F238E27FC236}">
                <a16:creationId xmlns:a16="http://schemas.microsoft.com/office/drawing/2014/main" id="{99A7AB5E-B182-2EB3-9E61-A01D6BB009D2}"/>
              </a:ext>
            </a:extLst>
          </p:cNvPr>
          <p:cNvGrpSpPr/>
          <p:nvPr/>
        </p:nvGrpSpPr>
        <p:grpSpPr>
          <a:xfrm>
            <a:off x="585110" y="1925265"/>
            <a:ext cx="1674579" cy="710427"/>
            <a:chOff x="862952" y="1489488"/>
            <a:chExt cx="1674579" cy="710427"/>
          </a:xfrm>
        </p:grpSpPr>
        <p:sp>
          <p:nvSpPr>
            <p:cNvPr id="8" name="Rectangle 7">
              <a:extLst>
                <a:ext uri="{FF2B5EF4-FFF2-40B4-BE49-F238E27FC236}">
                  <a16:creationId xmlns:a16="http://schemas.microsoft.com/office/drawing/2014/main" id="{F5CC6D65-47C9-D67A-0F8F-07CC43554FF1}"/>
                </a:ext>
              </a:extLst>
            </p:cNvPr>
            <p:cNvSpPr/>
            <p:nvPr/>
          </p:nvSpPr>
          <p:spPr>
            <a:xfrm>
              <a:off x="862952" y="1489488"/>
              <a:ext cx="1674579" cy="710427"/>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a:lstStyle/>
            <a:p>
              <a:endParaRPr lang="en-GB"/>
            </a:p>
          </p:txBody>
        </p:sp>
        <p:sp>
          <p:nvSpPr>
            <p:cNvPr id="9" name="TextBox 8">
              <a:extLst>
                <a:ext uri="{FF2B5EF4-FFF2-40B4-BE49-F238E27FC236}">
                  <a16:creationId xmlns:a16="http://schemas.microsoft.com/office/drawing/2014/main" id="{9B46C8B3-11DA-00B2-BAE8-C39E2C12863C}"/>
                </a:ext>
              </a:extLst>
            </p:cNvPr>
            <p:cNvSpPr txBox="1"/>
            <p:nvPr/>
          </p:nvSpPr>
          <p:spPr>
            <a:xfrm>
              <a:off x="862952" y="1489488"/>
              <a:ext cx="1674579" cy="710427"/>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ctr" anchorCtr="0">
              <a:noAutofit/>
            </a:bodyPr>
            <a:lstStyle/>
            <a:p>
              <a:pPr lvl="0" defTabSz="622300">
                <a:spcBef>
                  <a:spcPct val="0"/>
                </a:spcBef>
                <a:spcAft>
                  <a:spcPct val="35000"/>
                </a:spcAft>
              </a:pPr>
              <a:endParaRPr lang="en-US" sz="1400" kern="1200" dirty="0"/>
            </a:p>
          </p:txBody>
        </p:sp>
      </p:grpSp>
      <p:sp>
        <p:nvSpPr>
          <p:cNvPr id="11" name="TextBox 10">
            <a:extLst>
              <a:ext uri="{FF2B5EF4-FFF2-40B4-BE49-F238E27FC236}">
                <a16:creationId xmlns:a16="http://schemas.microsoft.com/office/drawing/2014/main" id="{03EE05E3-4887-5246-15FB-10B63FDE03D8}"/>
              </a:ext>
            </a:extLst>
          </p:cNvPr>
          <p:cNvSpPr txBox="1"/>
          <p:nvPr/>
        </p:nvSpPr>
        <p:spPr>
          <a:xfrm>
            <a:off x="419652" y="2188365"/>
            <a:ext cx="8256105" cy="3693319"/>
          </a:xfrm>
          <a:prstGeom prst="rect">
            <a:avLst/>
          </a:prstGeom>
          <a:noFill/>
        </p:spPr>
        <p:txBody>
          <a:bodyPr wrap="square">
            <a:spAutoFit/>
          </a:bodyPr>
          <a:lstStyle/>
          <a:p>
            <a:pPr marL="285750" indent="-285750">
              <a:buFont typeface="Arial" panose="020B0604020202020204" pitchFamily="34" charset="0"/>
              <a:buChar char="•"/>
            </a:pPr>
            <a:r>
              <a:rPr lang="en-US" dirty="0"/>
              <a:t>Who: Innovate Financial Services (IFS), a leading financial institution, is undergoing an AI-driven transformation to stay competitive against fintech disruptors.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What: Their strategy focuses on leveraging AI for fraud detection, personalized financial advice, risk management, and automated customer support.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Why: They face challenges such as fragmented data, infrastructure complexity, security compliance, and slow innovation cycles. By adopting Azure’s AI services, IFS aims to integrate AI into core business processes, enhance security, and accelerate innovation.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How: Their success will be measured by reductions in fraud, improved customer satisfaction, and lower operational cost.</a:t>
            </a:r>
            <a:endParaRPr lang="en-GB" dirty="0"/>
          </a:p>
        </p:txBody>
      </p:sp>
    </p:spTree>
    <p:extLst>
      <p:ext uri="{BB962C8B-B14F-4D97-AF65-F5344CB8AC3E}">
        <p14:creationId xmlns:p14="http://schemas.microsoft.com/office/powerpoint/2010/main" val="42875597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C743F6F-59B1-0D5B-AF08-B8D0D8288DDB}"/>
            </a:ext>
          </a:extLst>
        </p:cNvPr>
        <p:cNvGrpSpPr/>
        <p:nvPr/>
      </p:nvGrpSpPr>
      <p:grpSpPr>
        <a:xfrm>
          <a:off x="0" y="0"/>
          <a:ext cx="0" cy="0"/>
          <a:chOff x="0" y="0"/>
          <a:chExt cx="0" cy="0"/>
        </a:xfrm>
      </p:grpSpPr>
      <p:sp useBgFill="1">
        <p:nvSpPr>
          <p:cNvPr id="57" name="Rectangle 56">
            <a:extLst>
              <a:ext uri="{FF2B5EF4-FFF2-40B4-BE49-F238E27FC236}">
                <a16:creationId xmlns:a16="http://schemas.microsoft.com/office/drawing/2014/main" id="{9930E909-BC0C-C3A3-2625-802F836E80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7FF76F59-115C-F753-CEC3-9E7595760B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 y="0"/>
            <a:ext cx="9143999"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EE122786-55AE-2E19-D457-E1113FA0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642"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F6A7F530-0861-91F9-D429-690940F7EC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1"/>
            <a:ext cx="9144001"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7CD1C75-335F-6345-F644-FB8D26DCC9F9}"/>
              </a:ext>
            </a:extLst>
          </p:cNvPr>
          <p:cNvSpPr>
            <a:spLocks noGrp="1"/>
          </p:cNvSpPr>
          <p:nvPr>
            <p:ph type="title"/>
          </p:nvPr>
        </p:nvSpPr>
        <p:spPr>
          <a:xfrm>
            <a:off x="524784" y="248038"/>
            <a:ext cx="5297791" cy="1159200"/>
          </a:xfrm>
        </p:spPr>
        <p:txBody>
          <a:bodyPr vert="horz" lIns="91440" tIns="45720" rIns="91440" bIns="45720" rtlCol="0" anchor="ctr">
            <a:normAutofit/>
          </a:bodyPr>
          <a:lstStyle/>
          <a:p>
            <a:pPr algn="l" defTabSz="914400">
              <a:lnSpc>
                <a:spcPct val="90000"/>
              </a:lnSpc>
            </a:pPr>
            <a:r>
              <a:rPr lang="en-US" sz="3500" kern="1200" dirty="0">
                <a:solidFill>
                  <a:srgbClr val="FFFFFF"/>
                </a:solidFill>
                <a:latin typeface="+mj-lt"/>
                <a:ea typeface="+mj-ea"/>
                <a:cs typeface="+mj-cs"/>
              </a:rPr>
              <a:t>Workshop Overview</a:t>
            </a:r>
          </a:p>
        </p:txBody>
      </p:sp>
      <p:graphicFrame>
        <p:nvGraphicFramePr>
          <p:cNvPr id="3" name="Content Placeholder 2">
            <a:extLst>
              <a:ext uri="{FF2B5EF4-FFF2-40B4-BE49-F238E27FC236}">
                <a16:creationId xmlns:a16="http://schemas.microsoft.com/office/drawing/2014/main" id="{6A92A384-79A0-007B-D931-F2F6DA455AE9}"/>
              </a:ext>
            </a:extLst>
          </p:cNvPr>
          <p:cNvGraphicFramePr>
            <a:graphicFrameLocks noGrp="1"/>
          </p:cNvGraphicFramePr>
          <p:nvPr>
            <p:ph idx="1"/>
            <p:extLst>
              <p:ext uri="{D42A27DB-BD31-4B8C-83A1-F6EECF244321}">
                <p14:modId xmlns:p14="http://schemas.microsoft.com/office/powerpoint/2010/main" val="1093743022"/>
              </p:ext>
            </p:extLst>
          </p:nvPr>
        </p:nvGraphicFramePr>
        <p:xfrm>
          <a:off x="483042" y="2615979"/>
          <a:ext cx="8195871" cy="36894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727491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A811E8F-4365-B672-14B5-95179F5406EE}"/>
            </a:ext>
          </a:extLst>
        </p:cNvPr>
        <p:cNvGrpSpPr/>
        <p:nvPr/>
      </p:nvGrpSpPr>
      <p:grpSpPr>
        <a:xfrm>
          <a:off x="0" y="0"/>
          <a:ext cx="0" cy="0"/>
          <a:chOff x="0" y="0"/>
          <a:chExt cx="0" cy="0"/>
        </a:xfrm>
      </p:grpSpPr>
      <p:sp useBgFill="1">
        <p:nvSpPr>
          <p:cNvPr id="57" name="Rectangle 56">
            <a:extLst>
              <a:ext uri="{FF2B5EF4-FFF2-40B4-BE49-F238E27FC236}">
                <a16:creationId xmlns:a16="http://schemas.microsoft.com/office/drawing/2014/main" id="{E97A97A8-FF46-DF97-FEC7-722C02EBA5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20FCEE94-2355-FE88-4CA1-6D81DA6679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 y="0"/>
            <a:ext cx="9143999"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6B9C963E-BA45-0268-7E73-10B0CBB619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642"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575039EE-7AA1-5137-8C11-57790DC57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1"/>
            <a:ext cx="9144001"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 name="Rectangle 5">
            <a:extLst>
              <a:ext uri="{FF2B5EF4-FFF2-40B4-BE49-F238E27FC236}">
                <a16:creationId xmlns:a16="http://schemas.microsoft.com/office/drawing/2014/main" id="{09B29A36-91B3-5D0B-651A-40F3A7C48E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3B5FBCD6-2650-BBC7-7619-358625778C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1" y="0"/>
            <a:ext cx="9143999"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CDCBDABB-5A90-07AF-C44D-4CA2B8E5CA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flipH="1">
            <a:off x="6096642" y="0"/>
            <a:ext cx="3047358"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1DDAFD91-EB25-241F-4220-7728FAA88E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3783777" y="-3783778"/>
            <a:ext cx="1576446" cy="9144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11" name="Content Placeholder 2">
            <a:extLst>
              <a:ext uri="{FF2B5EF4-FFF2-40B4-BE49-F238E27FC236}">
                <a16:creationId xmlns:a16="http://schemas.microsoft.com/office/drawing/2014/main" id="{FFFDE2F9-7700-9F27-458B-128464C75EE9}"/>
              </a:ext>
            </a:extLst>
          </p:cNvPr>
          <p:cNvGraphicFramePr>
            <a:graphicFrameLocks noGrp="1"/>
          </p:cNvGraphicFramePr>
          <p:nvPr>
            <p:ph idx="1"/>
            <p:extLst>
              <p:ext uri="{D42A27DB-BD31-4B8C-83A1-F6EECF244321}">
                <p14:modId xmlns:p14="http://schemas.microsoft.com/office/powerpoint/2010/main" val="3105980978"/>
              </p:ext>
            </p:extLst>
          </p:nvPr>
        </p:nvGraphicFramePr>
        <p:xfrm>
          <a:off x="483042" y="2112579"/>
          <a:ext cx="8195871"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4" name="Title 1">
            <a:extLst>
              <a:ext uri="{FF2B5EF4-FFF2-40B4-BE49-F238E27FC236}">
                <a16:creationId xmlns:a16="http://schemas.microsoft.com/office/drawing/2014/main" id="{A21366AE-4440-0256-C64E-7BDCD8A90979}"/>
              </a:ext>
            </a:extLst>
          </p:cNvPr>
          <p:cNvSpPr>
            <a:spLocks noGrp="1"/>
          </p:cNvSpPr>
          <p:nvPr>
            <p:ph type="title"/>
          </p:nvPr>
        </p:nvSpPr>
        <p:spPr>
          <a:xfrm>
            <a:off x="524784" y="248038"/>
            <a:ext cx="5297791" cy="1159200"/>
          </a:xfrm>
        </p:spPr>
        <p:txBody>
          <a:bodyPr vert="horz" lIns="91440" tIns="45720" rIns="91440" bIns="45720" rtlCol="0" anchor="ctr">
            <a:normAutofit/>
          </a:bodyPr>
          <a:lstStyle/>
          <a:p>
            <a:pPr algn="l" defTabSz="914400">
              <a:lnSpc>
                <a:spcPct val="90000"/>
              </a:lnSpc>
            </a:pPr>
            <a:r>
              <a:rPr lang="en-US" sz="3500" kern="1200" dirty="0">
                <a:solidFill>
                  <a:srgbClr val="FFFFFF"/>
                </a:solidFill>
                <a:latin typeface="+mj-lt"/>
                <a:ea typeface="+mj-ea"/>
                <a:cs typeface="+mj-cs"/>
              </a:rPr>
              <a:t>P1: AI Strategy &amp; AI Ready Platform</a:t>
            </a:r>
          </a:p>
        </p:txBody>
      </p:sp>
    </p:spTree>
    <p:extLst>
      <p:ext uri="{BB962C8B-B14F-4D97-AF65-F5344CB8AC3E}">
        <p14:creationId xmlns:p14="http://schemas.microsoft.com/office/powerpoint/2010/main" val="13264509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ED8967D-D3AE-F7E4-B79C-073A2A407B6E}"/>
            </a:ext>
          </a:extLst>
        </p:cNvPr>
        <p:cNvGrpSpPr/>
        <p:nvPr/>
      </p:nvGrpSpPr>
      <p:grpSpPr>
        <a:xfrm>
          <a:off x="0" y="0"/>
          <a:ext cx="0" cy="0"/>
          <a:chOff x="0" y="0"/>
          <a:chExt cx="0" cy="0"/>
        </a:xfrm>
      </p:grpSpPr>
      <p:sp useBgFill="1">
        <p:nvSpPr>
          <p:cNvPr id="57" name="Rectangle 56">
            <a:extLst>
              <a:ext uri="{FF2B5EF4-FFF2-40B4-BE49-F238E27FC236}">
                <a16:creationId xmlns:a16="http://schemas.microsoft.com/office/drawing/2014/main" id="{8E34D77A-E202-B3A5-A97C-5B53991E28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C5F7C658-13E1-E1F8-81CA-B781F8C91E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 y="0"/>
            <a:ext cx="9143999"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3322BEFE-A417-F1B8-D50C-C5E278F76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642"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DFF53004-FD14-5F9E-533A-469A954D2B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1"/>
            <a:ext cx="9144001"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 name="Rectangle 5">
            <a:extLst>
              <a:ext uri="{FF2B5EF4-FFF2-40B4-BE49-F238E27FC236}">
                <a16:creationId xmlns:a16="http://schemas.microsoft.com/office/drawing/2014/main" id="{85270420-7F51-981F-CBC4-DB2E086E2D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AF16C68E-ED21-63F8-8268-ABA3BB988F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1" y="0"/>
            <a:ext cx="9143999"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E5EB0C1B-E710-1F32-E9B2-DACE4F4FFF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flipH="1">
            <a:off x="6096642" y="0"/>
            <a:ext cx="3047358"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3A114421-AB3F-DEFF-B7A6-9FB5B18A87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3783777" y="-3783778"/>
            <a:ext cx="1576446" cy="9144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11" name="Content Placeholder 2">
            <a:extLst>
              <a:ext uri="{FF2B5EF4-FFF2-40B4-BE49-F238E27FC236}">
                <a16:creationId xmlns:a16="http://schemas.microsoft.com/office/drawing/2014/main" id="{3A866456-79E8-9FC0-679D-E14F7ABA3CDF}"/>
              </a:ext>
            </a:extLst>
          </p:cNvPr>
          <p:cNvGraphicFramePr>
            <a:graphicFrameLocks noGrp="1"/>
          </p:cNvGraphicFramePr>
          <p:nvPr>
            <p:ph idx="1"/>
            <p:extLst>
              <p:ext uri="{D42A27DB-BD31-4B8C-83A1-F6EECF244321}">
                <p14:modId xmlns:p14="http://schemas.microsoft.com/office/powerpoint/2010/main" val="2099311614"/>
              </p:ext>
            </p:extLst>
          </p:nvPr>
        </p:nvGraphicFramePr>
        <p:xfrm>
          <a:off x="483042" y="2112579"/>
          <a:ext cx="8195871"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4" name="Title 1">
            <a:extLst>
              <a:ext uri="{FF2B5EF4-FFF2-40B4-BE49-F238E27FC236}">
                <a16:creationId xmlns:a16="http://schemas.microsoft.com/office/drawing/2014/main" id="{FCC2C66F-0102-1F16-9723-34B28ED34BB0}"/>
              </a:ext>
            </a:extLst>
          </p:cNvPr>
          <p:cNvSpPr>
            <a:spLocks noGrp="1"/>
          </p:cNvSpPr>
          <p:nvPr>
            <p:ph type="title"/>
          </p:nvPr>
        </p:nvSpPr>
        <p:spPr>
          <a:xfrm>
            <a:off x="524784" y="248038"/>
            <a:ext cx="5297791" cy="1159200"/>
          </a:xfrm>
        </p:spPr>
        <p:txBody>
          <a:bodyPr vert="horz" lIns="91440" tIns="45720" rIns="91440" bIns="45720" rtlCol="0" anchor="ctr">
            <a:normAutofit/>
          </a:bodyPr>
          <a:lstStyle/>
          <a:p>
            <a:pPr algn="l" defTabSz="914400">
              <a:lnSpc>
                <a:spcPct val="90000"/>
              </a:lnSpc>
            </a:pPr>
            <a:r>
              <a:rPr lang="en-US" sz="3500" kern="1200" dirty="0">
                <a:solidFill>
                  <a:srgbClr val="FFFFFF"/>
                </a:solidFill>
                <a:latin typeface="+mj-lt"/>
                <a:ea typeface="+mj-ea"/>
                <a:cs typeface="+mj-cs"/>
              </a:rPr>
              <a:t>P2: Production-Ready GenAI</a:t>
            </a:r>
          </a:p>
        </p:txBody>
      </p:sp>
    </p:spTree>
    <p:extLst>
      <p:ext uri="{BB962C8B-B14F-4D97-AF65-F5344CB8AC3E}">
        <p14:creationId xmlns:p14="http://schemas.microsoft.com/office/powerpoint/2010/main" val="5297543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87867195-f2b8-4ac2-b0b6-6bb73cb33af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462</Words>
  <Application>Microsoft Office PowerPoint</Application>
  <PresentationFormat>On-screen Show (4:3)</PresentationFormat>
  <Paragraphs>52</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Aptos</vt:lpstr>
      <vt:lpstr>Arial</vt:lpstr>
      <vt:lpstr>Calibri</vt:lpstr>
      <vt:lpstr>Office Theme</vt:lpstr>
      <vt:lpstr>Project XLR8: Designing E2E Azure AI Solutions</vt:lpstr>
      <vt:lpstr>Why did we create this workshop</vt:lpstr>
      <vt:lpstr>What will you learn</vt:lpstr>
      <vt:lpstr>The AI Adoption Process</vt:lpstr>
      <vt:lpstr>Objective: Trustworthy AI</vt:lpstr>
      <vt:lpstr>Scenario: IFS AI Transformation</vt:lpstr>
      <vt:lpstr>Workshop Overview</vt:lpstr>
      <vt:lpstr>P1: AI Strategy &amp; AI Ready Platform</vt:lpstr>
      <vt:lpstr>P2: Production-Ready GenAI</vt:lpstr>
      <vt:lpstr>P3: Scale AI workloads</vt:lpstr>
      <vt:lpstr>Key Takeaways</vt:lpstr>
      <vt:lpstr>Target Audience</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2025-05-06T12:03:27Z</dcterms:created>
  <dcterms:modified xsi:type="dcterms:W3CDTF">2025-05-06T12:04:06Z</dcterms:modified>
  <cp:category/>
</cp:coreProperties>
</file>