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FF8F8F"/>
    <a:srgbClr val="969696"/>
    <a:srgbClr val="FF5050"/>
    <a:srgbClr val="6FAB47"/>
    <a:srgbClr val="AFB2AE"/>
    <a:srgbClr val="83BC5C"/>
    <a:srgbClr val="A66CD2"/>
    <a:srgbClr val="7AB850"/>
    <a:srgbClr val="C5E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Taylor" userId="d8e9bb2a620fd165" providerId="LiveId" clId="{75F59A67-119A-47EF-BF0A-974FACE50850}"/>
    <pc:docChg chg="undo redo custSel addSld modSld">
      <pc:chgData name="Ryan Taylor" userId="d8e9bb2a620fd165" providerId="LiveId" clId="{75F59A67-119A-47EF-BF0A-974FACE50850}" dt="2020-05-01T04:31:32.645" v="1173"/>
      <pc:docMkLst>
        <pc:docMk/>
      </pc:docMkLst>
      <pc:sldChg chg="modSp">
        <pc:chgData name="Ryan Taylor" userId="d8e9bb2a620fd165" providerId="LiveId" clId="{75F59A67-119A-47EF-BF0A-974FACE50850}" dt="2020-05-01T04:28:54.049" v="1151" actId="207"/>
        <pc:sldMkLst>
          <pc:docMk/>
          <pc:sldMk cId="1678964675" sldId="256"/>
        </pc:sldMkLst>
        <pc:spChg chg="mod ord">
          <ac:chgData name="Ryan Taylor" userId="d8e9bb2a620fd165" providerId="LiveId" clId="{75F59A67-119A-47EF-BF0A-974FACE50850}" dt="2020-05-01T04:28:46.060" v="1150" actId="207"/>
          <ac:spMkLst>
            <pc:docMk/>
            <pc:sldMk cId="1678964675" sldId="256"/>
            <ac:spMk id="3" creationId="{FDFB6919-BCE3-4E1D-A6BB-F2160059AFDC}"/>
          </ac:spMkLst>
        </pc:spChg>
        <pc:spChg chg="mod">
          <ac:chgData name="Ryan Taylor" userId="d8e9bb2a620fd165" providerId="LiveId" clId="{75F59A67-119A-47EF-BF0A-974FACE50850}" dt="2020-05-01T04:28:54.049" v="1151" actId="207"/>
          <ac:spMkLst>
            <pc:docMk/>
            <pc:sldMk cId="1678964675" sldId="256"/>
            <ac:spMk id="21" creationId="{659D080D-6145-4E36-A526-57C501BE5C85}"/>
          </ac:spMkLst>
        </pc:spChg>
      </pc:sldChg>
      <pc:sldChg chg="modSp">
        <pc:chgData name="Ryan Taylor" userId="d8e9bb2a620fd165" providerId="LiveId" clId="{75F59A67-119A-47EF-BF0A-974FACE50850}" dt="2020-05-01T04:31:22.742" v="1170" actId="1076"/>
        <pc:sldMkLst>
          <pc:docMk/>
          <pc:sldMk cId="1188328832" sldId="257"/>
        </pc:sldMkLst>
        <pc:spChg chg="mod ord">
          <ac:chgData name="Ryan Taylor" userId="d8e9bb2a620fd165" providerId="LiveId" clId="{75F59A67-119A-47EF-BF0A-974FACE50850}" dt="2020-05-01T04:29:28.115" v="1153" actId="166"/>
          <ac:spMkLst>
            <pc:docMk/>
            <pc:sldMk cId="1188328832" sldId="257"/>
            <ac:spMk id="3" creationId="{FDFB6919-BCE3-4E1D-A6BB-F2160059AFDC}"/>
          </ac:spMkLst>
        </pc:spChg>
        <pc:spChg chg="mod">
          <ac:chgData name="Ryan Taylor" userId="d8e9bb2a620fd165" providerId="LiveId" clId="{75F59A67-119A-47EF-BF0A-974FACE50850}" dt="2020-05-01T04:31:02.213" v="1165" actId="1076"/>
          <ac:spMkLst>
            <pc:docMk/>
            <pc:sldMk cId="1188328832" sldId="257"/>
            <ac:spMk id="10" creationId="{45EEFF2B-9F5B-4757-BAF8-E8693E6743CD}"/>
          </ac:spMkLst>
        </pc:spChg>
        <pc:spChg chg="mod">
          <ac:chgData name="Ryan Taylor" userId="d8e9bb2a620fd165" providerId="LiveId" clId="{75F59A67-119A-47EF-BF0A-974FACE50850}" dt="2020-05-01T04:30:54.061" v="1164" actId="14100"/>
          <ac:spMkLst>
            <pc:docMk/>
            <pc:sldMk cId="1188328832" sldId="257"/>
            <ac:spMk id="11" creationId="{CD4C1419-BC5C-44FC-AA73-0255B495D99A}"/>
          </ac:spMkLst>
        </pc:spChg>
        <pc:spChg chg="mod">
          <ac:chgData name="Ryan Taylor" userId="d8e9bb2a620fd165" providerId="LiveId" clId="{75F59A67-119A-47EF-BF0A-974FACE50850}" dt="2020-05-01T04:31:10.700" v="1167" actId="14100"/>
          <ac:spMkLst>
            <pc:docMk/>
            <pc:sldMk cId="1188328832" sldId="257"/>
            <ac:spMk id="17" creationId="{087173BB-6DA0-4A63-A29E-CFD23B3993B0}"/>
          </ac:spMkLst>
        </pc:spChg>
        <pc:spChg chg="mod">
          <ac:chgData name="Ryan Taylor" userId="d8e9bb2a620fd165" providerId="LiveId" clId="{75F59A67-119A-47EF-BF0A-974FACE50850}" dt="2020-05-01T04:29:20.190" v="1152" actId="207"/>
          <ac:spMkLst>
            <pc:docMk/>
            <pc:sldMk cId="1188328832" sldId="257"/>
            <ac:spMk id="21" creationId="{659D080D-6145-4E36-A526-57C501BE5C85}"/>
          </ac:spMkLst>
        </pc:spChg>
        <pc:spChg chg="mod">
          <ac:chgData name="Ryan Taylor" userId="d8e9bb2a620fd165" providerId="LiveId" clId="{75F59A67-119A-47EF-BF0A-974FACE50850}" dt="2020-05-01T04:30:47.440" v="1162" actId="14100"/>
          <ac:spMkLst>
            <pc:docMk/>
            <pc:sldMk cId="1188328832" sldId="257"/>
            <ac:spMk id="48" creationId="{72D8FB27-EE6A-428C-BED9-35022A4D5CF4}"/>
          </ac:spMkLst>
        </pc:spChg>
        <pc:cxnChg chg="mod">
          <ac:chgData name="Ryan Taylor" userId="d8e9bb2a620fd165" providerId="LiveId" clId="{75F59A67-119A-47EF-BF0A-974FACE50850}" dt="2020-05-01T04:31:22.742" v="1170" actId="1076"/>
          <ac:cxnSpMkLst>
            <pc:docMk/>
            <pc:sldMk cId="1188328832" sldId="257"/>
            <ac:cxnSpMk id="9" creationId="{8258B89F-68D5-4F40-955D-0C596575081C}"/>
          </ac:cxnSpMkLst>
        </pc:cxnChg>
      </pc:sldChg>
      <pc:sldChg chg="addSp delSp modSp add">
        <pc:chgData name="Ryan Taylor" userId="d8e9bb2a620fd165" providerId="LiveId" clId="{75F59A67-119A-47EF-BF0A-974FACE50850}" dt="2020-04-22T00:41:42.640" v="1146" actId="164"/>
        <pc:sldMkLst>
          <pc:docMk/>
          <pc:sldMk cId="1093288604" sldId="262"/>
        </pc:sldMkLst>
        <pc:spChg chg="add del mod">
          <ac:chgData name="Ryan Taylor" userId="d8e9bb2a620fd165" providerId="LiveId" clId="{75F59A67-119A-47EF-BF0A-974FACE50850}" dt="2020-04-21T22:53:25.306" v="9" actId="478"/>
          <ac:spMkLst>
            <pc:docMk/>
            <pc:sldMk cId="1093288604" sldId="262"/>
            <ac:spMk id="3" creationId="{A920091A-57B7-4CDF-8D6B-0B3B6ACFA341}"/>
          </ac:spMkLst>
        </pc:spChg>
        <pc:spChg chg="del">
          <ac:chgData name="Ryan Taylor" userId="d8e9bb2a620fd165" providerId="LiveId" clId="{75F59A67-119A-47EF-BF0A-974FACE50850}" dt="2020-04-21T22:53:28.548" v="12" actId="478"/>
          <ac:spMkLst>
            <pc:docMk/>
            <pc:sldMk cId="1093288604" sldId="262"/>
            <ac:spMk id="4" creationId="{31DB9ACE-7CDE-4D8B-8D89-15163896359E}"/>
          </ac:spMkLst>
        </pc:spChg>
        <pc:spChg chg="del mod">
          <ac:chgData name="Ryan Taylor" userId="d8e9bb2a620fd165" providerId="LiveId" clId="{75F59A67-119A-47EF-BF0A-974FACE50850}" dt="2020-04-21T22:53:27.749" v="11" actId="478"/>
          <ac:spMkLst>
            <pc:docMk/>
            <pc:sldMk cId="1093288604" sldId="262"/>
            <ac:spMk id="5" creationId="{4FC22B60-DC1B-4D87-9A01-1C852D9583A3}"/>
          </ac:spMkLst>
        </pc:spChg>
        <pc:spChg chg="del">
          <ac:chgData name="Ryan Taylor" userId="d8e9bb2a620fd165" providerId="LiveId" clId="{75F59A67-119A-47EF-BF0A-974FACE50850}" dt="2020-04-21T22:53:20.757" v="5" actId="478"/>
          <ac:spMkLst>
            <pc:docMk/>
            <pc:sldMk cId="1093288604" sldId="262"/>
            <ac:spMk id="6" creationId="{C81B15E7-F178-491A-B077-6E561AE57A86}"/>
          </ac:spMkLst>
        </pc:spChg>
        <pc:spChg chg="add del mod">
          <ac:chgData name="Ryan Taylor" userId="d8e9bb2a620fd165" providerId="LiveId" clId="{75F59A67-119A-47EF-BF0A-974FACE50850}" dt="2020-04-21T22:53:21.831" v="6" actId="478"/>
          <ac:spMkLst>
            <pc:docMk/>
            <pc:sldMk cId="1093288604" sldId="262"/>
            <ac:spMk id="7" creationId="{AF444CC7-0F33-4246-A8A5-B65760741B82}"/>
          </ac:spMkLst>
        </pc:spChg>
        <pc:spChg chg="add del">
          <ac:chgData name="Ryan Taylor" userId="d8e9bb2a620fd165" providerId="LiveId" clId="{75F59A67-119A-47EF-BF0A-974FACE50850}" dt="2020-04-21T22:53:16.073" v="2" actId="478"/>
          <ac:spMkLst>
            <pc:docMk/>
            <pc:sldMk cId="1093288604" sldId="262"/>
            <ac:spMk id="8" creationId="{D7FFF560-D327-41C3-84C5-31A49A100D6B}"/>
          </ac:spMkLst>
        </pc:spChg>
        <pc:spChg chg="add del mod">
          <ac:chgData name="Ryan Taylor" userId="d8e9bb2a620fd165" providerId="LiveId" clId="{75F59A67-119A-47EF-BF0A-974FACE50850}" dt="2020-04-21T22:54:21.035" v="49" actId="478"/>
          <ac:spMkLst>
            <pc:docMk/>
            <pc:sldMk cId="1093288604" sldId="262"/>
            <ac:spMk id="11" creationId="{F4BE307B-8AB8-4179-B30E-C494ADA05DF7}"/>
          </ac:spMkLst>
        </pc:spChg>
        <pc:spChg chg="add del mod">
          <ac:chgData name="Ryan Taylor" userId="d8e9bb2a620fd165" providerId="LiveId" clId="{75F59A67-119A-47EF-BF0A-974FACE50850}" dt="2020-04-21T22:59:47.087" v="82" actId="478"/>
          <ac:spMkLst>
            <pc:docMk/>
            <pc:sldMk cId="1093288604" sldId="262"/>
            <ac:spMk id="12" creationId="{174D4893-7F2E-4AC2-ACBD-32B3D47EC961}"/>
          </ac:spMkLst>
        </pc:spChg>
        <pc:spChg chg="add del">
          <ac:chgData name="Ryan Taylor" userId="d8e9bb2a620fd165" providerId="LiveId" clId="{75F59A67-119A-47EF-BF0A-974FACE50850}" dt="2020-04-21T22:53:16.073" v="2" actId="478"/>
          <ac:spMkLst>
            <pc:docMk/>
            <pc:sldMk cId="1093288604" sldId="262"/>
            <ac:spMk id="13" creationId="{E9228914-D937-473B-976D-CA8B42DEB46C}"/>
          </ac:spMkLst>
        </pc:spChg>
        <pc:spChg chg="add del">
          <ac:chgData name="Ryan Taylor" userId="d8e9bb2a620fd165" providerId="LiveId" clId="{75F59A67-119A-47EF-BF0A-974FACE50850}" dt="2020-04-21T22:53:23.259" v="7" actId="478"/>
          <ac:spMkLst>
            <pc:docMk/>
            <pc:sldMk cId="1093288604" sldId="262"/>
            <ac:spMk id="15" creationId="{808F70A7-3D29-4DEA-B134-2CCC792AE4B3}"/>
          </ac:spMkLst>
        </pc:spChg>
        <pc:spChg chg="add del">
          <ac:chgData name="Ryan Taylor" userId="d8e9bb2a620fd165" providerId="LiveId" clId="{75F59A67-119A-47EF-BF0A-974FACE50850}" dt="2020-04-21T22:53:16.073" v="2" actId="478"/>
          <ac:spMkLst>
            <pc:docMk/>
            <pc:sldMk cId="1093288604" sldId="262"/>
            <ac:spMk id="16" creationId="{11654BE2-7191-4501-9B8E-05D35386875E}"/>
          </ac:spMkLst>
        </pc:spChg>
        <pc:spChg chg="add del">
          <ac:chgData name="Ryan Taylor" userId="d8e9bb2a620fd165" providerId="LiveId" clId="{75F59A67-119A-47EF-BF0A-974FACE50850}" dt="2020-04-21T22:53:16.073" v="2" actId="478"/>
          <ac:spMkLst>
            <pc:docMk/>
            <pc:sldMk cId="1093288604" sldId="262"/>
            <ac:spMk id="19" creationId="{EF9EC2E3-33CE-47FC-BEBA-5C2E1B375785}"/>
          </ac:spMkLst>
        </pc:spChg>
        <pc:spChg chg="add del">
          <ac:chgData name="Ryan Taylor" userId="d8e9bb2a620fd165" providerId="LiveId" clId="{75F59A67-119A-47EF-BF0A-974FACE50850}" dt="2020-04-21T22:53:16.073" v="2" actId="478"/>
          <ac:spMkLst>
            <pc:docMk/>
            <pc:sldMk cId="1093288604" sldId="262"/>
            <ac:spMk id="20" creationId="{1482E641-51E0-43B1-86D4-4CFC9BC49EB3}"/>
          </ac:spMkLst>
        </pc:spChg>
        <pc:spChg chg="add del mod">
          <ac:chgData name="Ryan Taylor" userId="d8e9bb2a620fd165" providerId="LiveId" clId="{75F59A67-119A-47EF-BF0A-974FACE50850}" dt="2020-04-21T23:03:20.650" v="229" actId="21"/>
          <ac:spMkLst>
            <pc:docMk/>
            <pc:sldMk cId="1093288604" sldId="262"/>
            <ac:spMk id="22" creationId="{6A99059C-8F61-4470-87CA-256C974E6069}"/>
          </ac:spMkLst>
        </pc:spChg>
        <pc:spChg chg="add del">
          <ac:chgData name="Ryan Taylor" userId="d8e9bb2a620fd165" providerId="LiveId" clId="{75F59A67-119A-47EF-BF0A-974FACE50850}" dt="2020-04-21T22:53:16.073" v="2" actId="478"/>
          <ac:spMkLst>
            <pc:docMk/>
            <pc:sldMk cId="1093288604" sldId="262"/>
            <ac:spMk id="26" creationId="{A1BB80A1-06CB-4ECC-86C7-1485C2621345}"/>
          </ac:spMkLst>
        </pc:spChg>
        <pc:spChg chg="add del">
          <ac:chgData name="Ryan Taylor" userId="d8e9bb2a620fd165" providerId="LiveId" clId="{75F59A67-119A-47EF-BF0A-974FACE50850}" dt="2020-04-21T22:53:16.073" v="2" actId="478"/>
          <ac:spMkLst>
            <pc:docMk/>
            <pc:sldMk cId="1093288604" sldId="262"/>
            <ac:spMk id="28" creationId="{5247C767-BB02-416E-A654-86E04E5578D5}"/>
          </ac:spMkLst>
        </pc:spChg>
        <pc:spChg chg="add del">
          <ac:chgData name="Ryan Taylor" userId="d8e9bb2a620fd165" providerId="LiveId" clId="{75F59A67-119A-47EF-BF0A-974FACE50850}" dt="2020-04-21T22:53:24.209" v="8" actId="478"/>
          <ac:spMkLst>
            <pc:docMk/>
            <pc:sldMk cId="1093288604" sldId="262"/>
            <ac:spMk id="31" creationId="{9BF75855-A623-438E-BD50-5C01AA162017}"/>
          </ac:spMkLst>
        </pc:spChg>
        <pc:spChg chg="add del mod">
          <ac:chgData name="Ryan Taylor" userId="d8e9bb2a620fd165" providerId="LiveId" clId="{75F59A67-119A-47EF-BF0A-974FACE50850}" dt="2020-04-21T23:03:20.650" v="229" actId="21"/>
          <ac:spMkLst>
            <pc:docMk/>
            <pc:sldMk cId="1093288604" sldId="262"/>
            <ac:spMk id="32" creationId="{2A0B24C9-FC40-4BD8-BFF0-8A21BB794C98}"/>
          </ac:spMkLst>
        </pc:spChg>
        <pc:spChg chg="add del mod">
          <ac:chgData name="Ryan Taylor" userId="d8e9bb2a620fd165" providerId="LiveId" clId="{75F59A67-119A-47EF-BF0A-974FACE50850}" dt="2020-04-21T23:03:20.650" v="229" actId="21"/>
          <ac:spMkLst>
            <pc:docMk/>
            <pc:sldMk cId="1093288604" sldId="262"/>
            <ac:spMk id="33" creationId="{22563194-E51B-4877-ABA5-1A52E0CE12DC}"/>
          </ac:spMkLst>
        </pc:spChg>
        <pc:spChg chg="add del mod">
          <ac:chgData name="Ryan Taylor" userId="d8e9bb2a620fd165" providerId="LiveId" clId="{75F59A67-119A-47EF-BF0A-974FACE50850}" dt="2020-04-21T23:03:20.650" v="229" actId="21"/>
          <ac:spMkLst>
            <pc:docMk/>
            <pc:sldMk cId="1093288604" sldId="262"/>
            <ac:spMk id="41" creationId="{0ACF4E66-83F1-432A-B9FE-D2E94B57CAC3}"/>
          </ac:spMkLst>
        </pc:spChg>
        <pc:spChg chg="add del mod">
          <ac:chgData name="Ryan Taylor" userId="d8e9bb2a620fd165" providerId="LiveId" clId="{75F59A67-119A-47EF-BF0A-974FACE50850}" dt="2020-04-21T23:03:20.650" v="229" actId="21"/>
          <ac:spMkLst>
            <pc:docMk/>
            <pc:sldMk cId="1093288604" sldId="262"/>
            <ac:spMk id="42" creationId="{6D655719-5CEB-4B55-8289-649D7015A710}"/>
          </ac:spMkLst>
        </pc:spChg>
        <pc:spChg chg="add del">
          <ac:chgData name="Ryan Taylor" userId="d8e9bb2a620fd165" providerId="LiveId" clId="{75F59A67-119A-47EF-BF0A-974FACE50850}" dt="2020-04-21T23:01:45.472" v="224" actId="11529"/>
          <ac:spMkLst>
            <pc:docMk/>
            <pc:sldMk cId="1093288604" sldId="262"/>
            <ac:spMk id="43" creationId="{1BE12BBE-8A88-4156-BDB1-00B3BCFCB43A}"/>
          </ac:spMkLst>
        </pc:spChg>
        <pc:spChg chg="add del mod">
          <ac:chgData name="Ryan Taylor" userId="d8e9bb2a620fd165" providerId="LiveId" clId="{75F59A67-119A-47EF-BF0A-974FACE50850}" dt="2020-04-21T23:02:19.095" v="227" actId="478"/>
          <ac:spMkLst>
            <pc:docMk/>
            <pc:sldMk cId="1093288604" sldId="262"/>
            <ac:spMk id="44" creationId="{A65ADF1D-2D2A-4370-9037-D8A352EC5388}"/>
          </ac:spMkLst>
        </pc:spChg>
        <pc:spChg chg="add del">
          <ac:chgData name="Ryan Taylor" userId="d8e9bb2a620fd165" providerId="LiveId" clId="{75F59A67-119A-47EF-BF0A-974FACE50850}" dt="2020-04-21T23:03:20.650" v="229" actId="21"/>
          <ac:spMkLst>
            <pc:docMk/>
            <pc:sldMk cId="1093288604" sldId="262"/>
            <ac:spMk id="45" creationId="{9C25F708-C2DA-400B-983C-2D37A73D5678}"/>
          </ac:spMkLst>
        </pc:spChg>
        <pc:spChg chg="add del mod ord">
          <ac:chgData name="Ryan Taylor" userId="d8e9bb2a620fd165" providerId="LiveId" clId="{75F59A67-119A-47EF-BF0A-974FACE50850}" dt="2020-04-22T00:41:42.640" v="1146" actId="164"/>
          <ac:spMkLst>
            <pc:docMk/>
            <pc:sldMk cId="1093288604" sldId="262"/>
            <ac:spMk id="46" creationId="{4914C9AF-184B-4FDA-97B9-3F55C42C080B}"/>
          </ac:spMkLst>
        </pc:spChg>
        <pc:spChg chg="add mod">
          <ac:chgData name="Ryan Taylor" userId="d8e9bb2a620fd165" providerId="LiveId" clId="{75F59A67-119A-47EF-BF0A-974FACE50850}" dt="2020-04-22T00:41:42.640" v="1146" actId="164"/>
          <ac:spMkLst>
            <pc:docMk/>
            <pc:sldMk cId="1093288604" sldId="262"/>
            <ac:spMk id="47" creationId="{91B6B08C-DE09-4DB0-8C58-00ECF927D768}"/>
          </ac:spMkLst>
        </pc:spChg>
        <pc:spChg chg="add mod">
          <ac:chgData name="Ryan Taylor" userId="d8e9bb2a620fd165" providerId="LiveId" clId="{75F59A67-119A-47EF-BF0A-974FACE50850}" dt="2020-04-22T00:41:42.640" v="1146" actId="164"/>
          <ac:spMkLst>
            <pc:docMk/>
            <pc:sldMk cId="1093288604" sldId="262"/>
            <ac:spMk id="48" creationId="{69D7FC80-3774-47E0-B609-2D675ECD138C}"/>
          </ac:spMkLst>
        </pc:spChg>
        <pc:spChg chg="add mod">
          <ac:chgData name="Ryan Taylor" userId="d8e9bb2a620fd165" providerId="LiveId" clId="{75F59A67-119A-47EF-BF0A-974FACE50850}" dt="2020-04-22T00:41:42.640" v="1146" actId="164"/>
          <ac:spMkLst>
            <pc:docMk/>
            <pc:sldMk cId="1093288604" sldId="262"/>
            <ac:spMk id="52" creationId="{B06D321A-9D97-44F2-993C-167C86DD8D5C}"/>
          </ac:spMkLst>
        </pc:spChg>
        <pc:spChg chg="add del mod">
          <ac:chgData name="Ryan Taylor" userId="d8e9bb2a620fd165" providerId="LiveId" clId="{75F59A67-119A-47EF-BF0A-974FACE50850}" dt="2020-04-22T00:29:58.105" v="1020" actId="478"/>
          <ac:spMkLst>
            <pc:docMk/>
            <pc:sldMk cId="1093288604" sldId="262"/>
            <ac:spMk id="53" creationId="{C3040B48-B90A-4B15-9D04-BE9BE189FA93}"/>
          </ac:spMkLst>
        </pc:spChg>
        <pc:spChg chg="add del mod">
          <ac:chgData name="Ryan Taylor" userId="d8e9bb2a620fd165" providerId="LiveId" clId="{75F59A67-119A-47EF-BF0A-974FACE50850}" dt="2020-04-21T23:41:28.299" v="373" actId="478"/>
          <ac:spMkLst>
            <pc:docMk/>
            <pc:sldMk cId="1093288604" sldId="262"/>
            <ac:spMk id="54" creationId="{64F07945-E215-47B1-8F7D-C1495F312E42}"/>
          </ac:spMkLst>
        </pc:spChg>
        <pc:spChg chg="add del mod ord">
          <ac:chgData name="Ryan Taylor" userId="d8e9bb2a620fd165" providerId="LiveId" clId="{75F59A67-119A-47EF-BF0A-974FACE50850}" dt="2020-04-22T00:36:58.392" v="1097" actId="164"/>
          <ac:spMkLst>
            <pc:docMk/>
            <pc:sldMk cId="1093288604" sldId="262"/>
            <ac:spMk id="55" creationId="{D34F094D-9755-4A43-B875-D0D7F2ECC4E1}"/>
          </ac:spMkLst>
        </pc:spChg>
        <pc:spChg chg="add del mod">
          <ac:chgData name="Ryan Taylor" userId="d8e9bb2a620fd165" providerId="LiveId" clId="{75F59A67-119A-47EF-BF0A-974FACE50850}" dt="2020-04-22T00:36:58.392" v="1097" actId="164"/>
          <ac:spMkLst>
            <pc:docMk/>
            <pc:sldMk cId="1093288604" sldId="262"/>
            <ac:spMk id="56" creationId="{CDAE94EE-E5CC-4218-B50C-A5BE3A42C718}"/>
          </ac:spMkLst>
        </pc:spChg>
        <pc:spChg chg="add del">
          <ac:chgData name="Ryan Taylor" userId="d8e9bb2a620fd165" providerId="LiveId" clId="{75F59A67-119A-47EF-BF0A-974FACE50850}" dt="2020-04-21T23:24:06.211" v="262" actId="478"/>
          <ac:spMkLst>
            <pc:docMk/>
            <pc:sldMk cId="1093288604" sldId="262"/>
            <ac:spMk id="60" creationId="{15A24E14-C0D9-4311-80C6-C4260F8B0B57}"/>
          </ac:spMkLst>
        </pc:spChg>
        <pc:spChg chg="add del mod">
          <ac:chgData name="Ryan Taylor" userId="d8e9bb2a620fd165" providerId="LiveId" clId="{75F59A67-119A-47EF-BF0A-974FACE50850}" dt="2020-04-21T23:41:26.663" v="372" actId="478"/>
          <ac:spMkLst>
            <pc:docMk/>
            <pc:sldMk cId="1093288604" sldId="262"/>
            <ac:spMk id="120" creationId="{F58BFDF3-06A0-4956-AA09-78E5097B2F25}"/>
          </ac:spMkLst>
        </pc:spChg>
        <pc:spChg chg="add mod">
          <ac:chgData name="Ryan Taylor" userId="d8e9bb2a620fd165" providerId="LiveId" clId="{75F59A67-119A-47EF-BF0A-974FACE50850}" dt="2020-04-22T00:41:42.640" v="1146" actId="164"/>
          <ac:spMkLst>
            <pc:docMk/>
            <pc:sldMk cId="1093288604" sldId="262"/>
            <ac:spMk id="121" creationId="{616AB92E-F779-4695-9BE6-A2DD422E79BD}"/>
          </ac:spMkLst>
        </pc:spChg>
        <pc:spChg chg="add del">
          <ac:chgData name="Ryan Taylor" userId="d8e9bb2a620fd165" providerId="LiveId" clId="{75F59A67-119A-47EF-BF0A-974FACE50850}" dt="2020-04-21T23:55:47.310" v="597" actId="478"/>
          <ac:spMkLst>
            <pc:docMk/>
            <pc:sldMk cId="1093288604" sldId="262"/>
            <ac:spMk id="241" creationId="{9330100D-244B-46B0-BE2A-B3ED01C39570}"/>
          </ac:spMkLst>
        </pc:spChg>
        <pc:spChg chg="add del">
          <ac:chgData name="Ryan Taylor" userId="d8e9bb2a620fd165" providerId="LiveId" clId="{75F59A67-119A-47EF-BF0A-974FACE50850}" dt="2020-04-21T23:57:08.788" v="600" actId="478"/>
          <ac:spMkLst>
            <pc:docMk/>
            <pc:sldMk cId="1093288604" sldId="262"/>
            <ac:spMk id="242" creationId="{64BEDEAA-103C-483F-94D9-6B466DB7125B}"/>
          </ac:spMkLst>
        </pc:spChg>
        <pc:spChg chg="add del mod">
          <ac:chgData name="Ryan Taylor" userId="d8e9bb2a620fd165" providerId="LiveId" clId="{75F59A67-119A-47EF-BF0A-974FACE50850}" dt="2020-04-22T00:02:03.309" v="631" actId="478"/>
          <ac:spMkLst>
            <pc:docMk/>
            <pc:sldMk cId="1093288604" sldId="262"/>
            <ac:spMk id="243" creationId="{8B068E89-27C2-4B8D-AD32-8F5906A44AD5}"/>
          </ac:spMkLst>
        </pc:spChg>
        <pc:spChg chg="add del mod">
          <ac:chgData name="Ryan Taylor" userId="d8e9bb2a620fd165" providerId="LiveId" clId="{75F59A67-119A-47EF-BF0A-974FACE50850}" dt="2020-04-22T00:02:04.291" v="632" actId="478"/>
          <ac:spMkLst>
            <pc:docMk/>
            <pc:sldMk cId="1093288604" sldId="262"/>
            <ac:spMk id="246" creationId="{A652C373-A88E-43F3-B1FF-DD128221D9CC}"/>
          </ac:spMkLst>
        </pc:spChg>
        <pc:spChg chg="add del mod">
          <ac:chgData name="Ryan Taylor" userId="d8e9bb2a620fd165" providerId="LiveId" clId="{75F59A67-119A-47EF-BF0A-974FACE50850}" dt="2020-04-22T00:02:06.130" v="633" actId="478"/>
          <ac:spMkLst>
            <pc:docMk/>
            <pc:sldMk cId="1093288604" sldId="262"/>
            <ac:spMk id="250" creationId="{3295CE06-4CC7-4B55-B769-C3528AC53FE2}"/>
          </ac:spMkLst>
        </pc:spChg>
        <pc:spChg chg="add mod">
          <ac:chgData name="Ryan Taylor" userId="d8e9bb2a620fd165" providerId="LiveId" clId="{75F59A67-119A-47EF-BF0A-974FACE50850}" dt="2020-04-22T00:35:48.155" v="1085"/>
          <ac:spMkLst>
            <pc:docMk/>
            <pc:sldMk cId="1093288604" sldId="262"/>
            <ac:spMk id="251" creationId="{757B461F-7432-4842-AAE1-77CCE665F332}"/>
          </ac:spMkLst>
        </pc:spChg>
        <pc:spChg chg="add mod">
          <ac:chgData name="Ryan Taylor" userId="d8e9bb2a620fd165" providerId="LiveId" clId="{75F59A67-119A-47EF-BF0A-974FACE50850}" dt="2020-04-22T00:41:02.448" v="1138" actId="207"/>
          <ac:spMkLst>
            <pc:docMk/>
            <pc:sldMk cId="1093288604" sldId="262"/>
            <ac:spMk id="255" creationId="{ACC54FE0-6197-496E-AC6D-95F3F408C531}"/>
          </ac:spMkLst>
        </pc:spChg>
        <pc:spChg chg="add del">
          <ac:chgData name="Ryan Taylor" userId="d8e9bb2a620fd165" providerId="LiveId" clId="{75F59A67-119A-47EF-BF0A-974FACE50850}" dt="2020-04-22T00:04:09.961" v="682"/>
          <ac:spMkLst>
            <pc:docMk/>
            <pc:sldMk cId="1093288604" sldId="262"/>
            <ac:spMk id="257" creationId="{59CD1057-11C7-4B0E-AE65-5B08486B23F4}"/>
          </ac:spMkLst>
        </pc:spChg>
        <pc:spChg chg="add mod">
          <ac:chgData name="Ryan Taylor" userId="d8e9bb2a620fd165" providerId="LiveId" clId="{75F59A67-119A-47EF-BF0A-974FACE50850}" dt="2020-04-22T00:33:10.885" v="1051" actId="207"/>
          <ac:spMkLst>
            <pc:docMk/>
            <pc:sldMk cId="1093288604" sldId="262"/>
            <ac:spMk id="258" creationId="{77B8422B-2E6A-45BF-962F-893C8527705D}"/>
          </ac:spMkLst>
        </pc:spChg>
        <pc:spChg chg="add mod">
          <ac:chgData name="Ryan Taylor" userId="d8e9bb2a620fd165" providerId="LiveId" clId="{75F59A67-119A-47EF-BF0A-974FACE50850}" dt="2020-04-22T00:20:57.440" v="889" actId="164"/>
          <ac:spMkLst>
            <pc:docMk/>
            <pc:sldMk cId="1093288604" sldId="262"/>
            <ac:spMk id="259" creationId="{A72E4F6A-71F3-4183-BC6D-CF52A6D93762}"/>
          </ac:spMkLst>
        </pc:spChg>
        <pc:spChg chg="add mod">
          <ac:chgData name="Ryan Taylor" userId="d8e9bb2a620fd165" providerId="LiveId" clId="{75F59A67-119A-47EF-BF0A-974FACE50850}" dt="2020-04-22T00:20:57.440" v="889" actId="164"/>
          <ac:spMkLst>
            <pc:docMk/>
            <pc:sldMk cId="1093288604" sldId="262"/>
            <ac:spMk id="260" creationId="{903D5B25-F555-408D-B0AB-FE2D8577FABF}"/>
          </ac:spMkLst>
        </pc:spChg>
        <pc:spChg chg="add del">
          <ac:chgData name="Ryan Taylor" userId="d8e9bb2a620fd165" providerId="LiveId" clId="{75F59A67-119A-47EF-BF0A-974FACE50850}" dt="2020-04-22T00:09:28.272" v="793" actId="11529"/>
          <ac:spMkLst>
            <pc:docMk/>
            <pc:sldMk cId="1093288604" sldId="262"/>
            <ac:spMk id="267" creationId="{72B5933C-33A7-4E67-9595-0DC82257F2ED}"/>
          </ac:spMkLst>
        </pc:spChg>
        <pc:spChg chg="add del">
          <ac:chgData name="Ryan Taylor" userId="d8e9bb2a620fd165" providerId="LiveId" clId="{75F59A67-119A-47EF-BF0A-974FACE50850}" dt="2020-04-22T00:24:37.548" v="932" actId="478"/>
          <ac:spMkLst>
            <pc:docMk/>
            <pc:sldMk cId="1093288604" sldId="262"/>
            <ac:spMk id="297" creationId="{7F264CF9-FA4F-4983-B215-F10672B15112}"/>
          </ac:spMkLst>
        </pc:spChg>
        <pc:spChg chg="add del mod">
          <ac:chgData name="Ryan Taylor" userId="d8e9bb2a620fd165" providerId="LiveId" clId="{75F59A67-119A-47EF-BF0A-974FACE50850}" dt="2020-04-22T00:25:56.503" v="949"/>
          <ac:spMkLst>
            <pc:docMk/>
            <pc:sldMk cId="1093288604" sldId="262"/>
            <ac:spMk id="298" creationId="{A60A7407-2C12-41C1-9442-74282F02F021}"/>
          </ac:spMkLst>
        </pc:spChg>
        <pc:spChg chg="add del mod">
          <ac:chgData name="Ryan Taylor" userId="d8e9bb2a620fd165" providerId="LiveId" clId="{75F59A67-119A-47EF-BF0A-974FACE50850}" dt="2020-04-22T00:25:56.504" v="951"/>
          <ac:spMkLst>
            <pc:docMk/>
            <pc:sldMk cId="1093288604" sldId="262"/>
            <ac:spMk id="299" creationId="{1E57E583-4E22-4863-84A3-14B82246B959}"/>
          </ac:spMkLst>
        </pc:spChg>
        <pc:spChg chg="add del">
          <ac:chgData name="Ryan Taylor" userId="d8e9bb2a620fd165" providerId="LiveId" clId="{75F59A67-119A-47EF-BF0A-974FACE50850}" dt="2020-04-22T00:27:16.279" v="972" actId="11529"/>
          <ac:spMkLst>
            <pc:docMk/>
            <pc:sldMk cId="1093288604" sldId="262"/>
            <ac:spMk id="300" creationId="{5BE2A53B-BF3A-4E00-AA40-67A97301F4FD}"/>
          </ac:spMkLst>
        </pc:spChg>
        <pc:spChg chg="add del mod">
          <ac:chgData name="Ryan Taylor" userId="d8e9bb2a620fd165" providerId="LiveId" clId="{75F59A67-119A-47EF-BF0A-974FACE50850}" dt="2020-04-22T00:27:14.802" v="970" actId="767"/>
          <ac:spMkLst>
            <pc:docMk/>
            <pc:sldMk cId="1093288604" sldId="262"/>
            <ac:spMk id="301" creationId="{3D23FEA3-6671-48E5-B0A7-3AE47C9EA9F7}"/>
          </ac:spMkLst>
        </pc:spChg>
        <pc:spChg chg="add del">
          <ac:chgData name="Ryan Taylor" userId="d8e9bb2a620fd165" providerId="LiveId" clId="{75F59A67-119A-47EF-BF0A-974FACE50850}" dt="2020-04-22T00:27:46.905" v="976" actId="478"/>
          <ac:spMkLst>
            <pc:docMk/>
            <pc:sldMk cId="1093288604" sldId="262"/>
            <ac:spMk id="302" creationId="{78B41A73-3F87-4DE5-83A2-9FF7C2EA0764}"/>
          </ac:spMkLst>
        </pc:spChg>
        <pc:spChg chg="add mod">
          <ac:chgData name="Ryan Taylor" userId="d8e9bb2a620fd165" providerId="LiveId" clId="{75F59A67-119A-47EF-BF0A-974FACE50850}" dt="2020-04-22T00:41:42.640" v="1146" actId="164"/>
          <ac:spMkLst>
            <pc:docMk/>
            <pc:sldMk cId="1093288604" sldId="262"/>
            <ac:spMk id="303" creationId="{E6CD0FE1-55D8-40ED-8B74-151CFAC664F3}"/>
          </ac:spMkLst>
        </pc:spChg>
        <pc:spChg chg="add mod">
          <ac:chgData name="Ryan Taylor" userId="d8e9bb2a620fd165" providerId="LiveId" clId="{75F59A67-119A-47EF-BF0A-974FACE50850}" dt="2020-04-22T00:31:21.135" v="1038" actId="164"/>
          <ac:spMkLst>
            <pc:docMk/>
            <pc:sldMk cId="1093288604" sldId="262"/>
            <ac:spMk id="307" creationId="{0B1B1C9B-C048-4A86-8B50-26ECC4879A33}"/>
          </ac:spMkLst>
        </pc:spChg>
        <pc:spChg chg="add del mod ord">
          <ac:chgData name="Ryan Taylor" userId="d8e9bb2a620fd165" providerId="LiveId" clId="{75F59A67-119A-47EF-BF0A-974FACE50850}" dt="2020-04-22T00:33:47.073" v="1068" actId="478"/>
          <ac:spMkLst>
            <pc:docMk/>
            <pc:sldMk cId="1093288604" sldId="262"/>
            <ac:spMk id="329" creationId="{6E55C57F-5401-4C14-8E0A-A5A6BABEF600}"/>
          </ac:spMkLst>
        </pc:spChg>
        <pc:spChg chg="add del mod ord">
          <ac:chgData name="Ryan Taylor" userId="d8e9bb2a620fd165" providerId="LiveId" clId="{75F59A67-119A-47EF-BF0A-974FACE50850}" dt="2020-04-22T00:33:48.225" v="1069" actId="478"/>
          <ac:spMkLst>
            <pc:docMk/>
            <pc:sldMk cId="1093288604" sldId="262"/>
            <ac:spMk id="330" creationId="{96D4B335-7CBD-4FD5-AB0B-B2F970FA72D2}"/>
          </ac:spMkLst>
        </pc:spChg>
        <pc:spChg chg="add del mod ord">
          <ac:chgData name="Ryan Taylor" userId="d8e9bb2a620fd165" providerId="LiveId" clId="{75F59A67-119A-47EF-BF0A-974FACE50850}" dt="2020-04-22T00:33:49.674" v="1070" actId="478"/>
          <ac:spMkLst>
            <pc:docMk/>
            <pc:sldMk cId="1093288604" sldId="262"/>
            <ac:spMk id="331" creationId="{DF2ADEC4-C99A-461F-AFBA-4E2B0BD703F3}"/>
          </ac:spMkLst>
        </pc:spChg>
        <pc:spChg chg="add del mod ord">
          <ac:chgData name="Ryan Taylor" userId="d8e9bb2a620fd165" providerId="LiveId" clId="{75F59A67-119A-47EF-BF0A-974FACE50850}" dt="2020-04-22T00:33:50.672" v="1071" actId="478"/>
          <ac:spMkLst>
            <pc:docMk/>
            <pc:sldMk cId="1093288604" sldId="262"/>
            <ac:spMk id="332" creationId="{092D3600-4ECC-4FA3-8B39-94650B4585A5}"/>
          </ac:spMkLst>
        </pc:spChg>
        <pc:spChg chg="add del mod ord">
          <ac:chgData name="Ryan Taylor" userId="d8e9bb2a620fd165" providerId="LiveId" clId="{75F59A67-119A-47EF-BF0A-974FACE50850}" dt="2020-04-22T00:41:42.640" v="1146" actId="164"/>
          <ac:spMkLst>
            <pc:docMk/>
            <pc:sldMk cId="1093288604" sldId="262"/>
            <ac:spMk id="347" creationId="{561E4806-37E3-42BB-B3B5-C456765777AC}"/>
          </ac:spMkLst>
        </pc:spChg>
        <pc:spChg chg="add del mod">
          <ac:chgData name="Ryan Taylor" userId="d8e9bb2a620fd165" providerId="LiveId" clId="{75F59A67-119A-47EF-BF0A-974FACE50850}" dt="2020-04-22T00:41:42.640" v="1146" actId="164"/>
          <ac:spMkLst>
            <pc:docMk/>
            <pc:sldMk cId="1093288604" sldId="262"/>
            <ac:spMk id="348" creationId="{C8A99366-507F-46F3-9A0A-4CCE50D6D4B1}"/>
          </ac:spMkLst>
        </pc:spChg>
        <pc:grpChg chg="add mod">
          <ac:chgData name="Ryan Taylor" userId="d8e9bb2a620fd165" providerId="LiveId" clId="{75F59A67-119A-47EF-BF0A-974FACE50850}" dt="2020-04-21T23:30:04.094" v="301" actId="164"/>
          <ac:grpSpMkLst>
            <pc:docMk/>
            <pc:sldMk cId="1093288604" sldId="262"/>
            <ac:grpSpMk id="85" creationId="{04E2F4FA-B611-4629-986B-1A7B3D15103E}"/>
          </ac:grpSpMkLst>
        </pc:grpChg>
        <pc:grpChg chg="add del mod ord">
          <ac:chgData name="Ryan Taylor" userId="d8e9bb2a620fd165" providerId="LiveId" clId="{75F59A67-119A-47EF-BF0A-974FACE50850}" dt="2020-04-21T23:46:24.214" v="464" actId="478"/>
          <ac:grpSpMkLst>
            <pc:docMk/>
            <pc:sldMk cId="1093288604" sldId="262"/>
            <ac:grpSpMk id="91" creationId="{A6782A9C-9AFC-4192-A8D8-CDD6218FA300}"/>
          </ac:grpSpMkLst>
        </pc:grpChg>
        <pc:grpChg chg="add mod">
          <ac:chgData name="Ryan Taylor" userId="d8e9bb2a620fd165" providerId="LiveId" clId="{75F59A67-119A-47EF-BF0A-974FACE50850}" dt="2020-04-22T00:41:42.640" v="1146" actId="164"/>
          <ac:grpSpMkLst>
            <pc:docMk/>
            <pc:sldMk cId="1093288604" sldId="262"/>
            <ac:grpSpMk id="178" creationId="{F939BF0F-EC5A-4A50-B6E8-0021DE6993FF}"/>
          </ac:grpSpMkLst>
        </pc:grpChg>
        <pc:grpChg chg="add del mod">
          <ac:chgData name="Ryan Taylor" userId="d8e9bb2a620fd165" providerId="LiveId" clId="{75F59A67-119A-47EF-BF0A-974FACE50850}" dt="2020-04-21T23:52:20.744" v="553" actId="164"/>
          <ac:grpSpMkLst>
            <pc:docMk/>
            <pc:sldMk cId="1093288604" sldId="262"/>
            <ac:grpSpMk id="181" creationId="{16A8B887-724A-484E-B2DD-BC62FF536481}"/>
          </ac:grpSpMkLst>
        </pc:grpChg>
        <pc:grpChg chg="add mod">
          <ac:chgData name="Ryan Taylor" userId="d8e9bb2a620fd165" providerId="LiveId" clId="{75F59A67-119A-47EF-BF0A-974FACE50850}" dt="2020-04-22T00:41:42.640" v="1146" actId="164"/>
          <ac:grpSpMkLst>
            <pc:docMk/>
            <pc:sldMk cId="1093288604" sldId="262"/>
            <ac:grpSpMk id="239" creationId="{4722D507-A058-4BC0-AA64-84446789F389}"/>
          </ac:grpSpMkLst>
        </pc:grpChg>
        <pc:grpChg chg="add mod">
          <ac:chgData name="Ryan Taylor" userId="d8e9bb2a620fd165" providerId="LiveId" clId="{75F59A67-119A-47EF-BF0A-974FACE50850}" dt="2020-04-22T00:41:42.640" v="1146" actId="164"/>
          <ac:grpSpMkLst>
            <pc:docMk/>
            <pc:sldMk cId="1093288604" sldId="262"/>
            <ac:grpSpMk id="290" creationId="{C5CA1517-52D6-4997-AFAC-662B0D663AA8}"/>
          </ac:grpSpMkLst>
        </pc:grpChg>
        <pc:grpChg chg="add mod">
          <ac:chgData name="Ryan Taylor" userId="d8e9bb2a620fd165" providerId="LiveId" clId="{75F59A67-119A-47EF-BF0A-974FACE50850}" dt="2020-04-22T00:41:42.640" v="1146" actId="164"/>
          <ac:grpSpMkLst>
            <pc:docMk/>
            <pc:sldMk cId="1093288604" sldId="262"/>
            <ac:grpSpMk id="326" creationId="{BBB4EC8E-4261-4314-9E8D-216E059394C5}"/>
          </ac:grpSpMkLst>
        </pc:grpChg>
        <pc:grpChg chg="add mod">
          <ac:chgData name="Ryan Taylor" userId="d8e9bb2a620fd165" providerId="LiveId" clId="{75F59A67-119A-47EF-BF0A-974FACE50850}" dt="2020-04-22T00:41:42.640" v="1146" actId="164"/>
          <ac:grpSpMkLst>
            <pc:docMk/>
            <pc:sldMk cId="1093288604" sldId="262"/>
            <ac:grpSpMk id="343" creationId="{04B77F7F-021E-43E6-8256-1DB4619824A7}"/>
          </ac:grpSpMkLst>
        </pc:grpChg>
        <pc:grpChg chg="add mod ord">
          <ac:chgData name="Ryan Taylor" userId="d8e9bb2a620fd165" providerId="LiveId" clId="{75F59A67-119A-47EF-BF0A-974FACE50850}" dt="2020-04-22T00:41:42.640" v="1146" actId="164"/>
          <ac:grpSpMkLst>
            <pc:docMk/>
            <pc:sldMk cId="1093288604" sldId="262"/>
            <ac:grpSpMk id="344" creationId="{076CD16C-7C87-4479-B521-B675A0F65102}"/>
          </ac:grpSpMkLst>
        </pc:grpChg>
        <pc:grpChg chg="add mod">
          <ac:chgData name="Ryan Taylor" userId="d8e9bb2a620fd165" providerId="LiveId" clId="{75F59A67-119A-47EF-BF0A-974FACE50850}" dt="2020-04-22T00:41:42.640" v="1146" actId="164"/>
          <ac:grpSpMkLst>
            <pc:docMk/>
            <pc:sldMk cId="1093288604" sldId="262"/>
            <ac:grpSpMk id="379" creationId="{F3479614-73CD-4306-8CB2-B3EA09F6E0B1}"/>
          </ac:grpSpMkLst>
        </pc:grpChg>
        <pc:cxnChg chg="add del mod">
          <ac:chgData name="Ryan Taylor" userId="d8e9bb2a620fd165" providerId="LiveId" clId="{75F59A67-119A-47EF-BF0A-974FACE50850}" dt="2020-04-21T22:53:59.319" v="39" actId="478"/>
          <ac:cxnSpMkLst>
            <pc:docMk/>
            <pc:sldMk cId="1093288604" sldId="262"/>
            <ac:cxnSpMk id="9" creationId="{D8740D8E-BDDB-4405-9658-A454FA96EF3A}"/>
          </ac:cxnSpMkLst>
        </pc:cxnChg>
        <pc:cxnChg chg="add del mod">
          <ac:chgData name="Ryan Taylor" userId="d8e9bb2a620fd165" providerId="LiveId" clId="{75F59A67-119A-47EF-BF0A-974FACE50850}" dt="2020-04-21T22:54:00.559" v="40" actId="478"/>
          <ac:cxnSpMkLst>
            <pc:docMk/>
            <pc:sldMk cId="1093288604" sldId="262"/>
            <ac:cxnSpMk id="10" creationId="{E0A67F62-345C-41E7-8B79-FC56D0DACB83}"/>
          </ac:cxnSpMkLst>
        </pc:cxnChg>
        <pc:cxnChg chg="add del">
          <ac:chgData name="Ryan Taylor" userId="d8e9bb2a620fd165" providerId="LiveId" clId="{75F59A67-119A-47EF-BF0A-974FACE50850}" dt="2020-04-21T22:53:18.616" v="3" actId="478"/>
          <ac:cxnSpMkLst>
            <pc:docMk/>
            <pc:sldMk cId="1093288604" sldId="262"/>
            <ac:cxnSpMk id="14" creationId="{DC9E8553-AC6B-40F6-9F3E-BC23DD557631}"/>
          </ac:cxnSpMkLst>
        </pc:cxnChg>
        <pc:cxnChg chg="add del">
          <ac:chgData name="Ryan Taylor" userId="d8e9bb2a620fd165" providerId="LiveId" clId="{75F59A67-119A-47EF-BF0A-974FACE50850}" dt="2020-04-21T22:53:16.073" v="2" actId="478"/>
          <ac:cxnSpMkLst>
            <pc:docMk/>
            <pc:sldMk cId="1093288604" sldId="262"/>
            <ac:cxnSpMk id="17" creationId="{4AD64F5B-E2CB-4FAD-88DA-6576D42B3A6F}"/>
          </ac:cxnSpMkLst>
        </pc:cxnChg>
        <pc:cxnChg chg="add del mod">
          <ac:chgData name="Ryan Taylor" userId="d8e9bb2a620fd165" providerId="LiveId" clId="{75F59A67-119A-47EF-BF0A-974FACE50850}" dt="2020-04-21T22:53:16.073" v="2" actId="478"/>
          <ac:cxnSpMkLst>
            <pc:docMk/>
            <pc:sldMk cId="1093288604" sldId="262"/>
            <ac:cxnSpMk id="18" creationId="{4B5D7328-82E5-4F9F-9783-38A07946E2C8}"/>
          </ac:cxnSpMkLst>
        </pc:cxnChg>
        <pc:cxnChg chg="add del mod">
          <ac:chgData name="Ryan Taylor" userId="d8e9bb2a620fd165" providerId="LiveId" clId="{75F59A67-119A-47EF-BF0A-974FACE50850}" dt="2020-04-21T22:53:57.162" v="38" actId="478"/>
          <ac:cxnSpMkLst>
            <pc:docMk/>
            <pc:sldMk cId="1093288604" sldId="262"/>
            <ac:cxnSpMk id="21" creationId="{AA4F74E9-815C-4459-8BFE-5C8D74ADDB32}"/>
          </ac:cxnSpMkLst>
        </pc:cxnChg>
        <pc:cxnChg chg="add del mod">
          <ac:chgData name="Ryan Taylor" userId="d8e9bb2a620fd165" providerId="LiveId" clId="{75F59A67-119A-47EF-BF0A-974FACE50850}" dt="2020-04-21T22:53:16.073" v="2" actId="478"/>
          <ac:cxnSpMkLst>
            <pc:docMk/>
            <pc:sldMk cId="1093288604" sldId="262"/>
            <ac:cxnSpMk id="23" creationId="{75DFA111-E9BD-4AAA-BA77-7B3ACDE324A8}"/>
          </ac:cxnSpMkLst>
        </pc:cxnChg>
        <pc:cxnChg chg="add del mod">
          <ac:chgData name="Ryan Taylor" userId="d8e9bb2a620fd165" providerId="LiveId" clId="{75F59A67-119A-47EF-BF0A-974FACE50850}" dt="2020-04-21T22:53:16.073" v="2" actId="478"/>
          <ac:cxnSpMkLst>
            <pc:docMk/>
            <pc:sldMk cId="1093288604" sldId="262"/>
            <ac:cxnSpMk id="24" creationId="{829ECDB2-BDE1-43D0-9C45-9C9A8C17847E}"/>
          </ac:cxnSpMkLst>
        </pc:cxnChg>
        <pc:cxnChg chg="add del mod">
          <ac:chgData name="Ryan Taylor" userId="d8e9bb2a620fd165" providerId="LiveId" clId="{75F59A67-119A-47EF-BF0A-974FACE50850}" dt="2020-04-21T22:53:16.073" v="2" actId="478"/>
          <ac:cxnSpMkLst>
            <pc:docMk/>
            <pc:sldMk cId="1093288604" sldId="262"/>
            <ac:cxnSpMk id="25" creationId="{F7C334AE-4913-4141-BE14-99CC4F318812}"/>
          </ac:cxnSpMkLst>
        </pc:cxnChg>
        <pc:cxnChg chg="add del mod">
          <ac:chgData name="Ryan Taylor" userId="d8e9bb2a620fd165" providerId="LiveId" clId="{75F59A67-119A-47EF-BF0A-974FACE50850}" dt="2020-04-21T22:53:16.073" v="2" actId="478"/>
          <ac:cxnSpMkLst>
            <pc:docMk/>
            <pc:sldMk cId="1093288604" sldId="262"/>
            <ac:cxnSpMk id="27" creationId="{3709B599-9B34-4787-9C9A-901EB9561A99}"/>
          </ac:cxnSpMkLst>
        </pc:cxnChg>
        <pc:cxnChg chg="add del mod">
          <ac:chgData name="Ryan Taylor" userId="d8e9bb2a620fd165" providerId="LiveId" clId="{75F59A67-119A-47EF-BF0A-974FACE50850}" dt="2020-04-21T22:53:16.073" v="2" actId="478"/>
          <ac:cxnSpMkLst>
            <pc:docMk/>
            <pc:sldMk cId="1093288604" sldId="262"/>
            <ac:cxnSpMk id="29" creationId="{1DCDFC22-099E-4185-AB3E-7AFE6B570858}"/>
          </ac:cxnSpMkLst>
        </pc:cxnChg>
        <pc:cxnChg chg="add del mod">
          <ac:chgData name="Ryan Taylor" userId="d8e9bb2a620fd165" providerId="LiveId" clId="{75F59A67-119A-47EF-BF0A-974FACE50850}" dt="2020-04-21T22:53:16.073" v="2" actId="478"/>
          <ac:cxnSpMkLst>
            <pc:docMk/>
            <pc:sldMk cId="1093288604" sldId="262"/>
            <ac:cxnSpMk id="30" creationId="{7F180D29-F213-496C-8475-9A68E1F0737F}"/>
          </ac:cxnSpMkLst>
        </pc:cxnChg>
        <pc:cxnChg chg="add del mod">
          <ac:chgData name="Ryan Taylor" userId="d8e9bb2a620fd165" providerId="LiveId" clId="{75F59A67-119A-47EF-BF0A-974FACE50850}" dt="2020-04-21T23:03:20.650" v="229" actId="21"/>
          <ac:cxnSpMkLst>
            <pc:docMk/>
            <pc:sldMk cId="1093288604" sldId="262"/>
            <ac:cxnSpMk id="35" creationId="{7E192406-226E-451B-AF42-FBD3C97D9FF5}"/>
          </ac:cxnSpMkLst>
        </pc:cxnChg>
        <pc:cxnChg chg="add del mod">
          <ac:chgData name="Ryan Taylor" userId="d8e9bb2a620fd165" providerId="LiveId" clId="{75F59A67-119A-47EF-BF0A-974FACE50850}" dt="2020-04-21T23:03:20.650" v="229" actId="21"/>
          <ac:cxnSpMkLst>
            <pc:docMk/>
            <pc:sldMk cId="1093288604" sldId="262"/>
            <ac:cxnSpMk id="39" creationId="{DB614598-6FD3-400E-860A-7EE85B1DBCCD}"/>
          </ac:cxnSpMkLst>
        </pc:cxnChg>
        <pc:cxnChg chg="add del mod">
          <ac:chgData name="Ryan Taylor" userId="d8e9bb2a620fd165" providerId="LiveId" clId="{75F59A67-119A-47EF-BF0A-974FACE50850}" dt="2020-04-21T23:03:20.650" v="229" actId="21"/>
          <ac:cxnSpMkLst>
            <pc:docMk/>
            <pc:sldMk cId="1093288604" sldId="262"/>
            <ac:cxnSpMk id="40" creationId="{7F15C5DA-6ECB-45FB-9470-661FE71227FC}"/>
          </ac:cxnSpMkLst>
        </pc:cxnChg>
        <pc:cxnChg chg="add mod ord">
          <ac:chgData name="Ryan Taylor" userId="d8e9bb2a620fd165" providerId="LiveId" clId="{75F59A67-119A-47EF-BF0A-974FACE50850}" dt="2020-04-22T00:41:42.640" v="1146" actId="164"/>
          <ac:cxnSpMkLst>
            <pc:docMk/>
            <pc:sldMk cId="1093288604" sldId="262"/>
            <ac:cxnSpMk id="49" creationId="{6EFB05B8-9226-4010-807D-8B42EB2B2ADA}"/>
          </ac:cxnSpMkLst>
        </pc:cxnChg>
        <pc:cxnChg chg="add del mod">
          <ac:chgData name="Ryan Taylor" userId="d8e9bb2a620fd165" providerId="LiveId" clId="{75F59A67-119A-47EF-BF0A-974FACE50850}" dt="2020-04-22T00:18:11.828" v="852" actId="478"/>
          <ac:cxnSpMkLst>
            <pc:docMk/>
            <pc:sldMk cId="1093288604" sldId="262"/>
            <ac:cxnSpMk id="50" creationId="{968927A9-AB36-4AB5-A9AF-480AE749D4A3}"/>
          </ac:cxnSpMkLst>
        </pc:cxnChg>
        <pc:cxnChg chg="add del mod">
          <ac:chgData name="Ryan Taylor" userId="d8e9bb2a620fd165" providerId="LiveId" clId="{75F59A67-119A-47EF-BF0A-974FACE50850}" dt="2020-04-22T00:18:51.058" v="867" actId="478"/>
          <ac:cxnSpMkLst>
            <pc:docMk/>
            <pc:sldMk cId="1093288604" sldId="262"/>
            <ac:cxnSpMk id="51" creationId="{56EE7E7B-02D0-457D-9178-656DC0E6A4A4}"/>
          </ac:cxnSpMkLst>
        </pc:cxnChg>
        <pc:cxnChg chg="add mod">
          <ac:chgData name="Ryan Taylor" userId="d8e9bb2a620fd165" providerId="LiveId" clId="{75F59A67-119A-47EF-BF0A-974FACE50850}" dt="2020-04-22T00:33:00.929" v="1049" actId="208"/>
          <ac:cxnSpMkLst>
            <pc:docMk/>
            <pc:sldMk cId="1093288604" sldId="262"/>
            <ac:cxnSpMk id="62" creationId="{932F8DF8-1A69-4680-ADD8-D859B50D5041}"/>
          </ac:cxnSpMkLst>
        </pc:cxnChg>
        <pc:cxnChg chg="add del mod">
          <ac:chgData name="Ryan Taylor" userId="d8e9bb2a620fd165" providerId="LiveId" clId="{75F59A67-119A-47EF-BF0A-974FACE50850}" dt="2020-04-21T23:33:49.174" v="341" actId="478"/>
          <ac:cxnSpMkLst>
            <pc:docMk/>
            <pc:sldMk cId="1093288604" sldId="262"/>
            <ac:cxnSpMk id="64" creationId="{DEAA648E-5B61-40D3-9249-2B682E9C50BB}"/>
          </ac:cxnSpMkLst>
        </pc:cxnChg>
        <pc:cxnChg chg="add del mod">
          <ac:chgData name="Ryan Taylor" userId="d8e9bb2a620fd165" providerId="LiveId" clId="{75F59A67-119A-47EF-BF0A-974FACE50850}" dt="2020-04-21T23:43:34.068" v="410" actId="478"/>
          <ac:cxnSpMkLst>
            <pc:docMk/>
            <pc:sldMk cId="1093288604" sldId="262"/>
            <ac:cxnSpMk id="67" creationId="{C398CF15-DDCC-4C32-828B-9939A21A9D4F}"/>
          </ac:cxnSpMkLst>
        </pc:cxnChg>
        <pc:cxnChg chg="add del mod">
          <ac:chgData name="Ryan Taylor" userId="d8e9bb2a620fd165" providerId="LiveId" clId="{75F59A67-119A-47EF-BF0A-974FACE50850}" dt="2020-04-21T23:44:32.126" v="434" actId="478"/>
          <ac:cxnSpMkLst>
            <pc:docMk/>
            <pc:sldMk cId="1093288604" sldId="262"/>
            <ac:cxnSpMk id="69" creationId="{806AA83C-994D-4D29-8394-D0D4F87E05E4}"/>
          </ac:cxnSpMkLst>
        </pc:cxnChg>
        <pc:cxnChg chg="add del mod">
          <ac:chgData name="Ryan Taylor" userId="d8e9bb2a620fd165" providerId="LiveId" clId="{75F59A67-119A-47EF-BF0A-974FACE50850}" dt="2020-04-21T23:45:23.233" v="447" actId="478"/>
          <ac:cxnSpMkLst>
            <pc:docMk/>
            <pc:sldMk cId="1093288604" sldId="262"/>
            <ac:cxnSpMk id="74" creationId="{5E9C9536-7212-4EA6-9A64-76D8EC947E92}"/>
          </ac:cxnSpMkLst>
        </pc:cxnChg>
        <pc:cxnChg chg="add del">
          <ac:chgData name="Ryan Taylor" userId="d8e9bb2a620fd165" providerId="LiveId" clId="{75F59A67-119A-47EF-BF0A-974FACE50850}" dt="2020-04-21T23:27:02.451" v="287"/>
          <ac:cxnSpMkLst>
            <pc:docMk/>
            <pc:sldMk cId="1093288604" sldId="262"/>
            <ac:cxnSpMk id="76" creationId="{AEA900BD-7FCE-416F-B87E-58CBD5E6E488}"/>
          </ac:cxnSpMkLst>
        </pc:cxnChg>
        <pc:cxnChg chg="add del">
          <ac:chgData name="Ryan Taylor" userId="d8e9bb2a620fd165" providerId="LiveId" clId="{75F59A67-119A-47EF-BF0A-974FACE50850}" dt="2020-04-21T23:27:02.451" v="287"/>
          <ac:cxnSpMkLst>
            <pc:docMk/>
            <pc:sldMk cId="1093288604" sldId="262"/>
            <ac:cxnSpMk id="77" creationId="{F5543588-91EA-45FE-BFD3-53EE3870DB2B}"/>
          </ac:cxnSpMkLst>
        </pc:cxnChg>
        <pc:cxnChg chg="add del">
          <ac:chgData name="Ryan Taylor" userId="d8e9bb2a620fd165" providerId="LiveId" clId="{75F59A67-119A-47EF-BF0A-974FACE50850}" dt="2020-04-21T23:27:02.451" v="287"/>
          <ac:cxnSpMkLst>
            <pc:docMk/>
            <pc:sldMk cId="1093288604" sldId="262"/>
            <ac:cxnSpMk id="78" creationId="{9A229C0F-9DF6-4363-8033-222DB38E7E25}"/>
          </ac:cxnSpMkLst>
        </pc:cxnChg>
        <pc:cxnChg chg="add del">
          <ac:chgData name="Ryan Taylor" userId="d8e9bb2a620fd165" providerId="LiveId" clId="{75F59A67-119A-47EF-BF0A-974FACE50850}" dt="2020-04-21T23:27:02.451" v="287"/>
          <ac:cxnSpMkLst>
            <pc:docMk/>
            <pc:sldMk cId="1093288604" sldId="262"/>
            <ac:cxnSpMk id="79" creationId="{EA84539F-C08A-4721-9A56-DEEE68A92618}"/>
          </ac:cxnSpMkLst>
        </pc:cxnChg>
        <pc:cxnChg chg="add del">
          <ac:chgData name="Ryan Taylor" userId="d8e9bb2a620fd165" providerId="LiveId" clId="{75F59A67-119A-47EF-BF0A-974FACE50850}" dt="2020-04-21T23:27:02.451" v="287"/>
          <ac:cxnSpMkLst>
            <pc:docMk/>
            <pc:sldMk cId="1093288604" sldId="262"/>
            <ac:cxnSpMk id="80" creationId="{ABF67A4A-D896-412C-885C-678DC0C71D4D}"/>
          </ac:cxnSpMkLst>
        </pc:cxnChg>
        <pc:cxnChg chg="add del">
          <ac:chgData name="Ryan Taylor" userId="d8e9bb2a620fd165" providerId="LiveId" clId="{75F59A67-119A-47EF-BF0A-974FACE50850}" dt="2020-04-21T23:27:02.451" v="287"/>
          <ac:cxnSpMkLst>
            <pc:docMk/>
            <pc:sldMk cId="1093288604" sldId="262"/>
            <ac:cxnSpMk id="81" creationId="{2D1E416E-DF18-4A77-A7D5-A605B16B2506}"/>
          </ac:cxnSpMkLst>
        </pc:cxnChg>
        <pc:cxnChg chg="add mod">
          <ac:chgData name="Ryan Taylor" userId="d8e9bb2a620fd165" providerId="LiveId" clId="{75F59A67-119A-47EF-BF0A-974FACE50850}" dt="2020-04-21T23:33:21.794" v="332" actId="14100"/>
          <ac:cxnSpMkLst>
            <pc:docMk/>
            <pc:sldMk cId="1093288604" sldId="262"/>
            <ac:cxnSpMk id="82" creationId="{1F845990-FEC1-457B-A0F7-FFD02F7E6AD3}"/>
          </ac:cxnSpMkLst>
        </pc:cxnChg>
        <pc:cxnChg chg="add mod">
          <ac:chgData name="Ryan Taylor" userId="d8e9bb2a620fd165" providerId="LiveId" clId="{75F59A67-119A-47EF-BF0A-974FACE50850}" dt="2020-04-21T23:31:58.588" v="319" actId="14100"/>
          <ac:cxnSpMkLst>
            <pc:docMk/>
            <pc:sldMk cId="1093288604" sldId="262"/>
            <ac:cxnSpMk id="83" creationId="{798123B2-2789-451B-B346-277992D94836}"/>
          </ac:cxnSpMkLst>
        </pc:cxnChg>
        <pc:cxnChg chg="add mod">
          <ac:chgData name="Ryan Taylor" userId="d8e9bb2a620fd165" providerId="LiveId" clId="{75F59A67-119A-47EF-BF0A-974FACE50850}" dt="2020-04-21T23:31:18.448" v="312" actId="14100"/>
          <ac:cxnSpMkLst>
            <pc:docMk/>
            <pc:sldMk cId="1093288604" sldId="262"/>
            <ac:cxnSpMk id="84" creationId="{ACC9F7DD-98F5-4EE0-9153-9E39BE1C74DB}"/>
          </ac:cxnSpMkLst>
        </pc:cxnChg>
        <pc:cxnChg chg="add mod">
          <ac:chgData name="Ryan Taylor" userId="d8e9bb2a620fd165" providerId="LiveId" clId="{75F59A67-119A-47EF-BF0A-974FACE50850}" dt="2020-04-21T23:30:52.591" v="309" actId="208"/>
          <ac:cxnSpMkLst>
            <pc:docMk/>
            <pc:sldMk cId="1093288604" sldId="262"/>
            <ac:cxnSpMk id="87" creationId="{0999224C-B2CD-4BDC-8721-B777E371E6CF}"/>
          </ac:cxnSpMkLst>
        </pc:cxnChg>
        <pc:cxnChg chg="add del mod">
          <ac:chgData name="Ryan Taylor" userId="d8e9bb2a620fd165" providerId="LiveId" clId="{75F59A67-119A-47EF-BF0A-974FACE50850}" dt="2020-04-21T23:46:25.543" v="465" actId="478"/>
          <ac:cxnSpMkLst>
            <pc:docMk/>
            <pc:sldMk cId="1093288604" sldId="262"/>
            <ac:cxnSpMk id="96" creationId="{9F8EFA5C-E422-4C07-AC93-2394D8504DAE}"/>
          </ac:cxnSpMkLst>
        </pc:cxnChg>
        <pc:cxnChg chg="add del mod">
          <ac:chgData name="Ryan Taylor" userId="d8e9bb2a620fd165" providerId="LiveId" clId="{75F59A67-119A-47EF-BF0A-974FACE50850}" dt="2020-04-21T23:42:01.712" v="384" actId="478"/>
          <ac:cxnSpMkLst>
            <pc:docMk/>
            <pc:sldMk cId="1093288604" sldId="262"/>
            <ac:cxnSpMk id="112" creationId="{D4A56C47-EC1A-42B5-AAF7-FAD7B98AE850}"/>
          </ac:cxnSpMkLst>
        </pc:cxnChg>
        <pc:cxnChg chg="add del mod">
          <ac:chgData name="Ryan Taylor" userId="d8e9bb2a620fd165" providerId="LiveId" clId="{75F59A67-119A-47EF-BF0A-974FACE50850}" dt="2020-04-21T23:43:35.358" v="411" actId="478"/>
          <ac:cxnSpMkLst>
            <pc:docMk/>
            <pc:sldMk cId="1093288604" sldId="262"/>
            <ac:cxnSpMk id="117" creationId="{C6BCDC01-E6E4-426D-B1BD-6C765E2CCAD4}"/>
          </ac:cxnSpMkLst>
        </pc:cxnChg>
        <pc:cxnChg chg="add del mod">
          <ac:chgData name="Ryan Taylor" userId="d8e9bb2a620fd165" providerId="LiveId" clId="{75F59A67-119A-47EF-BF0A-974FACE50850}" dt="2020-04-21T23:53:22.868" v="558" actId="478"/>
          <ac:cxnSpMkLst>
            <pc:docMk/>
            <pc:sldMk cId="1093288604" sldId="262"/>
            <ac:cxnSpMk id="118" creationId="{8637C64F-E416-4511-907A-9E776019DE30}"/>
          </ac:cxnSpMkLst>
        </pc:cxnChg>
        <pc:cxnChg chg="add mod">
          <ac:chgData name="Ryan Taylor" userId="d8e9bb2a620fd165" providerId="LiveId" clId="{75F59A67-119A-47EF-BF0A-974FACE50850}" dt="2020-04-22T00:33:00.929" v="1049" actId="208"/>
          <ac:cxnSpMkLst>
            <pc:docMk/>
            <pc:sldMk cId="1093288604" sldId="262"/>
            <ac:cxnSpMk id="126" creationId="{2E5454B3-E201-4C73-BA06-9B7605284273}"/>
          </ac:cxnSpMkLst>
        </pc:cxnChg>
        <pc:cxnChg chg="add mod">
          <ac:chgData name="Ryan Taylor" userId="d8e9bb2a620fd165" providerId="LiveId" clId="{75F59A67-119A-47EF-BF0A-974FACE50850}" dt="2020-04-22T00:33:00.929" v="1049" actId="208"/>
          <ac:cxnSpMkLst>
            <pc:docMk/>
            <pc:sldMk cId="1093288604" sldId="262"/>
            <ac:cxnSpMk id="129" creationId="{263F2301-109E-4C0E-8469-64D580E8944C}"/>
          </ac:cxnSpMkLst>
        </pc:cxnChg>
        <pc:cxnChg chg="add mod">
          <ac:chgData name="Ryan Taylor" userId="d8e9bb2a620fd165" providerId="LiveId" clId="{75F59A67-119A-47EF-BF0A-974FACE50850}" dt="2020-04-22T00:33:00.929" v="1049" actId="208"/>
          <ac:cxnSpMkLst>
            <pc:docMk/>
            <pc:sldMk cId="1093288604" sldId="262"/>
            <ac:cxnSpMk id="130" creationId="{F776F369-1881-4DB1-B1FF-EFB15889122E}"/>
          </ac:cxnSpMkLst>
        </pc:cxnChg>
        <pc:cxnChg chg="add mod">
          <ac:chgData name="Ryan Taylor" userId="d8e9bb2a620fd165" providerId="LiveId" clId="{75F59A67-119A-47EF-BF0A-974FACE50850}" dt="2020-04-22T00:33:00.929" v="1049" actId="208"/>
          <ac:cxnSpMkLst>
            <pc:docMk/>
            <pc:sldMk cId="1093288604" sldId="262"/>
            <ac:cxnSpMk id="138" creationId="{0EB60C85-003E-42C9-B5E3-14B3EE26FC4D}"/>
          </ac:cxnSpMkLst>
        </pc:cxnChg>
        <pc:cxnChg chg="add mod">
          <ac:chgData name="Ryan Taylor" userId="d8e9bb2a620fd165" providerId="LiveId" clId="{75F59A67-119A-47EF-BF0A-974FACE50850}" dt="2020-04-22T00:33:00.929" v="1049" actId="208"/>
          <ac:cxnSpMkLst>
            <pc:docMk/>
            <pc:sldMk cId="1093288604" sldId="262"/>
            <ac:cxnSpMk id="139" creationId="{AD40CA38-C71A-4751-A01C-35D88BCAA783}"/>
          </ac:cxnSpMkLst>
        </pc:cxnChg>
        <pc:cxnChg chg="add del mod">
          <ac:chgData name="Ryan Taylor" userId="d8e9bb2a620fd165" providerId="LiveId" clId="{75F59A67-119A-47EF-BF0A-974FACE50850}" dt="2020-04-22T00:33:00.929" v="1049" actId="208"/>
          <ac:cxnSpMkLst>
            <pc:docMk/>
            <pc:sldMk cId="1093288604" sldId="262"/>
            <ac:cxnSpMk id="143" creationId="{C02EADC2-E910-4CB3-8CA8-91A678BBC3FC}"/>
          </ac:cxnSpMkLst>
        </pc:cxnChg>
        <pc:cxnChg chg="add mod">
          <ac:chgData name="Ryan Taylor" userId="d8e9bb2a620fd165" providerId="LiveId" clId="{75F59A67-119A-47EF-BF0A-974FACE50850}" dt="2020-04-22T00:33:00.929" v="1049" actId="208"/>
          <ac:cxnSpMkLst>
            <pc:docMk/>
            <pc:sldMk cId="1093288604" sldId="262"/>
            <ac:cxnSpMk id="160" creationId="{52E2F4CF-1B76-4303-8D11-0F134B83AD6D}"/>
          </ac:cxnSpMkLst>
        </pc:cxnChg>
        <pc:cxnChg chg="add del mod">
          <ac:chgData name="Ryan Taylor" userId="d8e9bb2a620fd165" providerId="LiveId" clId="{75F59A67-119A-47EF-BF0A-974FACE50850}" dt="2020-04-21T23:45:58.248" v="456" actId="478"/>
          <ac:cxnSpMkLst>
            <pc:docMk/>
            <pc:sldMk cId="1093288604" sldId="262"/>
            <ac:cxnSpMk id="162" creationId="{457468AC-D5F2-4E26-9BB4-2593C1902B4C}"/>
          </ac:cxnSpMkLst>
        </pc:cxnChg>
        <pc:cxnChg chg="add del mod">
          <ac:chgData name="Ryan Taylor" userId="d8e9bb2a620fd165" providerId="LiveId" clId="{75F59A67-119A-47EF-BF0A-974FACE50850}" dt="2020-04-21T23:46:19.220" v="463" actId="478"/>
          <ac:cxnSpMkLst>
            <pc:docMk/>
            <pc:sldMk cId="1093288604" sldId="262"/>
            <ac:cxnSpMk id="168" creationId="{51E6C6BB-A4D0-4EA3-942A-DBE4D08D10D7}"/>
          </ac:cxnSpMkLst>
        </pc:cxnChg>
        <pc:cxnChg chg="add del">
          <ac:chgData name="Ryan Taylor" userId="d8e9bb2a620fd165" providerId="LiveId" clId="{75F59A67-119A-47EF-BF0A-974FACE50850}" dt="2020-04-21T23:46:30.898" v="467"/>
          <ac:cxnSpMkLst>
            <pc:docMk/>
            <pc:sldMk cId="1093288604" sldId="262"/>
            <ac:cxnSpMk id="171" creationId="{CA57C83C-62EB-46AF-8183-23F525C02F3E}"/>
          </ac:cxnSpMkLst>
        </pc:cxnChg>
        <pc:cxnChg chg="add del">
          <ac:chgData name="Ryan Taylor" userId="d8e9bb2a620fd165" providerId="LiveId" clId="{75F59A67-119A-47EF-BF0A-974FACE50850}" dt="2020-04-21T23:46:30.898" v="467"/>
          <ac:cxnSpMkLst>
            <pc:docMk/>
            <pc:sldMk cId="1093288604" sldId="262"/>
            <ac:cxnSpMk id="172" creationId="{B2B10B2E-010D-4367-8B3C-D1E03E1C8027}"/>
          </ac:cxnSpMkLst>
        </pc:cxnChg>
        <pc:cxnChg chg="add del">
          <ac:chgData name="Ryan Taylor" userId="d8e9bb2a620fd165" providerId="LiveId" clId="{75F59A67-119A-47EF-BF0A-974FACE50850}" dt="2020-04-21T23:46:30.898" v="467"/>
          <ac:cxnSpMkLst>
            <pc:docMk/>
            <pc:sldMk cId="1093288604" sldId="262"/>
            <ac:cxnSpMk id="173" creationId="{C102CAE1-89AC-405A-9B4A-87A5D4BCA7EE}"/>
          </ac:cxnSpMkLst>
        </pc:cxnChg>
        <pc:cxnChg chg="add del">
          <ac:chgData name="Ryan Taylor" userId="d8e9bb2a620fd165" providerId="LiveId" clId="{75F59A67-119A-47EF-BF0A-974FACE50850}" dt="2020-04-21T23:46:30.898" v="467"/>
          <ac:cxnSpMkLst>
            <pc:docMk/>
            <pc:sldMk cId="1093288604" sldId="262"/>
            <ac:cxnSpMk id="174" creationId="{FE9368DE-2FAA-4A5B-B8CC-355A0351857C}"/>
          </ac:cxnSpMkLst>
        </pc:cxnChg>
        <pc:cxnChg chg="add del">
          <ac:chgData name="Ryan Taylor" userId="d8e9bb2a620fd165" providerId="LiveId" clId="{75F59A67-119A-47EF-BF0A-974FACE50850}" dt="2020-04-21T23:46:30.898" v="467"/>
          <ac:cxnSpMkLst>
            <pc:docMk/>
            <pc:sldMk cId="1093288604" sldId="262"/>
            <ac:cxnSpMk id="175" creationId="{2E5B802A-C5F4-4AB2-8440-14DFA90DE200}"/>
          </ac:cxnSpMkLst>
        </pc:cxnChg>
        <pc:cxnChg chg="add del">
          <ac:chgData name="Ryan Taylor" userId="d8e9bb2a620fd165" providerId="LiveId" clId="{75F59A67-119A-47EF-BF0A-974FACE50850}" dt="2020-04-21T23:46:30.898" v="467"/>
          <ac:cxnSpMkLst>
            <pc:docMk/>
            <pc:sldMk cId="1093288604" sldId="262"/>
            <ac:cxnSpMk id="176" creationId="{2E17094B-8BA4-419F-B483-98C9F9987A1C}"/>
          </ac:cxnSpMkLst>
        </pc:cxnChg>
        <pc:cxnChg chg="add del">
          <ac:chgData name="Ryan Taylor" userId="d8e9bb2a620fd165" providerId="LiveId" clId="{75F59A67-119A-47EF-BF0A-974FACE50850}" dt="2020-04-21T23:46:30.898" v="467"/>
          <ac:cxnSpMkLst>
            <pc:docMk/>
            <pc:sldMk cId="1093288604" sldId="262"/>
            <ac:cxnSpMk id="177" creationId="{2D833D47-AC32-487F-B270-D46817F9F49F}"/>
          </ac:cxnSpMkLst>
        </pc:cxnChg>
        <pc:cxnChg chg="del mod">
          <ac:chgData name="Ryan Taylor" userId="d8e9bb2a620fd165" providerId="LiveId" clId="{75F59A67-119A-47EF-BF0A-974FACE50850}" dt="2020-04-21T23:48:19.834" v="492" actId="478"/>
          <ac:cxnSpMkLst>
            <pc:docMk/>
            <pc:sldMk cId="1093288604" sldId="262"/>
            <ac:cxnSpMk id="182" creationId="{7EA84E47-80BD-444A-8FAE-8C77F7E66C00}"/>
          </ac:cxnSpMkLst>
        </pc:cxnChg>
        <pc:cxnChg chg="del mod">
          <ac:chgData name="Ryan Taylor" userId="d8e9bb2a620fd165" providerId="LiveId" clId="{75F59A67-119A-47EF-BF0A-974FACE50850}" dt="2020-04-21T23:48:21.065" v="493" actId="478"/>
          <ac:cxnSpMkLst>
            <pc:docMk/>
            <pc:sldMk cId="1093288604" sldId="262"/>
            <ac:cxnSpMk id="183" creationId="{EB6E5CD2-02C1-4BA1-800B-B557B2D6F8C2}"/>
          </ac:cxnSpMkLst>
        </pc:cxnChg>
        <pc:cxnChg chg="del mod">
          <ac:chgData name="Ryan Taylor" userId="d8e9bb2a620fd165" providerId="LiveId" clId="{75F59A67-119A-47EF-BF0A-974FACE50850}" dt="2020-04-21T23:48:24.746" v="496" actId="478"/>
          <ac:cxnSpMkLst>
            <pc:docMk/>
            <pc:sldMk cId="1093288604" sldId="262"/>
            <ac:cxnSpMk id="184" creationId="{5203B677-E58A-476B-ACB4-AAD6BB231920}"/>
          </ac:cxnSpMkLst>
        </pc:cxnChg>
        <pc:cxnChg chg="del mod">
          <ac:chgData name="Ryan Taylor" userId="d8e9bb2a620fd165" providerId="LiveId" clId="{75F59A67-119A-47EF-BF0A-974FACE50850}" dt="2020-04-21T23:48:15.705" v="491" actId="478"/>
          <ac:cxnSpMkLst>
            <pc:docMk/>
            <pc:sldMk cId="1093288604" sldId="262"/>
            <ac:cxnSpMk id="185" creationId="{56B8DE69-A065-48FD-B112-78FB2B5767C7}"/>
          </ac:cxnSpMkLst>
        </pc:cxnChg>
        <pc:cxnChg chg="mod">
          <ac:chgData name="Ryan Taylor" userId="d8e9bb2a620fd165" providerId="LiveId" clId="{75F59A67-119A-47EF-BF0A-974FACE50850}" dt="2020-04-22T00:04:01.891" v="680" actId="208"/>
          <ac:cxnSpMkLst>
            <pc:docMk/>
            <pc:sldMk cId="1093288604" sldId="262"/>
            <ac:cxnSpMk id="186" creationId="{7AE2E12C-0E22-4D19-995B-0EA3C2044454}"/>
          </ac:cxnSpMkLst>
        </pc:cxnChg>
        <pc:cxnChg chg="add del mod">
          <ac:chgData name="Ryan Taylor" userId="d8e9bb2a620fd165" providerId="LiveId" clId="{75F59A67-119A-47EF-BF0A-974FACE50850}" dt="2020-04-22T00:07:39.190" v="773" actId="14100"/>
          <ac:cxnSpMkLst>
            <pc:docMk/>
            <pc:sldMk cId="1093288604" sldId="262"/>
            <ac:cxnSpMk id="187" creationId="{7994A936-3AA1-425C-A7D3-72809F63324D}"/>
          </ac:cxnSpMkLst>
        </pc:cxnChg>
        <pc:cxnChg chg="mod">
          <ac:chgData name="Ryan Taylor" userId="d8e9bb2a620fd165" providerId="LiveId" clId="{75F59A67-119A-47EF-BF0A-974FACE50850}" dt="2020-04-22T00:07:42.585" v="774" actId="14100"/>
          <ac:cxnSpMkLst>
            <pc:docMk/>
            <pc:sldMk cId="1093288604" sldId="262"/>
            <ac:cxnSpMk id="188" creationId="{37E82826-8DB9-4E61-B1DD-8C036A668F88}"/>
          </ac:cxnSpMkLst>
        </pc:cxnChg>
        <pc:cxnChg chg="del mod">
          <ac:chgData name="Ryan Taylor" userId="d8e9bb2a620fd165" providerId="LiveId" clId="{75F59A67-119A-47EF-BF0A-974FACE50850}" dt="2020-04-21T23:51:15.789" v="537" actId="478"/>
          <ac:cxnSpMkLst>
            <pc:docMk/>
            <pc:sldMk cId="1093288604" sldId="262"/>
            <ac:cxnSpMk id="189" creationId="{CE5CDB32-D2B6-48A2-9477-21357B648624}"/>
          </ac:cxnSpMkLst>
        </pc:cxnChg>
        <pc:cxnChg chg="add mod">
          <ac:chgData name="Ryan Taylor" userId="d8e9bb2a620fd165" providerId="LiveId" clId="{75F59A67-119A-47EF-BF0A-974FACE50850}" dt="2020-04-22T00:04:01.891" v="680" actId="208"/>
          <ac:cxnSpMkLst>
            <pc:docMk/>
            <pc:sldMk cId="1093288604" sldId="262"/>
            <ac:cxnSpMk id="228" creationId="{BAAEB2A3-F962-4ED5-8E76-4648F9F70295}"/>
          </ac:cxnSpMkLst>
        </pc:cxnChg>
        <pc:cxnChg chg="add del mod">
          <ac:chgData name="Ryan Taylor" userId="d8e9bb2a620fd165" providerId="LiveId" clId="{75F59A67-119A-47EF-BF0A-974FACE50850}" dt="2020-04-21T23:51:34.734" v="543" actId="478"/>
          <ac:cxnSpMkLst>
            <pc:docMk/>
            <pc:sldMk cId="1093288604" sldId="262"/>
            <ac:cxnSpMk id="230" creationId="{17380AD0-3608-4089-B74E-016B93433A5C}"/>
          </ac:cxnSpMkLst>
        </pc:cxnChg>
        <pc:cxnChg chg="add mod">
          <ac:chgData name="Ryan Taylor" userId="d8e9bb2a620fd165" providerId="LiveId" clId="{75F59A67-119A-47EF-BF0A-974FACE50850}" dt="2020-04-22T00:04:01.891" v="680" actId="208"/>
          <ac:cxnSpMkLst>
            <pc:docMk/>
            <pc:sldMk cId="1093288604" sldId="262"/>
            <ac:cxnSpMk id="236" creationId="{51448533-D4D4-46E9-B1E4-EA2AB6F59365}"/>
          </ac:cxnSpMkLst>
        </pc:cxnChg>
        <pc:cxnChg chg="add mod">
          <ac:chgData name="Ryan Taylor" userId="d8e9bb2a620fd165" providerId="LiveId" clId="{75F59A67-119A-47EF-BF0A-974FACE50850}" dt="2020-04-22T00:41:10.404" v="1139" actId="208"/>
          <ac:cxnSpMkLst>
            <pc:docMk/>
            <pc:sldMk cId="1093288604" sldId="262"/>
            <ac:cxnSpMk id="245" creationId="{F56642F6-F2ED-4F37-B20E-F9CBF56058BC}"/>
          </ac:cxnSpMkLst>
        </pc:cxnChg>
        <pc:cxnChg chg="add mod">
          <ac:chgData name="Ryan Taylor" userId="d8e9bb2a620fd165" providerId="LiveId" clId="{75F59A67-119A-47EF-BF0A-974FACE50850}" dt="2020-04-22T00:41:42.640" v="1146" actId="164"/>
          <ac:cxnSpMkLst>
            <pc:docMk/>
            <pc:sldMk cId="1093288604" sldId="262"/>
            <ac:cxnSpMk id="269" creationId="{F516FE2B-BD20-43AC-AF54-620DDF3BA21F}"/>
          </ac:cxnSpMkLst>
        </pc:cxnChg>
        <pc:cxnChg chg="add mod">
          <ac:chgData name="Ryan Taylor" userId="d8e9bb2a620fd165" providerId="LiveId" clId="{75F59A67-119A-47EF-BF0A-974FACE50850}" dt="2020-04-22T00:41:42.640" v="1146" actId="164"/>
          <ac:cxnSpMkLst>
            <pc:docMk/>
            <pc:sldMk cId="1093288604" sldId="262"/>
            <ac:cxnSpMk id="274" creationId="{CE650794-43F8-4420-8453-A06076DF474E}"/>
          </ac:cxnSpMkLst>
        </pc:cxnChg>
        <pc:cxnChg chg="add mod">
          <ac:chgData name="Ryan Taylor" userId="d8e9bb2a620fd165" providerId="LiveId" clId="{75F59A67-119A-47EF-BF0A-974FACE50850}" dt="2020-04-22T00:41:42.640" v="1146" actId="164"/>
          <ac:cxnSpMkLst>
            <pc:docMk/>
            <pc:sldMk cId="1093288604" sldId="262"/>
            <ac:cxnSpMk id="277" creationId="{6D379B1D-3FEB-4393-9C32-9C90CB50C25E}"/>
          </ac:cxnSpMkLst>
        </pc:cxnChg>
        <pc:cxnChg chg="add mod">
          <ac:chgData name="Ryan Taylor" userId="d8e9bb2a620fd165" providerId="LiveId" clId="{75F59A67-119A-47EF-BF0A-974FACE50850}" dt="2020-04-22T00:41:42.640" v="1146" actId="164"/>
          <ac:cxnSpMkLst>
            <pc:docMk/>
            <pc:sldMk cId="1093288604" sldId="262"/>
            <ac:cxnSpMk id="278" creationId="{B1EC21EE-D2C9-4244-9987-70882CB02D35}"/>
          </ac:cxnSpMkLst>
        </pc:cxnChg>
        <pc:cxnChg chg="add del mod">
          <ac:chgData name="Ryan Taylor" userId="d8e9bb2a620fd165" providerId="LiveId" clId="{75F59A67-119A-47EF-BF0A-974FACE50850}" dt="2020-04-22T00:18:43.925" v="863" actId="478"/>
          <ac:cxnSpMkLst>
            <pc:docMk/>
            <pc:sldMk cId="1093288604" sldId="262"/>
            <ac:cxnSpMk id="279" creationId="{137A3549-8E1F-4CCC-B9CE-E8F454A8AC52}"/>
          </ac:cxnSpMkLst>
        </pc:cxnChg>
        <pc:cxnChg chg="add del mod">
          <ac:chgData name="Ryan Taylor" userId="d8e9bb2a620fd165" providerId="LiveId" clId="{75F59A67-119A-47EF-BF0A-974FACE50850}" dt="2020-04-22T00:18:30.791" v="857" actId="478"/>
          <ac:cxnSpMkLst>
            <pc:docMk/>
            <pc:sldMk cId="1093288604" sldId="262"/>
            <ac:cxnSpMk id="280" creationId="{C8F337E1-13C8-4E4B-BD86-D327774FE083}"/>
          </ac:cxnSpMkLst>
        </pc:cxnChg>
        <pc:cxnChg chg="add del">
          <ac:chgData name="Ryan Taylor" userId="d8e9bb2a620fd165" providerId="LiveId" clId="{75F59A67-119A-47EF-BF0A-974FACE50850}" dt="2020-04-22T00:18:40.082" v="860" actId="478"/>
          <ac:cxnSpMkLst>
            <pc:docMk/>
            <pc:sldMk cId="1093288604" sldId="262"/>
            <ac:cxnSpMk id="281" creationId="{1EC2067D-15E1-4094-8F65-98D5C407E2DF}"/>
          </ac:cxnSpMkLst>
        </pc:cxnChg>
        <pc:cxnChg chg="add del mod">
          <ac:chgData name="Ryan Taylor" userId="d8e9bb2a620fd165" providerId="LiveId" clId="{75F59A67-119A-47EF-BF0A-974FACE50850}" dt="2020-04-22T00:20:10.903" v="884" actId="478"/>
          <ac:cxnSpMkLst>
            <pc:docMk/>
            <pc:sldMk cId="1093288604" sldId="262"/>
            <ac:cxnSpMk id="282" creationId="{47005E9F-A36F-412E-BC4B-D32F0D3C8887}"/>
          </ac:cxnSpMkLst>
        </pc:cxnChg>
        <pc:cxnChg chg="add del mod">
          <ac:chgData name="Ryan Taylor" userId="d8e9bb2a620fd165" providerId="LiveId" clId="{75F59A67-119A-47EF-BF0A-974FACE50850}" dt="2020-04-22T00:19:54.925" v="880" actId="478"/>
          <ac:cxnSpMkLst>
            <pc:docMk/>
            <pc:sldMk cId="1093288604" sldId="262"/>
            <ac:cxnSpMk id="283" creationId="{3A376EA0-275D-49F0-9F38-97803209F765}"/>
          </ac:cxnSpMkLst>
        </pc:cxnChg>
        <pc:cxnChg chg="add mod">
          <ac:chgData name="Ryan Taylor" userId="d8e9bb2a620fd165" providerId="LiveId" clId="{75F59A67-119A-47EF-BF0A-974FACE50850}" dt="2020-04-22T00:31:21.135" v="1038" actId="164"/>
          <ac:cxnSpMkLst>
            <pc:docMk/>
            <pc:sldMk cId="1093288604" sldId="262"/>
            <ac:cxnSpMk id="288" creationId="{BFD97516-9950-47A2-B073-74F760795BF7}"/>
          </ac:cxnSpMkLst>
        </pc:cxnChg>
        <pc:cxnChg chg="add mod">
          <ac:chgData name="Ryan Taylor" userId="d8e9bb2a620fd165" providerId="LiveId" clId="{75F59A67-119A-47EF-BF0A-974FACE50850}" dt="2020-04-22T00:41:42.640" v="1146" actId="164"/>
          <ac:cxnSpMkLst>
            <pc:docMk/>
            <pc:sldMk cId="1093288604" sldId="262"/>
            <ac:cxnSpMk id="289" creationId="{2192E00D-090C-42EA-9021-80F656259F6A}"/>
          </ac:cxnSpMkLst>
        </pc:cxnChg>
        <pc:cxnChg chg="add del">
          <ac:chgData name="Ryan Taylor" userId="d8e9bb2a620fd165" providerId="LiveId" clId="{75F59A67-119A-47EF-BF0A-974FACE50850}" dt="2020-04-22T00:32:05.077" v="1042" actId="478"/>
          <ac:cxnSpMkLst>
            <pc:docMk/>
            <pc:sldMk cId="1093288604" sldId="262"/>
            <ac:cxnSpMk id="328" creationId="{111D7305-111A-40B8-8BD8-DD0EEC0D7B20}"/>
          </ac:cxnSpMkLst>
        </pc:cxnChg>
        <pc:cxnChg chg="add del mod">
          <ac:chgData name="Ryan Taylor" userId="d8e9bb2a620fd165" providerId="LiveId" clId="{75F59A67-119A-47EF-BF0A-974FACE50850}" dt="2020-04-22T00:37:01.221" v="1098" actId="478"/>
          <ac:cxnSpMkLst>
            <pc:docMk/>
            <pc:sldMk cId="1093288604" sldId="262"/>
            <ac:cxnSpMk id="334" creationId="{17510409-87E6-4F16-9A4B-82DB0BB4A38B}"/>
          </ac:cxnSpMkLst>
        </pc:cxnChg>
        <pc:cxnChg chg="add del mod">
          <ac:chgData name="Ryan Taylor" userId="d8e9bb2a620fd165" providerId="LiveId" clId="{75F59A67-119A-47EF-BF0A-974FACE50850}" dt="2020-04-22T00:36:40.341" v="1093" actId="478"/>
          <ac:cxnSpMkLst>
            <pc:docMk/>
            <pc:sldMk cId="1093288604" sldId="262"/>
            <ac:cxnSpMk id="335" creationId="{49837C7C-2C42-4439-92AC-B4D09926DAB1}"/>
          </ac:cxnSpMkLst>
        </pc:cxnChg>
        <pc:cxnChg chg="add del mod">
          <ac:chgData name="Ryan Taylor" userId="d8e9bb2a620fd165" providerId="LiveId" clId="{75F59A67-119A-47EF-BF0A-974FACE50850}" dt="2020-04-22T00:38:23.917" v="1117" actId="478"/>
          <ac:cxnSpMkLst>
            <pc:docMk/>
            <pc:sldMk cId="1093288604" sldId="262"/>
            <ac:cxnSpMk id="336" creationId="{C238FD49-6E6B-4817-BF94-65C1C0BB6C25}"/>
          </ac:cxnSpMkLst>
        </pc:cxnChg>
      </pc:sldChg>
      <pc:sldChg chg="addSp delSp modSp add">
        <pc:chgData name="Ryan Taylor" userId="d8e9bb2a620fd165" providerId="LiveId" clId="{75F59A67-119A-47EF-BF0A-974FACE50850}" dt="2020-05-01T04:31:32.645" v="1173"/>
        <pc:sldMkLst>
          <pc:docMk/>
          <pc:sldMk cId="2774898293" sldId="263"/>
        </pc:sldMkLst>
        <pc:spChg chg="del">
          <ac:chgData name="Ryan Taylor" userId="d8e9bb2a620fd165" providerId="LiveId" clId="{75F59A67-119A-47EF-BF0A-974FACE50850}" dt="2020-05-01T04:31:31.122" v="1172" actId="21"/>
          <ac:spMkLst>
            <pc:docMk/>
            <pc:sldMk cId="2774898293" sldId="263"/>
            <ac:spMk id="3" creationId="{FDFB6919-BCE3-4E1D-A6BB-F2160059AFDC}"/>
          </ac:spMkLst>
        </pc:spChg>
        <pc:spChg chg="del">
          <ac:chgData name="Ryan Taylor" userId="d8e9bb2a620fd165" providerId="LiveId" clId="{75F59A67-119A-47EF-BF0A-974FACE50850}" dt="2020-05-01T04:31:31.122" v="1172" actId="21"/>
          <ac:spMkLst>
            <pc:docMk/>
            <pc:sldMk cId="2774898293" sldId="263"/>
            <ac:spMk id="4" creationId="{30BCFF73-4DE9-4405-BD7E-C1020D9BA54A}"/>
          </ac:spMkLst>
        </pc:spChg>
        <pc:spChg chg="add mod">
          <ac:chgData name="Ryan Taylor" userId="d8e9bb2a620fd165" providerId="LiveId" clId="{75F59A67-119A-47EF-BF0A-974FACE50850}" dt="2020-05-01T04:31:31.122" v="1172" actId="21"/>
          <ac:spMkLst>
            <pc:docMk/>
            <pc:sldMk cId="2774898293" sldId="263"/>
            <ac:spMk id="6" creationId="{BFBCCB9D-F2DB-477E-8184-DB05E935047E}"/>
          </ac:spMkLst>
        </pc:spChg>
        <pc:spChg chg="del">
          <ac:chgData name="Ryan Taylor" userId="d8e9bb2a620fd165" providerId="LiveId" clId="{75F59A67-119A-47EF-BF0A-974FACE50850}" dt="2020-05-01T04:31:31.122" v="1172" actId="21"/>
          <ac:spMkLst>
            <pc:docMk/>
            <pc:sldMk cId="2774898293" sldId="263"/>
            <ac:spMk id="14" creationId="{2B2E6FF1-4EFB-4766-8FD7-44E7950DC35F}"/>
          </ac:spMkLst>
        </pc:spChg>
        <pc:spChg chg="del">
          <ac:chgData name="Ryan Taylor" userId="d8e9bb2a620fd165" providerId="LiveId" clId="{75F59A67-119A-47EF-BF0A-974FACE50850}" dt="2020-05-01T04:31:31.122" v="1172" actId="21"/>
          <ac:spMkLst>
            <pc:docMk/>
            <pc:sldMk cId="2774898293" sldId="263"/>
            <ac:spMk id="17" creationId="{087173BB-6DA0-4A63-A29E-CFD23B3993B0}"/>
          </ac:spMkLst>
        </pc:spChg>
        <pc:spChg chg="del">
          <ac:chgData name="Ryan Taylor" userId="d8e9bb2a620fd165" providerId="LiveId" clId="{75F59A67-119A-47EF-BF0A-974FACE50850}" dt="2020-05-01T04:31:31.122" v="1172" actId="21"/>
          <ac:spMkLst>
            <pc:docMk/>
            <pc:sldMk cId="2774898293" sldId="263"/>
            <ac:spMk id="21" creationId="{659D080D-6145-4E36-A526-57C501BE5C85}"/>
          </ac:spMkLst>
        </pc:spChg>
        <pc:spChg chg="del">
          <ac:chgData name="Ryan Taylor" userId="d8e9bb2a620fd165" providerId="LiveId" clId="{75F59A67-119A-47EF-BF0A-974FACE50850}" dt="2020-05-01T04:31:31.122" v="1172" actId="21"/>
          <ac:spMkLst>
            <pc:docMk/>
            <pc:sldMk cId="2774898293" sldId="263"/>
            <ac:spMk id="23" creationId="{C6538DFD-ED29-4DE5-AFBB-574CA89EDF69}"/>
          </ac:spMkLst>
        </pc:spChg>
        <pc:spChg chg="del">
          <ac:chgData name="Ryan Taylor" userId="d8e9bb2a620fd165" providerId="LiveId" clId="{75F59A67-119A-47EF-BF0A-974FACE50850}" dt="2020-05-01T04:31:31.122" v="1172" actId="21"/>
          <ac:spMkLst>
            <pc:docMk/>
            <pc:sldMk cId="2774898293" sldId="263"/>
            <ac:spMk id="45" creationId="{F44BED04-DE49-4958-A0CB-7919AADD118C}"/>
          </ac:spMkLst>
        </pc:spChg>
        <pc:spChg chg="del">
          <ac:chgData name="Ryan Taylor" userId="d8e9bb2a620fd165" providerId="LiveId" clId="{75F59A67-119A-47EF-BF0A-974FACE50850}" dt="2020-05-01T04:31:31.122" v="1172" actId="21"/>
          <ac:spMkLst>
            <pc:docMk/>
            <pc:sldMk cId="2774898293" sldId="263"/>
            <ac:spMk id="46" creationId="{1089820A-C4EF-4BF9-A84B-38F130B9A25C}"/>
          </ac:spMkLst>
        </pc:spChg>
        <pc:spChg chg="del">
          <ac:chgData name="Ryan Taylor" userId="d8e9bb2a620fd165" providerId="LiveId" clId="{75F59A67-119A-47EF-BF0A-974FACE50850}" dt="2020-05-01T04:31:31.122" v="1172" actId="21"/>
          <ac:spMkLst>
            <pc:docMk/>
            <pc:sldMk cId="2774898293" sldId="263"/>
            <ac:spMk id="81" creationId="{0BDD36D5-F687-4F18-A35D-A18DCDC7D42E}"/>
          </ac:spMkLst>
        </pc:spChg>
        <pc:spChg chg="del">
          <ac:chgData name="Ryan Taylor" userId="d8e9bb2a620fd165" providerId="LiveId" clId="{75F59A67-119A-47EF-BF0A-974FACE50850}" dt="2020-05-01T04:31:31.122" v="1172" actId="21"/>
          <ac:spMkLst>
            <pc:docMk/>
            <pc:sldMk cId="2774898293" sldId="263"/>
            <ac:spMk id="90" creationId="{516B770E-68DC-4878-95ED-CBB3EE597A93}"/>
          </ac:spMkLst>
        </pc:spChg>
        <pc:spChg chg="del">
          <ac:chgData name="Ryan Taylor" userId="d8e9bb2a620fd165" providerId="LiveId" clId="{75F59A67-119A-47EF-BF0A-974FACE50850}" dt="2020-05-01T04:31:31.122" v="1172" actId="21"/>
          <ac:spMkLst>
            <pc:docMk/>
            <pc:sldMk cId="2774898293" sldId="263"/>
            <ac:spMk id="102" creationId="{1C737CE7-073B-401A-B1CB-EB79DEF28211}"/>
          </ac:spMkLst>
        </pc:spChg>
        <pc:grpChg chg="del">
          <ac:chgData name="Ryan Taylor" userId="d8e9bb2a620fd165" providerId="LiveId" clId="{75F59A67-119A-47EF-BF0A-974FACE50850}" dt="2020-05-01T04:31:31.122" v="1172" actId="21"/>
          <ac:grpSpMkLst>
            <pc:docMk/>
            <pc:sldMk cId="2774898293" sldId="263"/>
            <ac:grpSpMk id="5" creationId="{5FA3E979-C240-4D8E-A02A-B3779A455ACC}"/>
          </ac:grpSpMkLst>
        </pc:grpChg>
        <pc:picChg chg="add">
          <ac:chgData name="Ryan Taylor" userId="d8e9bb2a620fd165" providerId="LiveId" clId="{75F59A67-119A-47EF-BF0A-974FACE50850}" dt="2020-05-01T04:31:32.645" v="1173"/>
          <ac:picMkLst>
            <pc:docMk/>
            <pc:sldMk cId="2774898293" sldId="263"/>
            <ac:picMk id="7" creationId="{2AAB06A4-5D2C-4609-BA2B-B18BD8667A5F}"/>
          </ac:picMkLst>
        </pc:picChg>
        <pc:cxnChg chg="del">
          <ac:chgData name="Ryan Taylor" userId="d8e9bb2a620fd165" providerId="LiveId" clId="{75F59A67-119A-47EF-BF0A-974FACE50850}" dt="2020-05-01T04:31:31.122" v="1172" actId="21"/>
          <ac:cxnSpMkLst>
            <pc:docMk/>
            <pc:sldMk cId="2774898293" sldId="263"/>
            <ac:cxnSpMk id="9" creationId="{8258B89F-68D5-4F40-955D-0C596575081C}"/>
          </ac:cxnSpMkLst>
        </pc:cxnChg>
        <pc:cxnChg chg="del">
          <ac:chgData name="Ryan Taylor" userId="d8e9bb2a620fd165" providerId="LiveId" clId="{75F59A67-119A-47EF-BF0A-974FACE50850}" dt="2020-05-01T04:31:31.122" v="1172" actId="21"/>
          <ac:cxnSpMkLst>
            <pc:docMk/>
            <pc:sldMk cId="2774898293" sldId="263"/>
            <ac:cxnSpMk id="16" creationId="{0D001656-48DC-476D-B475-70538230E7D0}"/>
          </ac:cxnSpMkLst>
        </pc:cxnChg>
        <pc:cxnChg chg="del">
          <ac:chgData name="Ryan Taylor" userId="d8e9bb2a620fd165" providerId="LiveId" clId="{75F59A67-119A-47EF-BF0A-974FACE50850}" dt="2020-05-01T04:31:31.122" v="1172" actId="21"/>
          <ac:cxnSpMkLst>
            <pc:docMk/>
            <pc:sldMk cId="2774898293" sldId="263"/>
            <ac:cxnSpMk id="39" creationId="{6569B12C-E465-463F-BC7B-73BDE7EF8CDC}"/>
          </ac:cxnSpMkLst>
        </pc:cxnChg>
        <pc:cxnChg chg="del mod">
          <ac:chgData name="Ryan Taylor" userId="d8e9bb2a620fd165" providerId="LiveId" clId="{75F59A67-119A-47EF-BF0A-974FACE50850}" dt="2020-05-01T04:31:31.122" v="1172" actId="21"/>
          <ac:cxnSpMkLst>
            <pc:docMk/>
            <pc:sldMk cId="2774898293" sldId="263"/>
            <ac:cxnSpMk id="42" creationId="{477CD4FC-8C6D-467C-934E-DB8855B82F9B}"/>
          </ac:cxnSpMkLst>
        </pc:cxnChg>
        <pc:cxnChg chg="del mod">
          <ac:chgData name="Ryan Taylor" userId="d8e9bb2a620fd165" providerId="LiveId" clId="{75F59A67-119A-47EF-BF0A-974FACE50850}" dt="2020-05-01T04:31:31.122" v="1172" actId="21"/>
          <ac:cxnSpMkLst>
            <pc:docMk/>
            <pc:sldMk cId="2774898293" sldId="263"/>
            <ac:cxnSpMk id="52" creationId="{07C07546-E4A7-4ADF-B3F9-6E21B5B78BBD}"/>
          </ac:cxnSpMkLst>
        </pc:cxnChg>
        <pc:cxnChg chg="del mod">
          <ac:chgData name="Ryan Taylor" userId="d8e9bb2a620fd165" providerId="LiveId" clId="{75F59A67-119A-47EF-BF0A-974FACE50850}" dt="2020-05-01T04:31:31.122" v="1172" actId="21"/>
          <ac:cxnSpMkLst>
            <pc:docMk/>
            <pc:sldMk cId="2774898293" sldId="263"/>
            <ac:cxnSpMk id="55" creationId="{7F5FBFB8-8A96-41A4-8573-96967C1283F7}"/>
          </ac:cxnSpMkLst>
        </pc:cxnChg>
        <pc:cxnChg chg="del mod">
          <ac:chgData name="Ryan Taylor" userId="d8e9bb2a620fd165" providerId="LiveId" clId="{75F59A67-119A-47EF-BF0A-974FACE50850}" dt="2020-05-01T04:31:31.122" v="1172" actId="21"/>
          <ac:cxnSpMkLst>
            <pc:docMk/>
            <pc:sldMk cId="2774898293" sldId="263"/>
            <ac:cxnSpMk id="63" creationId="{8147E5BA-2D2C-47CA-9985-B9DA631BFDC9}"/>
          </ac:cxnSpMkLst>
        </pc:cxnChg>
        <pc:cxnChg chg="del mod">
          <ac:chgData name="Ryan Taylor" userId="d8e9bb2a620fd165" providerId="LiveId" clId="{75F59A67-119A-47EF-BF0A-974FACE50850}" dt="2020-05-01T04:31:31.122" v="1172" actId="21"/>
          <ac:cxnSpMkLst>
            <pc:docMk/>
            <pc:sldMk cId="2774898293" sldId="263"/>
            <ac:cxnSpMk id="83" creationId="{CDB901AE-8F30-4E60-9BBA-1E0679944999}"/>
          </ac:cxnSpMkLst>
        </pc:cxnChg>
        <pc:cxnChg chg="del mod">
          <ac:chgData name="Ryan Taylor" userId="d8e9bb2a620fd165" providerId="LiveId" clId="{75F59A67-119A-47EF-BF0A-974FACE50850}" dt="2020-05-01T04:31:31.122" v="1172" actId="21"/>
          <ac:cxnSpMkLst>
            <pc:docMk/>
            <pc:sldMk cId="2774898293" sldId="263"/>
            <ac:cxnSpMk id="91" creationId="{10D14D9A-0179-4BA5-A9A5-83E646BDC9A3}"/>
          </ac:cxnSpMkLst>
        </pc:cxnChg>
        <pc:cxnChg chg="del mod">
          <ac:chgData name="Ryan Taylor" userId="d8e9bb2a620fd165" providerId="LiveId" clId="{75F59A67-119A-47EF-BF0A-974FACE50850}" dt="2020-05-01T04:31:31.122" v="1172" actId="21"/>
          <ac:cxnSpMkLst>
            <pc:docMk/>
            <pc:sldMk cId="2774898293" sldId="263"/>
            <ac:cxnSpMk id="99" creationId="{6DAA26D7-889C-46DA-97A6-5E019128F7E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B22C-5034-4963-9107-EB428758D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2DBC0-9244-4824-9E7D-69928EC9A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676CF-E3B9-4905-846A-A9062E59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5643-D8FC-4295-AE81-E92A86D4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31F2-CF5A-4845-B5C4-60D306A5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6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79BC-9DA4-4B5D-9955-105AB59B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A4BFD-D664-43F2-A7D1-E62B75602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10B61-EFBB-4D33-B89B-DA9FACD2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59A5B-61F4-44C3-9909-DAAE4060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D30D-F757-40D7-9FAA-46341009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7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C7EA6-0196-4087-8699-53175672F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5DD37-68DD-457F-B036-9479CF1E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1195-5474-4B1B-BF5E-F9EB1825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8D1F7-DAB2-4E18-988B-8A1A3B2B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BAEB-AC10-4AE8-AC57-8942C20C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7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C01E-71F4-4851-8A25-7C8614B1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D47A-067F-4201-8A1A-10933A224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88DCE-0DD9-4483-908D-F09FFC63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92A4F-E3E4-49ED-B0A7-C287560A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A0D4E-C100-4991-B101-5769178C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4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CF3-FBA9-4FBD-AC4A-A214D7CF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6ECC-9E20-470B-892C-5FA625F8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5780-33B9-4DEE-AA22-CAC033F9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3821B-DC28-4599-900D-15888565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3913-E26F-47BC-868D-C86CE2CD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E2DB-EA22-4F15-81B1-E85DDE42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75B8-1735-470B-96FF-355BE4F75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8249C-D617-4F74-96C2-772222CC8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34DD8-493A-458B-AA8E-D672B9BC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F5A5E-2DC3-41EA-A573-67B75105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523F1-F3A5-4EA4-960A-0CA9616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3A0E-8280-4928-97C4-18330ED7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4D41F-DA50-4B26-AC93-B6413264C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E0DE1-9472-46A8-A885-6485B9A1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1B71D-13F8-492C-8670-19FEB9872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9FE69-B8A9-49FE-B161-7A5D00C9B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E1A43-7A7A-43CE-B9F3-B651F359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50924-223B-4952-81E8-283BCD4F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60BCD-9BED-43E4-91FB-D8CF8DF0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1BF5-A8D2-46DA-A0EA-7D6D3C4A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44FA3-8FF9-42C1-BB56-DA0768D1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78C0C-ED6D-4F79-A294-DE7F1D25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BAAF4-3C66-4750-A19D-7AB18390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4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E359C-8B3C-462D-981E-8F33BA4F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128A2-E5E6-4588-8295-542E61D0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587C1-9DE8-4AD9-AF19-2531928C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461F-7311-401C-B471-1E3845A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F0A1-1B83-451E-9DA2-5791C2FC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C5949-A5DD-4427-99C3-2E58D1845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9949E-B3EC-41E4-B560-B5F3C1BD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B6F94-7232-4B8A-A109-51120BC4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CD5C5-2479-4120-90FD-7431229D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0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B31B-11C4-4620-B4AA-03816CDD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19D89-D267-4146-93FE-57D24331F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3E1B7-90FD-43EB-9B77-9AE9FDA39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18D02-25EE-4773-941D-5348D470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79DD6-89B0-42A2-A1A6-D2FF6A9B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03471-F622-4F4E-A1C8-35AB213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8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19782-8217-4987-9497-A13AA693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2334-2B10-49CE-9A16-139DDC04B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667A5-D76D-4D96-B026-8140C6824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A3AD5-B0D3-4CFC-B7F2-54C9D912026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B2861-279B-4EA3-97FC-444D3B8DC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7E121-7BF0-4090-8D5D-0DCCEABE3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2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0BCFF73-4DE9-4405-BD7E-C1020D9BA54A}"/>
              </a:ext>
            </a:extLst>
          </p:cNvPr>
          <p:cNvSpPr txBox="1">
            <a:spLocks/>
          </p:cNvSpPr>
          <p:nvPr/>
        </p:nvSpPr>
        <p:spPr>
          <a:xfrm>
            <a:off x="5250178" y="2887029"/>
            <a:ext cx="1224282" cy="38623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1B3552-7F70-4942-874B-DB6014E3C7BD}"/>
              </a:ext>
            </a:extLst>
          </p:cNvPr>
          <p:cNvCxnSpPr>
            <a:cxnSpLocks/>
          </p:cNvCxnSpPr>
          <p:nvPr/>
        </p:nvCxnSpPr>
        <p:spPr>
          <a:xfrm>
            <a:off x="1833880" y="589280"/>
            <a:ext cx="0" cy="32789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8ACD22-9FFE-4191-8328-D83EC297B6AB}"/>
              </a:ext>
            </a:extLst>
          </p:cNvPr>
          <p:cNvCxnSpPr>
            <a:cxnSpLocks/>
          </p:cNvCxnSpPr>
          <p:nvPr/>
        </p:nvCxnSpPr>
        <p:spPr>
          <a:xfrm flipH="1" flipV="1">
            <a:off x="548640" y="2651760"/>
            <a:ext cx="11115040" cy="368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45EEFF2B-9F5B-4757-BAF8-E8693E6743CD}"/>
              </a:ext>
            </a:extLst>
          </p:cNvPr>
          <p:cNvSpPr txBox="1">
            <a:spLocks/>
          </p:cNvSpPr>
          <p:nvPr/>
        </p:nvSpPr>
        <p:spPr>
          <a:xfrm>
            <a:off x="-106681" y="1848040"/>
            <a:ext cx="2204720" cy="655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</a:rPr>
              <a:t>Operation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D4C1419-BC5C-44FC-AA73-0255B495D99A}"/>
              </a:ext>
            </a:extLst>
          </p:cNvPr>
          <p:cNvSpPr txBox="1">
            <a:spLocks/>
          </p:cNvSpPr>
          <p:nvPr/>
        </p:nvSpPr>
        <p:spPr>
          <a:xfrm>
            <a:off x="-213360" y="3033078"/>
            <a:ext cx="2204720" cy="655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B2E6FF1-4EFB-4766-8FD7-44E7950DC35F}"/>
              </a:ext>
            </a:extLst>
          </p:cNvPr>
          <p:cNvSpPr txBox="1">
            <a:spLocks/>
          </p:cNvSpPr>
          <p:nvPr/>
        </p:nvSpPr>
        <p:spPr>
          <a:xfrm>
            <a:off x="3556001" y="1700810"/>
            <a:ext cx="1747519" cy="83649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Wavelet Transform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D001656-48DC-476D-B475-70538230E7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13579" y="2245162"/>
            <a:ext cx="677783" cy="607062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659D080D-6145-4E36-A526-57C501BE5C85}"/>
              </a:ext>
            </a:extLst>
          </p:cNvPr>
          <p:cNvSpPr txBox="1">
            <a:spLocks/>
          </p:cNvSpPr>
          <p:nvPr/>
        </p:nvSpPr>
        <p:spPr>
          <a:xfrm>
            <a:off x="2324099" y="3399472"/>
            <a:ext cx="1224281" cy="4064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C6538DFD-ED29-4DE5-AFBB-574CA89EDF69}"/>
              </a:ext>
            </a:extLst>
          </p:cNvPr>
          <p:cNvSpPr txBox="1">
            <a:spLocks/>
          </p:cNvSpPr>
          <p:nvPr/>
        </p:nvSpPr>
        <p:spPr>
          <a:xfrm>
            <a:off x="5250179" y="3412172"/>
            <a:ext cx="1224281" cy="39377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9B12C-E465-463F-BC7B-73BDE7EF8CDC}"/>
              </a:ext>
            </a:extLst>
          </p:cNvPr>
          <p:cNvCxnSpPr/>
          <p:nvPr/>
        </p:nvCxnSpPr>
        <p:spPr>
          <a:xfrm>
            <a:off x="3548380" y="3602711"/>
            <a:ext cx="1701799" cy="635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477CD4FC-8C6D-467C-934E-DB8855B82F9B}"/>
              </a:ext>
            </a:extLst>
          </p:cNvPr>
          <p:cNvCxnSpPr>
            <a:cxnSpLocks/>
            <a:stCxn id="90" idx="0"/>
            <a:endCxn id="81" idx="2"/>
          </p:cNvCxnSpPr>
          <p:nvPr/>
        </p:nvCxnSpPr>
        <p:spPr>
          <a:xfrm rot="16200000" flipV="1">
            <a:off x="8719081" y="2134641"/>
            <a:ext cx="1917904" cy="7616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Subtitle 2">
            <a:extLst>
              <a:ext uri="{FF2B5EF4-FFF2-40B4-BE49-F238E27FC236}">
                <a16:creationId xmlns:a16="http://schemas.microsoft.com/office/drawing/2014/main" id="{F44BED04-DE49-4958-A0CB-7919AADD118C}"/>
              </a:ext>
            </a:extLst>
          </p:cNvPr>
          <p:cNvSpPr txBox="1">
            <a:spLocks/>
          </p:cNvSpPr>
          <p:nvPr/>
        </p:nvSpPr>
        <p:spPr>
          <a:xfrm>
            <a:off x="6329683" y="1712201"/>
            <a:ext cx="1747519" cy="83649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 Neural Network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089820A-C4EF-4BF9-A84B-38F130B9A25C}"/>
              </a:ext>
            </a:extLst>
          </p:cNvPr>
          <p:cNvSpPr txBox="1">
            <a:spLocks/>
          </p:cNvSpPr>
          <p:nvPr/>
        </p:nvSpPr>
        <p:spPr>
          <a:xfrm>
            <a:off x="6379846" y="343005"/>
            <a:ext cx="1647189" cy="83649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Untrained CNN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00943E-5140-4149-914E-BAB6599C8CCF}"/>
              </a:ext>
            </a:extLst>
          </p:cNvPr>
          <p:cNvCxnSpPr>
            <a:cxnSpLocks/>
          </p:cNvCxnSpPr>
          <p:nvPr/>
        </p:nvCxnSpPr>
        <p:spPr>
          <a:xfrm flipH="1">
            <a:off x="711200" y="1524000"/>
            <a:ext cx="109524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Subtitle 2">
            <a:extLst>
              <a:ext uri="{FF2B5EF4-FFF2-40B4-BE49-F238E27FC236}">
                <a16:creationId xmlns:a16="http://schemas.microsoft.com/office/drawing/2014/main" id="{72D8FB27-EE6A-428C-BED9-35022A4D5CF4}"/>
              </a:ext>
            </a:extLst>
          </p:cNvPr>
          <p:cNvSpPr txBox="1">
            <a:spLocks/>
          </p:cNvSpPr>
          <p:nvPr/>
        </p:nvSpPr>
        <p:spPr>
          <a:xfrm>
            <a:off x="-12699" y="701489"/>
            <a:ext cx="2204720" cy="655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</a:rPr>
              <a:t>Network</a:t>
            </a:r>
          </a:p>
          <a:p>
            <a:endParaRPr lang="en-US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07C07546-E4A7-4ADF-B3F9-6E21B5B78BB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74460" y="2418080"/>
            <a:ext cx="728981" cy="1190981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5FBFB8-8A96-41A4-8573-96967C1283F7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7203441" y="1179497"/>
            <a:ext cx="2" cy="53270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147E5BA-2D2C-47CA-9985-B9DA631BFDC9}"/>
              </a:ext>
            </a:extLst>
          </p:cNvPr>
          <p:cNvCxnSpPr>
            <a:cxnSpLocks/>
            <a:stCxn id="4" idx="3"/>
            <a:endCxn id="45" idx="2"/>
          </p:cNvCxnSpPr>
          <p:nvPr/>
        </p:nvCxnSpPr>
        <p:spPr>
          <a:xfrm flipV="1">
            <a:off x="6474460" y="2548693"/>
            <a:ext cx="728983" cy="531455"/>
          </a:xfrm>
          <a:prstGeom prst="curvedConnector2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Subtitle 2">
            <a:extLst>
              <a:ext uri="{FF2B5EF4-FFF2-40B4-BE49-F238E27FC236}">
                <a16:creationId xmlns:a16="http://schemas.microsoft.com/office/drawing/2014/main" id="{0BDD36D5-F687-4F18-A35D-A18DCDC7D42E}"/>
              </a:ext>
            </a:extLst>
          </p:cNvPr>
          <p:cNvSpPr txBox="1">
            <a:spLocks/>
          </p:cNvSpPr>
          <p:nvPr/>
        </p:nvSpPr>
        <p:spPr>
          <a:xfrm>
            <a:off x="8850630" y="343005"/>
            <a:ext cx="1647189" cy="83649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Trained CNN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CDB901AE-8F30-4E60-9BBA-1E0679944999}"/>
              </a:ext>
            </a:extLst>
          </p:cNvPr>
          <p:cNvCxnSpPr>
            <a:cxnSpLocks/>
            <a:stCxn id="45" idx="3"/>
            <a:endCxn id="81" idx="1"/>
          </p:cNvCxnSpPr>
          <p:nvPr/>
        </p:nvCxnSpPr>
        <p:spPr>
          <a:xfrm flipV="1">
            <a:off x="8077202" y="761251"/>
            <a:ext cx="773428" cy="1369196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Subtitle 2">
            <a:extLst>
              <a:ext uri="{FF2B5EF4-FFF2-40B4-BE49-F238E27FC236}">
                <a16:creationId xmlns:a16="http://schemas.microsoft.com/office/drawing/2014/main" id="{516B770E-68DC-4878-95ED-CBB3EE597A93}"/>
              </a:ext>
            </a:extLst>
          </p:cNvPr>
          <p:cNvSpPr txBox="1">
            <a:spLocks/>
          </p:cNvSpPr>
          <p:nvPr/>
        </p:nvSpPr>
        <p:spPr>
          <a:xfrm>
            <a:off x="8927781" y="3097401"/>
            <a:ext cx="1508120" cy="756113"/>
          </a:xfrm>
          <a:prstGeom prst="round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Unlabeled Images</a:t>
            </a: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10D14D9A-0179-4BA5-A9A5-83E646BDC9A3}"/>
              </a:ext>
            </a:extLst>
          </p:cNvPr>
          <p:cNvCxnSpPr>
            <a:cxnSpLocks/>
            <a:stCxn id="14" idx="3"/>
            <a:endCxn id="4" idx="0"/>
          </p:cNvCxnSpPr>
          <p:nvPr/>
        </p:nvCxnSpPr>
        <p:spPr>
          <a:xfrm>
            <a:off x="5303520" y="2119056"/>
            <a:ext cx="558799" cy="767973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6DAA26D7-889C-46DA-97A6-5E019128F7E9}"/>
              </a:ext>
            </a:extLst>
          </p:cNvPr>
          <p:cNvCxnSpPr>
            <a:cxnSpLocks/>
            <a:stCxn id="81" idx="3"/>
            <a:endCxn id="102" idx="0"/>
          </p:cNvCxnSpPr>
          <p:nvPr/>
        </p:nvCxnSpPr>
        <p:spPr>
          <a:xfrm>
            <a:off x="10497819" y="761251"/>
            <a:ext cx="795338" cy="2350897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Subtitle 2">
            <a:extLst>
              <a:ext uri="{FF2B5EF4-FFF2-40B4-BE49-F238E27FC236}">
                <a16:creationId xmlns:a16="http://schemas.microsoft.com/office/drawing/2014/main" id="{1C737CE7-073B-401A-B1CB-EB79DEF28211}"/>
              </a:ext>
            </a:extLst>
          </p:cNvPr>
          <p:cNvSpPr txBox="1">
            <a:spLocks/>
          </p:cNvSpPr>
          <p:nvPr/>
        </p:nvSpPr>
        <p:spPr>
          <a:xfrm>
            <a:off x="10546713" y="3112148"/>
            <a:ext cx="1492887" cy="756113"/>
          </a:xfrm>
          <a:prstGeom prst="round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Predicted Labels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B6919-BCE3-4E1D-A6BB-F2160059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039" y="2887584"/>
            <a:ext cx="1701800" cy="4064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r>
              <a:rPr lang="en-US" dirty="0"/>
              <a:t>Timeseries</a:t>
            </a:r>
          </a:p>
        </p:txBody>
      </p:sp>
    </p:spTree>
    <p:extLst>
      <p:ext uri="{BB962C8B-B14F-4D97-AF65-F5344CB8AC3E}">
        <p14:creationId xmlns:p14="http://schemas.microsoft.com/office/powerpoint/2010/main" val="167896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378">
            <a:extLst>
              <a:ext uri="{FF2B5EF4-FFF2-40B4-BE49-F238E27FC236}">
                <a16:creationId xmlns:a16="http://schemas.microsoft.com/office/drawing/2014/main" id="{F3479614-73CD-4306-8CB2-B3EA09F6E0B1}"/>
              </a:ext>
            </a:extLst>
          </p:cNvPr>
          <p:cNvGrpSpPr/>
          <p:nvPr/>
        </p:nvGrpSpPr>
        <p:grpSpPr>
          <a:xfrm>
            <a:off x="1465282" y="524659"/>
            <a:ext cx="9494153" cy="5287835"/>
            <a:chOff x="1465282" y="524659"/>
            <a:chExt cx="9494153" cy="5287835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561E4806-37E3-42BB-B3B5-C456765777AC}"/>
                </a:ext>
              </a:extLst>
            </p:cNvPr>
            <p:cNvSpPr/>
            <p:nvPr/>
          </p:nvSpPr>
          <p:spPr>
            <a:xfrm>
              <a:off x="3250066" y="4852227"/>
              <a:ext cx="4132792" cy="96026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5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076CD16C-7C87-4479-B521-B675A0F65102}"/>
                </a:ext>
              </a:extLst>
            </p:cNvPr>
            <p:cNvGrpSpPr/>
            <p:nvPr/>
          </p:nvGrpSpPr>
          <p:grpSpPr>
            <a:xfrm>
              <a:off x="3253556" y="2940237"/>
              <a:ext cx="5962650" cy="960267"/>
              <a:chOff x="3262680" y="1018061"/>
              <a:chExt cx="5962650" cy="960267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3ED6F6C4-65DA-4048-B1CE-F78A9AF4437B}"/>
                  </a:ext>
                </a:extLst>
              </p:cNvPr>
              <p:cNvSpPr/>
              <p:nvPr/>
            </p:nvSpPr>
            <p:spPr>
              <a:xfrm>
                <a:off x="3262680" y="1018061"/>
                <a:ext cx="4132792" cy="9602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6705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7D6BABC1-7379-4B97-894E-E34EE059D9AA}"/>
                  </a:ext>
                </a:extLst>
              </p:cNvPr>
              <p:cNvSpPr/>
              <p:nvPr/>
            </p:nvSpPr>
            <p:spPr>
              <a:xfrm>
                <a:off x="6459905" y="1018061"/>
                <a:ext cx="2765425" cy="948554"/>
              </a:xfrm>
              <a:prstGeom prst="rect">
                <a:avLst/>
              </a:prstGeom>
              <a:solidFill>
                <a:srgbClr val="7030A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4914C9AF-184B-4FDA-97B9-3F55C42C080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943364" y="644930"/>
              <a:ext cx="928530" cy="1710107"/>
            </a:xfrm>
            <a:prstGeom prst="round2SameRect">
              <a:avLst>
                <a:gd name="adj1" fmla="val 35867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txBody>
            <a:bodyPr vert="vert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Timeseries</a:t>
              </a:r>
            </a:p>
          </p:txBody>
        </p: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91B6B08C-DE09-4DB0-8C58-00ECF927D768}"/>
                </a:ext>
              </a:extLst>
            </p:cNvPr>
            <p:cNvSpPr txBox="1">
              <a:spLocks/>
            </p:cNvSpPr>
            <p:nvPr/>
          </p:nvSpPr>
          <p:spPr>
            <a:xfrm>
              <a:off x="1465282" y="2248614"/>
              <a:ext cx="1877310" cy="414846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1" dirty="0" err="1"/>
                <a:t>wtCNN</a:t>
              </a:r>
              <a:endParaRPr lang="en-US" i="1" dirty="0"/>
            </a:p>
          </p:txBody>
        </p:sp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69D7FC80-3774-47E0-B609-2D675ECD138C}"/>
                </a:ext>
              </a:extLst>
            </p:cNvPr>
            <p:cNvSpPr txBox="1">
              <a:spLocks/>
            </p:cNvSpPr>
            <p:nvPr/>
          </p:nvSpPr>
          <p:spPr>
            <a:xfrm>
              <a:off x="1593850" y="3195914"/>
              <a:ext cx="1656909" cy="6550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/>
            </a:p>
          </p:txBody>
        </p:sp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B06D321A-9D97-44F2-993C-167C86DD8D5C}"/>
                </a:ext>
              </a:extLst>
            </p:cNvPr>
            <p:cNvSpPr txBox="1">
              <a:spLocks/>
            </p:cNvSpPr>
            <p:nvPr/>
          </p:nvSpPr>
          <p:spPr>
            <a:xfrm>
              <a:off x="1465282" y="4175712"/>
              <a:ext cx="1877310" cy="414556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i="1" dirty="0"/>
                <a:t>Outlier Detection</a:t>
              </a:r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04B77F7F-021E-43E6-8256-1DB4619824A7}"/>
                </a:ext>
              </a:extLst>
            </p:cNvPr>
            <p:cNvGrpSpPr/>
            <p:nvPr/>
          </p:nvGrpSpPr>
          <p:grpSpPr>
            <a:xfrm>
              <a:off x="3262680" y="1018061"/>
              <a:ext cx="5962650" cy="960267"/>
              <a:chOff x="3262680" y="1018061"/>
              <a:chExt cx="5962650" cy="960267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34F094D-9755-4A43-B875-D0D7F2ECC4E1}"/>
                  </a:ext>
                </a:extLst>
              </p:cNvPr>
              <p:cNvSpPr/>
              <p:nvPr/>
            </p:nvSpPr>
            <p:spPr>
              <a:xfrm>
                <a:off x="3262680" y="1018061"/>
                <a:ext cx="4132792" cy="9602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6705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AE94EE-E5CC-4218-B50C-A5BE3A42C718}"/>
                  </a:ext>
                </a:extLst>
              </p:cNvPr>
              <p:cNvSpPr/>
              <p:nvPr/>
            </p:nvSpPr>
            <p:spPr>
              <a:xfrm>
                <a:off x="6459905" y="1018061"/>
                <a:ext cx="2765425" cy="948554"/>
              </a:xfrm>
              <a:prstGeom prst="rect">
                <a:avLst/>
              </a:prstGeom>
              <a:solidFill>
                <a:srgbClr val="7030A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16AB92E-F779-4695-9BE6-A2DD422E79BD}"/>
                </a:ext>
              </a:extLst>
            </p:cNvPr>
            <p:cNvSpPr/>
            <p:nvPr/>
          </p:nvSpPr>
          <p:spPr>
            <a:xfrm>
              <a:off x="3280672" y="1171286"/>
              <a:ext cx="5947833" cy="707909"/>
            </a:xfrm>
            <a:custGeom>
              <a:avLst/>
              <a:gdLst>
                <a:gd name="connsiteX0" fmla="*/ 0 w 5947833"/>
                <a:gd name="connsiteY0" fmla="*/ 512256 h 512256"/>
                <a:gd name="connsiteX1" fmla="*/ 292100 w 5947833"/>
                <a:gd name="connsiteY1" fmla="*/ 8489 h 512256"/>
                <a:gd name="connsiteX2" fmla="*/ 503766 w 5947833"/>
                <a:gd name="connsiteY2" fmla="*/ 448756 h 512256"/>
                <a:gd name="connsiteX3" fmla="*/ 800100 w 5947833"/>
                <a:gd name="connsiteY3" fmla="*/ 21189 h 512256"/>
                <a:gd name="connsiteX4" fmla="*/ 1079500 w 5947833"/>
                <a:gd name="connsiteY4" fmla="*/ 444522 h 512256"/>
                <a:gd name="connsiteX5" fmla="*/ 1371600 w 5947833"/>
                <a:gd name="connsiteY5" fmla="*/ 8489 h 512256"/>
                <a:gd name="connsiteX6" fmla="*/ 1676400 w 5947833"/>
                <a:gd name="connsiteY6" fmla="*/ 436056 h 512256"/>
                <a:gd name="connsiteX7" fmla="*/ 1938866 w 5947833"/>
                <a:gd name="connsiteY7" fmla="*/ 38122 h 512256"/>
                <a:gd name="connsiteX8" fmla="*/ 2222500 w 5947833"/>
                <a:gd name="connsiteY8" fmla="*/ 423356 h 512256"/>
                <a:gd name="connsiteX9" fmla="*/ 2506133 w 5947833"/>
                <a:gd name="connsiteY9" fmla="*/ 42356 h 512256"/>
                <a:gd name="connsiteX10" fmla="*/ 2760133 w 5947833"/>
                <a:gd name="connsiteY10" fmla="*/ 444522 h 512256"/>
                <a:gd name="connsiteX11" fmla="*/ 3056466 w 5947833"/>
                <a:gd name="connsiteY11" fmla="*/ 55056 h 512256"/>
                <a:gd name="connsiteX12" fmla="*/ 3200400 w 5947833"/>
                <a:gd name="connsiteY12" fmla="*/ 67756 h 512256"/>
                <a:gd name="connsiteX13" fmla="*/ 3251200 w 5947833"/>
                <a:gd name="connsiteY13" fmla="*/ 431822 h 512256"/>
                <a:gd name="connsiteX14" fmla="*/ 3314700 w 5947833"/>
                <a:gd name="connsiteY14" fmla="*/ 59289 h 512256"/>
                <a:gd name="connsiteX15" fmla="*/ 3627966 w 5947833"/>
                <a:gd name="connsiteY15" fmla="*/ 389489 h 512256"/>
                <a:gd name="connsiteX16" fmla="*/ 3691466 w 5947833"/>
                <a:gd name="connsiteY16" fmla="*/ 46589 h 512256"/>
                <a:gd name="connsiteX17" fmla="*/ 3742266 w 5947833"/>
                <a:gd name="connsiteY17" fmla="*/ 385256 h 512256"/>
                <a:gd name="connsiteX18" fmla="*/ 4085166 w 5947833"/>
                <a:gd name="connsiteY18" fmla="*/ 88922 h 512256"/>
                <a:gd name="connsiteX19" fmla="*/ 4161366 w 5947833"/>
                <a:gd name="connsiteY19" fmla="*/ 385256 h 512256"/>
                <a:gd name="connsiteX20" fmla="*/ 4191000 w 5947833"/>
                <a:gd name="connsiteY20" fmla="*/ 12722 h 512256"/>
                <a:gd name="connsiteX21" fmla="*/ 4233333 w 5947833"/>
                <a:gd name="connsiteY21" fmla="*/ 465689 h 512256"/>
                <a:gd name="connsiteX22" fmla="*/ 4279900 w 5947833"/>
                <a:gd name="connsiteY22" fmla="*/ 29656 h 512256"/>
                <a:gd name="connsiteX23" fmla="*/ 4318000 w 5947833"/>
                <a:gd name="connsiteY23" fmla="*/ 465689 h 512256"/>
                <a:gd name="connsiteX24" fmla="*/ 4356100 w 5947833"/>
                <a:gd name="connsiteY24" fmla="*/ 4256 h 512256"/>
                <a:gd name="connsiteX25" fmla="*/ 4377266 w 5947833"/>
                <a:gd name="connsiteY25" fmla="*/ 465689 h 512256"/>
                <a:gd name="connsiteX26" fmla="*/ 4423833 w 5947833"/>
                <a:gd name="connsiteY26" fmla="*/ 16956 h 512256"/>
                <a:gd name="connsiteX27" fmla="*/ 4453466 w 5947833"/>
                <a:gd name="connsiteY27" fmla="*/ 457222 h 512256"/>
                <a:gd name="connsiteX28" fmla="*/ 4495800 w 5947833"/>
                <a:gd name="connsiteY28" fmla="*/ 29656 h 512256"/>
                <a:gd name="connsiteX29" fmla="*/ 4529666 w 5947833"/>
                <a:gd name="connsiteY29" fmla="*/ 444522 h 512256"/>
                <a:gd name="connsiteX30" fmla="*/ 4580466 w 5947833"/>
                <a:gd name="connsiteY30" fmla="*/ 29656 h 512256"/>
                <a:gd name="connsiteX31" fmla="*/ 4614333 w 5947833"/>
                <a:gd name="connsiteY31" fmla="*/ 410656 h 512256"/>
                <a:gd name="connsiteX32" fmla="*/ 4648200 w 5947833"/>
                <a:gd name="connsiteY32" fmla="*/ 29656 h 512256"/>
                <a:gd name="connsiteX33" fmla="*/ 4690533 w 5947833"/>
                <a:gd name="connsiteY33" fmla="*/ 410656 h 512256"/>
                <a:gd name="connsiteX34" fmla="*/ 4724400 w 5947833"/>
                <a:gd name="connsiteY34" fmla="*/ 25422 h 512256"/>
                <a:gd name="connsiteX35" fmla="*/ 4749800 w 5947833"/>
                <a:gd name="connsiteY35" fmla="*/ 440289 h 512256"/>
                <a:gd name="connsiteX36" fmla="*/ 4792133 w 5947833"/>
                <a:gd name="connsiteY36" fmla="*/ 33889 h 512256"/>
                <a:gd name="connsiteX37" fmla="*/ 4834466 w 5947833"/>
                <a:gd name="connsiteY37" fmla="*/ 423356 h 512256"/>
                <a:gd name="connsiteX38" fmla="*/ 4881033 w 5947833"/>
                <a:gd name="connsiteY38" fmla="*/ 29656 h 512256"/>
                <a:gd name="connsiteX39" fmla="*/ 4906433 w 5947833"/>
                <a:gd name="connsiteY39" fmla="*/ 402189 h 512256"/>
                <a:gd name="connsiteX40" fmla="*/ 4957233 w 5947833"/>
                <a:gd name="connsiteY40" fmla="*/ 21189 h 512256"/>
                <a:gd name="connsiteX41" fmla="*/ 4995333 w 5947833"/>
                <a:gd name="connsiteY41" fmla="*/ 444522 h 512256"/>
                <a:gd name="connsiteX42" fmla="*/ 5037666 w 5947833"/>
                <a:gd name="connsiteY42" fmla="*/ 55056 h 512256"/>
                <a:gd name="connsiteX43" fmla="*/ 5080000 w 5947833"/>
                <a:gd name="connsiteY43" fmla="*/ 436056 h 512256"/>
                <a:gd name="connsiteX44" fmla="*/ 5126566 w 5947833"/>
                <a:gd name="connsiteY44" fmla="*/ 16956 h 512256"/>
                <a:gd name="connsiteX45" fmla="*/ 5164666 w 5947833"/>
                <a:gd name="connsiteY45" fmla="*/ 414889 h 512256"/>
                <a:gd name="connsiteX46" fmla="*/ 5211233 w 5947833"/>
                <a:gd name="connsiteY46" fmla="*/ 33889 h 512256"/>
                <a:gd name="connsiteX47" fmla="*/ 5253566 w 5947833"/>
                <a:gd name="connsiteY47" fmla="*/ 419122 h 512256"/>
                <a:gd name="connsiteX48" fmla="*/ 5291666 w 5947833"/>
                <a:gd name="connsiteY48" fmla="*/ 33889 h 512256"/>
                <a:gd name="connsiteX49" fmla="*/ 5325533 w 5947833"/>
                <a:gd name="connsiteY49" fmla="*/ 423356 h 512256"/>
                <a:gd name="connsiteX50" fmla="*/ 5372100 w 5947833"/>
                <a:gd name="connsiteY50" fmla="*/ 21189 h 512256"/>
                <a:gd name="connsiteX51" fmla="*/ 5393266 w 5947833"/>
                <a:gd name="connsiteY51" fmla="*/ 427589 h 512256"/>
                <a:gd name="connsiteX52" fmla="*/ 5448300 w 5947833"/>
                <a:gd name="connsiteY52" fmla="*/ 22 h 512256"/>
                <a:gd name="connsiteX53" fmla="*/ 5473700 w 5947833"/>
                <a:gd name="connsiteY53" fmla="*/ 406422 h 512256"/>
                <a:gd name="connsiteX54" fmla="*/ 5524500 w 5947833"/>
                <a:gd name="connsiteY54" fmla="*/ 12722 h 512256"/>
                <a:gd name="connsiteX55" fmla="*/ 5554133 w 5947833"/>
                <a:gd name="connsiteY55" fmla="*/ 402189 h 512256"/>
                <a:gd name="connsiteX56" fmla="*/ 5596466 w 5947833"/>
                <a:gd name="connsiteY56" fmla="*/ 38122 h 512256"/>
                <a:gd name="connsiteX57" fmla="*/ 5643033 w 5947833"/>
                <a:gd name="connsiteY57" fmla="*/ 410656 h 512256"/>
                <a:gd name="connsiteX58" fmla="*/ 5681133 w 5947833"/>
                <a:gd name="connsiteY58" fmla="*/ 29656 h 512256"/>
                <a:gd name="connsiteX59" fmla="*/ 5715000 w 5947833"/>
                <a:gd name="connsiteY59" fmla="*/ 410656 h 512256"/>
                <a:gd name="connsiteX60" fmla="*/ 5778500 w 5947833"/>
                <a:gd name="connsiteY60" fmla="*/ 33889 h 512256"/>
                <a:gd name="connsiteX61" fmla="*/ 5795433 w 5947833"/>
                <a:gd name="connsiteY61" fmla="*/ 402189 h 512256"/>
                <a:gd name="connsiteX62" fmla="*/ 5867400 w 5947833"/>
                <a:gd name="connsiteY62" fmla="*/ 25422 h 512256"/>
                <a:gd name="connsiteX63" fmla="*/ 5901266 w 5947833"/>
                <a:gd name="connsiteY63" fmla="*/ 372556 h 512256"/>
                <a:gd name="connsiteX64" fmla="*/ 5947833 w 5947833"/>
                <a:gd name="connsiteY64" fmla="*/ 55056 h 51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947833" h="512256">
                  <a:moveTo>
                    <a:pt x="0" y="512256"/>
                  </a:moveTo>
                  <a:cubicBezTo>
                    <a:pt x="104069" y="265664"/>
                    <a:pt x="208139" y="19072"/>
                    <a:pt x="292100" y="8489"/>
                  </a:cubicBezTo>
                  <a:cubicBezTo>
                    <a:pt x="376061" y="-2094"/>
                    <a:pt x="419099" y="446639"/>
                    <a:pt x="503766" y="448756"/>
                  </a:cubicBezTo>
                  <a:cubicBezTo>
                    <a:pt x="588433" y="450873"/>
                    <a:pt x="704144" y="21895"/>
                    <a:pt x="800100" y="21189"/>
                  </a:cubicBezTo>
                  <a:cubicBezTo>
                    <a:pt x="896056" y="20483"/>
                    <a:pt x="984250" y="446639"/>
                    <a:pt x="1079500" y="444522"/>
                  </a:cubicBezTo>
                  <a:cubicBezTo>
                    <a:pt x="1174750" y="442405"/>
                    <a:pt x="1272117" y="9900"/>
                    <a:pt x="1371600" y="8489"/>
                  </a:cubicBezTo>
                  <a:cubicBezTo>
                    <a:pt x="1471083" y="7078"/>
                    <a:pt x="1581856" y="431117"/>
                    <a:pt x="1676400" y="436056"/>
                  </a:cubicBezTo>
                  <a:cubicBezTo>
                    <a:pt x="1770944" y="440995"/>
                    <a:pt x="1847849" y="40239"/>
                    <a:pt x="1938866" y="38122"/>
                  </a:cubicBezTo>
                  <a:cubicBezTo>
                    <a:pt x="2029883" y="36005"/>
                    <a:pt x="2127956" y="422650"/>
                    <a:pt x="2222500" y="423356"/>
                  </a:cubicBezTo>
                  <a:cubicBezTo>
                    <a:pt x="2317045" y="424062"/>
                    <a:pt x="2416528" y="38828"/>
                    <a:pt x="2506133" y="42356"/>
                  </a:cubicBezTo>
                  <a:cubicBezTo>
                    <a:pt x="2595738" y="45884"/>
                    <a:pt x="2668411" y="442405"/>
                    <a:pt x="2760133" y="444522"/>
                  </a:cubicBezTo>
                  <a:cubicBezTo>
                    <a:pt x="2851855" y="446639"/>
                    <a:pt x="2983088" y="117850"/>
                    <a:pt x="3056466" y="55056"/>
                  </a:cubicBezTo>
                  <a:cubicBezTo>
                    <a:pt x="3129844" y="-7738"/>
                    <a:pt x="3167944" y="4962"/>
                    <a:pt x="3200400" y="67756"/>
                  </a:cubicBezTo>
                  <a:cubicBezTo>
                    <a:pt x="3232856" y="130550"/>
                    <a:pt x="3232150" y="433233"/>
                    <a:pt x="3251200" y="431822"/>
                  </a:cubicBezTo>
                  <a:cubicBezTo>
                    <a:pt x="3270250" y="430411"/>
                    <a:pt x="3251906" y="66344"/>
                    <a:pt x="3314700" y="59289"/>
                  </a:cubicBezTo>
                  <a:cubicBezTo>
                    <a:pt x="3377494" y="52234"/>
                    <a:pt x="3565172" y="391606"/>
                    <a:pt x="3627966" y="389489"/>
                  </a:cubicBezTo>
                  <a:cubicBezTo>
                    <a:pt x="3690760" y="387372"/>
                    <a:pt x="3672416" y="47295"/>
                    <a:pt x="3691466" y="46589"/>
                  </a:cubicBezTo>
                  <a:cubicBezTo>
                    <a:pt x="3710516" y="45883"/>
                    <a:pt x="3676649" y="378200"/>
                    <a:pt x="3742266" y="385256"/>
                  </a:cubicBezTo>
                  <a:cubicBezTo>
                    <a:pt x="3807883" y="392311"/>
                    <a:pt x="4015316" y="88922"/>
                    <a:pt x="4085166" y="88922"/>
                  </a:cubicBezTo>
                  <a:cubicBezTo>
                    <a:pt x="4155016" y="88922"/>
                    <a:pt x="4143727" y="397956"/>
                    <a:pt x="4161366" y="385256"/>
                  </a:cubicBezTo>
                  <a:cubicBezTo>
                    <a:pt x="4179005" y="372556"/>
                    <a:pt x="4179006" y="-683"/>
                    <a:pt x="4191000" y="12722"/>
                  </a:cubicBezTo>
                  <a:cubicBezTo>
                    <a:pt x="4202994" y="26127"/>
                    <a:pt x="4218516" y="462867"/>
                    <a:pt x="4233333" y="465689"/>
                  </a:cubicBezTo>
                  <a:cubicBezTo>
                    <a:pt x="4248150" y="468511"/>
                    <a:pt x="4265789" y="29656"/>
                    <a:pt x="4279900" y="29656"/>
                  </a:cubicBezTo>
                  <a:cubicBezTo>
                    <a:pt x="4294011" y="29656"/>
                    <a:pt x="4305300" y="469922"/>
                    <a:pt x="4318000" y="465689"/>
                  </a:cubicBezTo>
                  <a:cubicBezTo>
                    <a:pt x="4330700" y="461456"/>
                    <a:pt x="4346222" y="4256"/>
                    <a:pt x="4356100" y="4256"/>
                  </a:cubicBezTo>
                  <a:cubicBezTo>
                    <a:pt x="4365978" y="4256"/>
                    <a:pt x="4365977" y="463572"/>
                    <a:pt x="4377266" y="465689"/>
                  </a:cubicBezTo>
                  <a:cubicBezTo>
                    <a:pt x="4388555" y="467806"/>
                    <a:pt x="4411133" y="18367"/>
                    <a:pt x="4423833" y="16956"/>
                  </a:cubicBezTo>
                  <a:cubicBezTo>
                    <a:pt x="4436533" y="15545"/>
                    <a:pt x="4441472" y="455105"/>
                    <a:pt x="4453466" y="457222"/>
                  </a:cubicBezTo>
                  <a:cubicBezTo>
                    <a:pt x="4465460" y="459339"/>
                    <a:pt x="4483100" y="31773"/>
                    <a:pt x="4495800" y="29656"/>
                  </a:cubicBezTo>
                  <a:cubicBezTo>
                    <a:pt x="4508500" y="27539"/>
                    <a:pt x="4515555" y="444522"/>
                    <a:pt x="4529666" y="444522"/>
                  </a:cubicBezTo>
                  <a:cubicBezTo>
                    <a:pt x="4543777" y="444522"/>
                    <a:pt x="4566355" y="35300"/>
                    <a:pt x="4580466" y="29656"/>
                  </a:cubicBezTo>
                  <a:cubicBezTo>
                    <a:pt x="4594577" y="24012"/>
                    <a:pt x="4603044" y="410656"/>
                    <a:pt x="4614333" y="410656"/>
                  </a:cubicBezTo>
                  <a:cubicBezTo>
                    <a:pt x="4625622" y="410656"/>
                    <a:pt x="4635500" y="29656"/>
                    <a:pt x="4648200" y="29656"/>
                  </a:cubicBezTo>
                  <a:cubicBezTo>
                    <a:pt x="4660900" y="29656"/>
                    <a:pt x="4677833" y="411362"/>
                    <a:pt x="4690533" y="410656"/>
                  </a:cubicBezTo>
                  <a:cubicBezTo>
                    <a:pt x="4703233" y="409950"/>
                    <a:pt x="4714522" y="20483"/>
                    <a:pt x="4724400" y="25422"/>
                  </a:cubicBezTo>
                  <a:cubicBezTo>
                    <a:pt x="4734278" y="30361"/>
                    <a:pt x="4738511" y="438878"/>
                    <a:pt x="4749800" y="440289"/>
                  </a:cubicBezTo>
                  <a:cubicBezTo>
                    <a:pt x="4761089" y="441700"/>
                    <a:pt x="4778022" y="36711"/>
                    <a:pt x="4792133" y="33889"/>
                  </a:cubicBezTo>
                  <a:cubicBezTo>
                    <a:pt x="4806244" y="31067"/>
                    <a:pt x="4819649" y="424061"/>
                    <a:pt x="4834466" y="423356"/>
                  </a:cubicBezTo>
                  <a:cubicBezTo>
                    <a:pt x="4849283" y="422651"/>
                    <a:pt x="4869038" y="33184"/>
                    <a:pt x="4881033" y="29656"/>
                  </a:cubicBezTo>
                  <a:cubicBezTo>
                    <a:pt x="4893028" y="26128"/>
                    <a:pt x="4893733" y="403600"/>
                    <a:pt x="4906433" y="402189"/>
                  </a:cubicBezTo>
                  <a:cubicBezTo>
                    <a:pt x="4919133" y="400778"/>
                    <a:pt x="4942416" y="14134"/>
                    <a:pt x="4957233" y="21189"/>
                  </a:cubicBezTo>
                  <a:cubicBezTo>
                    <a:pt x="4972050" y="28244"/>
                    <a:pt x="4981928" y="438878"/>
                    <a:pt x="4995333" y="444522"/>
                  </a:cubicBezTo>
                  <a:cubicBezTo>
                    <a:pt x="5008738" y="450166"/>
                    <a:pt x="5023555" y="56467"/>
                    <a:pt x="5037666" y="55056"/>
                  </a:cubicBezTo>
                  <a:cubicBezTo>
                    <a:pt x="5051777" y="53645"/>
                    <a:pt x="5065183" y="442406"/>
                    <a:pt x="5080000" y="436056"/>
                  </a:cubicBezTo>
                  <a:cubicBezTo>
                    <a:pt x="5094817" y="429706"/>
                    <a:pt x="5112455" y="20484"/>
                    <a:pt x="5126566" y="16956"/>
                  </a:cubicBezTo>
                  <a:cubicBezTo>
                    <a:pt x="5140677" y="13428"/>
                    <a:pt x="5150555" y="412067"/>
                    <a:pt x="5164666" y="414889"/>
                  </a:cubicBezTo>
                  <a:cubicBezTo>
                    <a:pt x="5178777" y="417711"/>
                    <a:pt x="5196416" y="33184"/>
                    <a:pt x="5211233" y="33889"/>
                  </a:cubicBezTo>
                  <a:cubicBezTo>
                    <a:pt x="5226050" y="34594"/>
                    <a:pt x="5240161" y="419122"/>
                    <a:pt x="5253566" y="419122"/>
                  </a:cubicBezTo>
                  <a:cubicBezTo>
                    <a:pt x="5266971" y="419122"/>
                    <a:pt x="5279672" y="33183"/>
                    <a:pt x="5291666" y="33889"/>
                  </a:cubicBezTo>
                  <a:cubicBezTo>
                    <a:pt x="5303660" y="34595"/>
                    <a:pt x="5312127" y="425473"/>
                    <a:pt x="5325533" y="423356"/>
                  </a:cubicBezTo>
                  <a:cubicBezTo>
                    <a:pt x="5338939" y="421239"/>
                    <a:pt x="5360811" y="20484"/>
                    <a:pt x="5372100" y="21189"/>
                  </a:cubicBezTo>
                  <a:cubicBezTo>
                    <a:pt x="5383389" y="21894"/>
                    <a:pt x="5380566" y="431117"/>
                    <a:pt x="5393266" y="427589"/>
                  </a:cubicBezTo>
                  <a:cubicBezTo>
                    <a:pt x="5405966" y="424061"/>
                    <a:pt x="5434894" y="3550"/>
                    <a:pt x="5448300" y="22"/>
                  </a:cubicBezTo>
                  <a:cubicBezTo>
                    <a:pt x="5461706" y="-3506"/>
                    <a:pt x="5461000" y="404305"/>
                    <a:pt x="5473700" y="406422"/>
                  </a:cubicBezTo>
                  <a:cubicBezTo>
                    <a:pt x="5486400" y="408539"/>
                    <a:pt x="5511095" y="13427"/>
                    <a:pt x="5524500" y="12722"/>
                  </a:cubicBezTo>
                  <a:cubicBezTo>
                    <a:pt x="5537905" y="12017"/>
                    <a:pt x="5542139" y="397956"/>
                    <a:pt x="5554133" y="402189"/>
                  </a:cubicBezTo>
                  <a:cubicBezTo>
                    <a:pt x="5566127" y="406422"/>
                    <a:pt x="5581650" y="36711"/>
                    <a:pt x="5596466" y="38122"/>
                  </a:cubicBezTo>
                  <a:cubicBezTo>
                    <a:pt x="5611282" y="39533"/>
                    <a:pt x="5628922" y="412067"/>
                    <a:pt x="5643033" y="410656"/>
                  </a:cubicBezTo>
                  <a:cubicBezTo>
                    <a:pt x="5657144" y="409245"/>
                    <a:pt x="5669139" y="29656"/>
                    <a:pt x="5681133" y="29656"/>
                  </a:cubicBezTo>
                  <a:cubicBezTo>
                    <a:pt x="5693127" y="29656"/>
                    <a:pt x="5698772" y="409951"/>
                    <a:pt x="5715000" y="410656"/>
                  </a:cubicBezTo>
                  <a:cubicBezTo>
                    <a:pt x="5731228" y="411361"/>
                    <a:pt x="5765095" y="35300"/>
                    <a:pt x="5778500" y="33889"/>
                  </a:cubicBezTo>
                  <a:cubicBezTo>
                    <a:pt x="5791905" y="32478"/>
                    <a:pt x="5780617" y="403600"/>
                    <a:pt x="5795433" y="402189"/>
                  </a:cubicBezTo>
                  <a:cubicBezTo>
                    <a:pt x="5810249" y="400778"/>
                    <a:pt x="5849761" y="30361"/>
                    <a:pt x="5867400" y="25422"/>
                  </a:cubicBezTo>
                  <a:cubicBezTo>
                    <a:pt x="5885039" y="20483"/>
                    <a:pt x="5887861" y="367617"/>
                    <a:pt x="5901266" y="372556"/>
                  </a:cubicBezTo>
                  <a:cubicBezTo>
                    <a:pt x="5914671" y="377495"/>
                    <a:pt x="5931252" y="216275"/>
                    <a:pt x="5947833" y="55056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939BF0F-EC5A-4A50-B6E8-0021DE6993FF}"/>
                </a:ext>
              </a:extLst>
            </p:cNvPr>
            <p:cNvGrpSpPr/>
            <p:nvPr/>
          </p:nvGrpSpPr>
          <p:grpSpPr>
            <a:xfrm>
              <a:off x="3250595" y="3069456"/>
              <a:ext cx="5967766" cy="715955"/>
              <a:chOff x="3739928" y="3342032"/>
              <a:chExt cx="5967766" cy="715955"/>
            </a:xfrm>
          </p:grpSpPr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932F8DF8-1A69-4680-ADD8-D859B50D50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9928" y="3344415"/>
                <a:ext cx="628872" cy="132348"/>
              </a:xfrm>
              <a:prstGeom prst="bentConnector3">
                <a:avLst/>
              </a:prstGeom>
              <a:ln w="28575">
                <a:solidFill>
                  <a:srgbClr val="6FAB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or: Elbow 125">
                <a:extLst>
                  <a:ext uri="{FF2B5EF4-FFF2-40B4-BE49-F238E27FC236}">
                    <a16:creationId xmlns:a16="http://schemas.microsoft.com/office/drawing/2014/main" id="{2E5454B3-E201-4C73-BA06-9B760528427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42516" y="3344414"/>
                <a:ext cx="628873" cy="97295"/>
              </a:xfrm>
              <a:prstGeom prst="bentConnector3">
                <a:avLst/>
              </a:prstGeom>
              <a:ln w="28575">
                <a:solidFill>
                  <a:srgbClr val="6FAB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or: Elbow 128">
                <a:extLst>
                  <a:ext uri="{FF2B5EF4-FFF2-40B4-BE49-F238E27FC236}">
                    <a16:creationId xmlns:a16="http://schemas.microsoft.com/office/drawing/2014/main" id="{263F2301-109E-4C0E-8469-64D580E894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71242" y="3383716"/>
                <a:ext cx="589034" cy="57994"/>
              </a:xfrm>
              <a:prstGeom prst="bentConnector3">
                <a:avLst/>
              </a:prstGeom>
              <a:ln w="28575">
                <a:solidFill>
                  <a:srgbClr val="6FAB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or: Elbow 129">
                <a:extLst>
                  <a:ext uri="{FF2B5EF4-FFF2-40B4-BE49-F238E27FC236}">
                    <a16:creationId xmlns:a16="http://schemas.microsoft.com/office/drawing/2014/main" id="{F776F369-1881-4DB1-B1FF-EFB15889122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547423" y="3382293"/>
                <a:ext cx="659893" cy="86691"/>
              </a:xfrm>
              <a:prstGeom prst="bentConnector3">
                <a:avLst/>
              </a:prstGeom>
              <a:ln w="28575">
                <a:solidFill>
                  <a:srgbClr val="6FAB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or: Elbow 137">
                <a:extLst>
                  <a:ext uri="{FF2B5EF4-FFF2-40B4-BE49-F238E27FC236}">
                    <a16:creationId xmlns:a16="http://schemas.microsoft.com/office/drawing/2014/main" id="{0EB60C85-003E-42C9-B5E3-14B3EE26FC4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207321" y="3342032"/>
                <a:ext cx="701077" cy="126952"/>
              </a:xfrm>
              <a:prstGeom prst="bentConnector3">
                <a:avLst/>
              </a:prstGeom>
              <a:ln w="28575">
                <a:solidFill>
                  <a:srgbClr val="6FAB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or: Elbow 138">
                <a:extLst>
                  <a:ext uri="{FF2B5EF4-FFF2-40B4-BE49-F238E27FC236}">
                    <a16:creationId xmlns:a16="http://schemas.microsoft.com/office/drawing/2014/main" id="{AD40CA38-C71A-4751-A01C-35D88BCAA78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908397" y="3342033"/>
                <a:ext cx="588594" cy="209487"/>
              </a:xfrm>
              <a:prstGeom prst="bentConnector3">
                <a:avLst/>
              </a:prstGeom>
              <a:ln w="28575">
                <a:solidFill>
                  <a:srgbClr val="6FAB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or: Elbow 142">
                <a:extLst>
                  <a:ext uri="{FF2B5EF4-FFF2-40B4-BE49-F238E27FC236}">
                    <a16:creationId xmlns:a16="http://schemas.microsoft.com/office/drawing/2014/main" id="{C02EADC2-E910-4CB3-8CA8-91A678BBC3F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483064" y="3551517"/>
                <a:ext cx="638358" cy="255250"/>
              </a:xfrm>
              <a:prstGeom prst="bentConnector3">
                <a:avLst/>
              </a:prstGeom>
              <a:ln w="28575">
                <a:solidFill>
                  <a:srgbClr val="6FAB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or: Elbow 159">
                <a:extLst>
                  <a:ext uri="{FF2B5EF4-FFF2-40B4-BE49-F238E27FC236}">
                    <a16:creationId xmlns:a16="http://schemas.microsoft.com/office/drawing/2014/main" id="{52E2F4CF-1B76-4303-8D11-0F134B83AD6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077201" y="3806768"/>
                <a:ext cx="1630493" cy="251219"/>
              </a:xfrm>
              <a:prstGeom prst="bentConnector3">
                <a:avLst>
                  <a:gd name="adj1" fmla="val 79598"/>
                </a:avLst>
              </a:prstGeom>
              <a:ln w="28575">
                <a:solidFill>
                  <a:srgbClr val="6FAB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722D507-A058-4BC0-AA64-84446789F389}"/>
                </a:ext>
              </a:extLst>
            </p:cNvPr>
            <p:cNvGrpSpPr/>
            <p:nvPr/>
          </p:nvGrpSpPr>
          <p:grpSpPr>
            <a:xfrm>
              <a:off x="3242768" y="3018965"/>
              <a:ext cx="5954824" cy="772812"/>
              <a:chOff x="3732101" y="3291541"/>
              <a:chExt cx="5954824" cy="772812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16A8B887-724A-484E-B2DD-BC62FF536481}"/>
                  </a:ext>
                </a:extLst>
              </p:cNvPr>
              <p:cNvGrpSpPr/>
              <p:nvPr/>
            </p:nvGrpSpPr>
            <p:grpSpPr>
              <a:xfrm flipV="1">
                <a:off x="3732101" y="3291541"/>
                <a:ext cx="5012298" cy="772812"/>
                <a:chOff x="3732356" y="3296957"/>
                <a:chExt cx="4848431" cy="1025853"/>
              </a:xfrm>
            </p:grpSpPr>
            <p:cxnSp>
              <p:nvCxnSpPr>
                <p:cNvPr id="186" name="Connector: Elbow 185">
                  <a:extLst>
                    <a:ext uri="{FF2B5EF4-FFF2-40B4-BE49-F238E27FC236}">
                      <a16:creationId xmlns:a16="http://schemas.microsoft.com/office/drawing/2014/main" id="{7AE2E12C-0E22-4D19-995B-0EA3C2044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732356" y="3296957"/>
                  <a:ext cx="3366143" cy="175190"/>
                </a:xfrm>
                <a:prstGeom prst="bentConnector3">
                  <a:avLst>
                    <a:gd name="adj1" fmla="val 230"/>
                  </a:avLst>
                </a:prstGeom>
                <a:ln w="28575">
                  <a:solidFill>
                    <a:srgbClr val="A66CD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or: Elbow 186">
                  <a:extLst>
                    <a:ext uri="{FF2B5EF4-FFF2-40B4-BE49-F238E27FC236}">
                      <a16:creationId xmlns:a16="http://schemas.microsoft.com/office/drawing/2014/main" id="{7994A936-3AA1-425C-A7D3-72809F633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098504" y="3472147"/>
                  <a:ext cx="1116991" cy="398465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A66CD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or: Elbow 187">
                  <a:extLst>
                    <a:ext uri="{FF2B5EF4-FFF2-40B4-BE49-F238E27FC236}">
                      <a16:creationId xmlns:a16="http://schemas.microsoft.com/office/drawing/2014/main" id="{37E82826-8DB9-4E61-B1DD-8C036A668F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935403" y="3870614"/>
                  <a:ext cx="645384" cy="452196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A66CD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8" name="Connector: Elbow 227">
                <a:extLst>
                  <a:ext uri="{FF2B5EF4-FFF2-40B4-BE49-F238E27FC236}">
                    <a16:creationId xmlns:a16="http://schemas.microsoft.com/office/drawing/2014/main" id="{BAAEB2A3-F962-4ED5-8E76-4648F9F702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744402" y="3291552"/>
                <a:ext cx="463099" cy="11204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A66C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or: Elbow 235">
                <a:extLst>
                  <a:ext uri="{FF2B5EF4-FFF2-40B4-BE49-F238E27FC236}">
                    <a16:creationId xmlns:a16="http://schemas.microsoft.com/office/drawing/2014/main" id="{51448533-D4D4-46E9-B1E4-EA2AB6F5936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07501" y="3342031"/>
                <a:ext cx="479424" cy="6156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A66C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C5CA1517-52D6-4997-AFAC-662B0D663AA8}"/>
                </a:ext>
              </a:extLst>
            </p:cNvPr>
            <p:cNvGrpSpPr/>
            <p:nvPr/>
          </p:nvGrpSpPr>
          <p:grpSpPr>
            <a:xfrm>
              <a:off x="4197530" y="524659"/>
              <a:ext cx="5069403" cy="466128"/>
              <a:chOff x="4633981" y="873423"/>
              <a:chExt cx="5069403" cy="466128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77B8422B-2E6A-45BF-962F-893C8527705D}"/>
                  </a:ext>
                </a:extLst>
              </p:cNvPr>
              <p:cNvSpPr txBox="1"/>
              <p:nvPr/>
            </p:nvSpPr>
            <p:spPr>
              <a:xfrm>
                <a:off x="4633981" y="877886"/>
                <a:ext cx="1672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6FAB47"/>
                    </a:solidFill>
                  </a:rPr>
                  <a:t>Domain A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72E4F6A-71F3-4183-BC6D-CF52A6D93762}"/>
                  </a:ext>
                </a:extLst>
              </p:cNvPr>
              <p:cNvSpPr txBox="1"/>
              <p:nvPr/>
            </p:nvSpPr>
            <p:spPr>
              <a:xfrm>
                <a:off x="8031213" y="873423"/>
                <a:ext cx="1672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A66CD2"/>
                    </a:solidFill>
                  </a:rPr>
                  <a:t>Domain B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03D5B25-F555-408D-B0AB-FE2D8577FABF}"/>
                  </a:ext>
                </a:extLst>
              </p:cNvPr>
              <p:cNvSpPr txBox="1"/>
              <p:nvPr/>
            </p:nvSpPr>
            <p:spPr>
              <a:xfrm>
                <a:off x="6786841" y="922047"/>
                <a:ext cx="1672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AFB2AE"/>
                    </a:solidFill>
                  </a:rPr>
                  <a:t>Transition</a:t>
                </a:r>
              </a:p>
            </p:txBody>
          </p:sp>
        </p:grp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F516FE2B-BD20-43AC-AF54-620DDF3BA21F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 flipH="1">
              <a:off x="2403937" y="1964249"/>
              <a:ext cx="3693" cy="28436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CE650794-43F8-4420-8453-A06076DF474E}"/>
                </a:ext>
              </a:extLst>
            </p:cNvPr>
            <p:cNvCxnSpPr>
              <a:cxnSpLocks/>
              <a:stCxn id="47" idx="2"/>
              <a:endCxn id="303" idx="0"/>
            </p:cNvCxnSpPr>
            <p:nvPr/>
          </p:nvCxnSpPr>
          <p:spPr>
            <a:xfrm>
              <a:off x="2403937" y="2663460"/>
              <a:ext cx="1" cy="29924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6D379B1D-3FEB-4393-9C32-9C90CB50C25E}"/>
                </a:ext>
              </a:extLst>
            </p:cNvPr>
            <p:cNvCxnSpPr>
              <a:cxnSpLocks/>
              <a:stCxn id="303" idx="2"/>
              <a:endCxn id="52" idx="0"/>
            </p:cNvCxnSpPr>
            <p:nvPr/>
          </p:nvCxnSpPr>
          <p:spPr>
            <a:xfrm flipH="1">
              <a:off x="2403937" y="3891235"/>
              <a:ext cx="1" cy="28447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B1EC21EE-D2C9-4244-9987-70882CB02D35}"/>
                </a:ext>
              </a:extLst>
            </p:cNvPr>
            <p:cNvCxnSpPr>
              <a:cxnSpLocks/>
              <a:stCxn id="52" idx="2"/>
              <a:endCxn id="307" idx="0"/>
            </p:cNvCxnSpPr>
            <p:nvPr/>
          </p:nvCxnSpPr>
          <p:spPr>
            <a:xfrm>
              <a:off x="2403937" y="4590268"/>
              <a:ext cx="858" cy="27977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EFB05B8-9226-4010-807D-8B42EB2B2ADA}"/>
                </a:ext>
              </a:extLst>
            </p:cNvPr>
            <p:cNvCxnSpPr>
              <a:cxnSpLocks/>
            </p:cNvCxnSpPr>
            <p:nvPr/>
          </p:nvCxnSpPr>
          <p:spPr>
            <a:xfrm>
              <a:off x="3242767" y="2962704"/>
              <a:ext cx="5971284" cy="930895"/>
            </a:xfrm>
            <a:prstGeom prst="bentConnector3">
              <a:avLst>
                <a:gd name="adj1" fmla="val 232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Connector: Elbow 288">
              <a:extLst>
                <a:ext uri="{FF2B5EF4-FFF2-40B4-BE49-F238E27FC236}">
                  <a16:creationId xmlns:a16="http://schemas.microsoft.com/office/drawing/2014/main" id="{2192E00D-090C-42EA-9021-80F656259F6A}"/>
                </a:ext>
              </a:extLst>
            </p:cNvPr>
            <p:cNvCxnSpPr>
              <a:cxnSpLocks/>
            </p:cNvCxnSpPr>
            <p:nvPr/>
          </p:nvCxnSpPr>
          <p:spPr>
            <a:xfrm>
              <a:off x="3250760" y="1035720"/>
              <a:ext cx="5971284" cy="930895"/>
            </a:xfrm>
            <a:prstGeom prst="bentConnector3">
              <a:avLst>
                <a:gd name="adj1" fmla="val 232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3" name="Subtitle 2">
              <a:extLst>
                <a:ext uri="{FF2B5EF4-FFF2-40B4-BE49-F238E27FC236}">
                  <a16:creationId xmlns:a16="http://schemas.microsoft.com/office/drawing/2014/main" id="{E6CD0FE1-55D8-40ED-8B74-151CFAC664F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939672" y="2571916"/>
              <a:ext cx="928530" cy="1710107"/>
            </a:xfrm>
            <a:prstGeom prst="round2SameRect">
              <a:avLst>
                <a:gd name="adj1" fmla="val 35867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txBody>
            <a:bodyPr vert="vert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/>
                <a:t>Model Output</a:t>
              </a: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BBB4EC8E-4261-4314-9E8D-216E059394C5}"/>
                </a:ext>
              </a:extLst>
            </p:cNvPr>
            <p:cNvGrpSpPr/>
            <p:nvPr/>
          </p:nvGrpSpPr>
          <p:grpSpPr>
            <a:xfrm>
              <a:off x="1549740" y="4867677"/>
              <a:ext cx="9409695" cy="930895"/>
              <a:chOff x="1557642" y="4776956"/>
              <a:chExt cx="9409695" cy="930895"/>
            </a:xfrm>
          </p:grpSpPr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F56642F6-F2ED-4F37-B20E-F9CBF56058BC}"/>
                  </a:ext>
                </a:extLst>
              </p:cNvPr>
              <p:cNvCxnSpPr>
                <a:cxnSpLocks/>
                <a:endCxn id="255" idx="1"/>
              </p:cNvCxnSpPr>
              <p:nvPr/>
            </p:nvCxnSpPr>
            <p:spPr>
              <a:xfrm>
                <a:off x="3267749" y="5168643"/>
                <a:ext cx="6192521" cy="9507"/>
              </a:xfrm>
              <a:prstGeom prst="line">
                <a:avLst/>
              </a:prstGeom>
              <a:ln w="28575">
                <a:solidFill>
                  <a:srgbClr val="FF656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757B461F-7432-4842-AAE1-77CCE665F332}"/>
                  </a:ext>
                </a:extLst>
              </p:cNvPr>
              <p:cNvSpPr/>
              <p:nvPr/>
            </p:nvSpPr>
            <p:spPr>
              <a:xfrm>
                <a:off x="3267749" y="4917637"/>
                <a:ext cx="5940213" cy="653603"/>
              </a:xfrm>
              <a:custGeom>
                <a:avLst/>
                <a:gdLst>
                  <a:gd name="connsiteX0" fmla="*/ 0 w 6191250"/>
                  <a:gd name="connsiteY0" fmla="*/ 0 h 650198"/>
                  <a:gd name="connsiteX1" fmla="*/ 457200 w 6191250"/>
                  <a:gd name="connsiteY1" fmla="*/ 76200 h 650198"/>
                  <a:gd name="connsiteX2" fmla="*/ 1133475 w 6191250"/>
                  <a:gd name="connsiteY2" fmla="*/ 19050 h 650198"/>
                  <a:gd name="connsiteX3" fmla="*/ 1762125 w 6191250"/>
                  <a:gd name="connsiteY3" fmla="*/ 85725 h 650198"/>
                  <a:gd name="connsiteX4" fmla="*/ 2457450 w 6191250"/>
                  <a:gd name="connsiteY4" fmla="*/ 28575 h 650198"/>
                  <a:gd name="connsiteX5" fmla="*/ 3019425 w 6191250"/>
                  <a:gd name="connsiteY5" fmla="*/ 85725 h 650198"/>
                  <a:gd name="connsiteX6" fmla="*/ 3305175 w 6191250"/>
                  <a:gd name="connsiteY6" fmla="*/ 19050 h 650198"/>
                  <a:gd name="connsiteX7" fmla="*/ 3571875 w 6191250"/>
                  <a:gd name="connsiteY7" fmla="*/ 295275 h 650198"/>
                  <a:gd name="connsiteX8" fmla="*/ 3886200 w 6191250"/>
                  <a:gd name="connsiteY8" fmla="*/ 409575 h 650198"/>
                  <a:gd name="connsiteX9" fmla="*/ 4324350 w 6191250"/>
                  <a:gd name="connsiteY9" fmla="*/ 314325 h 650198"/>
                  <a:gd name="connsiteX10" fmla="*/ 4572000 w 6191250"/>
                  <a:gd name="connsiteY10" fmla="*/ 561975 h 650198"/>
                  <a:gd name="connsiteX11" fmla="*/ 4991100 w 6191250"/>
                  <a:gd name="connsiteY11" fmla="*/ 561975 h 650198"/>
                  <a:gd name="connsiteX12" fmla="*/ 5267325 w 6191250"/>
                  <a:gd name="connsiteY12" fmla="*/ 638175 h 650198"/>
                  <a:gd name="connsiteX13" fmla="*/ 6000750 w 6191250"/>
                  <a:gd name="connsiteY13" fmla="*/ 638175 h 650198"/>
                  <a:gd name="connsiteX14" fmla="*/ 6191250 w 6191250"/>
                  <a:gd name="connsiteY14" fmla="*/ 523875 h 650198"/>
                  <a:gd name="connsiteX0" fmla="*/ 0 w 6191250"/>
                  <a:gd name="connsiteY0" fmla="*/ 0 h 650198"/>
                  <a:gd name="connsiteX1" fmla="*/ 457200 w 6191250"/>
                  <a:gd name="connsiteY1" fmla="*/ 76200 h 650198"/>
                  <a:gd name="connsiteX2" fmla="*/ 1133475 w 6191250"/>
                  <a:gd name="connsiteY2" fmla="*/ 19050 h 650198"/>
                  <a:gd name="connsiteX3" fmla="*/ 1762125 w 6191250"/>
                  <a:gd name="connsiteY3" fmla="*/ 85725 h 650198"/>
                  <a:gd name="connsiteX4" fmla="*/ 2457450 w 6191250"/>
                  <a:gd name="connsiteY4" fmla="*/ 28575 h 650198"/>
                  <a:gd name="connsiteX5" fmla="*/ 3019425 w 6191250"/>
                  <a:gd name="connsiteY5" fmla="*/ 85725 h 650198"/>
                  <a:gd name="connsiteX6" fmla="*/ 3305175 w 6191250"/>
                  <a:gd name="connsiteY6" fmla="*/ 19050 h 650198"/>
                  <a:gd name="connsiteX7" fmla="*/ 3571875 w 6191250"/>
                  <a:gd name="connsiteY7" fmla="*/ 295275 h 650198"/>
                  <a:gd name="connsiteX8" fmla="*/ 3886200 w 6191250"/>
                  <a:gd name="connsiteY8" fmla="*/ 409575 h 650198"/>
                  <a:gd name="connsiteX9" fmla="*/ 4324350 w 6191250"/>
                  <a:gd name="connsiteY9" fmla="*/ 377825 h 650198"/>
                  <a:gd name="connsiteX10" fmla="*/ 4572000 w 6191250"/>
                  <a:gd name="connsiteY10" fmla="*/ 561975 h 650198"/>
                  <a:gd name="connsiteX11" fmla="*/ 4991100 w 6191250"/>
                  <a:gd name="connsiteY11" fmla="*/ 561975 h 650198"/>
                  <a:gd name="connsiteX12" fmla="*/ 5267325 w 6191250"/>
                  <a:gd name="connsiteY12" fmla="*/ 638175 h 650198"/>
                  <a:gd name="connsiteX13" fmla="*/ 6000750 w 6191250"/>
                  <a:gd name="connsiteY13" fmla="*/ 638175 h 650198"/>
                  <a:gd name="connsiteX14" fmla="*/ 6191250 w 6191250"/>
                  <a:gd name="connsiteY14" fmla="*/ 523875 h 650198"/>
                  <a:gd name="connsiteX0" fmla="*/ 0 w 6534150"/>
                  <a:gd name="connsiteY0" fmla="*/ 0 h 650198"/>
                  <a:gd name="connsiteX1" fmla="*/ 457200 w 6534150"/>
                  <a:gd name="connsiteY1" fmla="*/ 76200 h 650198"/>
                  <a:gd name="connsiteX2" fmla="*/ 1133475 w 6534150"/>
                  <a:gd name="connsiteY2" fmla="*/ 19050 h 650198"/>
                  <a:gd name="connsiteX3" fmla="*/ 1762125 w 6534150"/>
                  <a:gd name="connsiteY3" fmla="*/ 85725 h 650198"/>
                  <a:gd name="connsiteX4" fmla="*/ 2457450 w 6534150"/>
                  <a:gd name="connsiteY4" fmla="*/ 28575 h 650198"/>
                  <a:gd name="connsiteX5" fmla="*/ 3019425 w 6534150"/>
                  <a:gd name="connsiteY5" fmla="*/ 85725 h 650198"/>
                  <a:gd name="connsiteX6" fmla="*/ 3305175 w 6534150"/>
                  <a:gd name="connsiteY6" fmla="*/ 19050 h 650198"/>
                  <a:gd name="connsiteX7" fmla="*/ 3571875 w 6534150"/>
                  <a:gd name="connsiteY7" fmla="*/ 295275 h 650198"/>
                  <a:gd name="connsiteX8" fmla="*/ 3886200 w 6534150"/>
                  <a:gd name="connsiteY8" fmla="*/ 409575 h 650198"/>
                  <a:gd name="connsiteX9" fmla="*/ 4324350 w 6534150"/>
                  <a:gd name="connsiteY9" fmla="*/ 377825 h 650198"/>
                  <a:gd name="connsiteX10" fmla="*/ 4572000 w 6534150"/>
                  <a:gd name="connsiteY10" fmla="*/ 561975 h 650198"/>
                  <a:gd name="connsiteX11" fmla="*/ 4991100 w 6534150"/>
                  <a:gd name="connsiteY11" fmla="*/ 561975 h 650198"/>
                  <a:gd name="connsiteX12" fmla="*/ 5267325 w 6534150"/>
                  <a:gd name="connsiteY12" fmla="*/ 638175 h 650198"/>
                  <a:gd name="connsiteX13" fmla="*/ 6000750 w 6534150"/>
                  <a:gd name="connsiteY13" fmla="*/ 638175 h 650198"/>
                  <a:gd name="connsiteX14" fmla="*/ 6534150 w 6534150"/>
                  <a:gd name="connsiteY14" fmla="*/ 485775 h 650198"/>
                  <a:gd name="connsiteX0" fmla="*/ 0 w 6534150"/>
                  <a:gd name="connsiteY0" fmla="*/ 0 h 650198"/>
                  <a:gd name="connsiteX1" fmla="*/ 457200 w 6534150"/>
                  <a:gd name="connsiteY1" fmla="*/ 76200 h 650198"/>
                  <a:gd name="connsiteX2" fmla="*/ 1133475 w 6534150"/>
                  <a:gd name="connsiteY2" fmla="*/ 19050 h 650198"/>
                  <a:gd name="connsiteX3" fmla="*/ 1762125 w 6534150"/>
                  <a:gd name="connsiteY3" fmla="*/ 85725 h 650198"/>
                  <a:gd name="connsiteX4" fmla="*/ 2457450 w 6534150"/>
                  <a:gd name="connsiteY4" fmla="*/ 28575 h 650198"/>
                  <a:gd name="connsiteX5" fmla="*/ 3019425 w 6534150"/>
                  <a:gd name="connsiteY5" fmla="*/ 85725 h 650198"/>
                  <a:gd name="connsiteX6" fmla="*/ 3305175 w 6534150"/>
                  <a:gd name="connsiteY6" fmla="*/ 19050 h 650198"/>
                  <a:gd name="connsiteX7" fmla="*/ 3571875 w 6534150"/>
                  <a:gd name="connsiteY7" fmla="*/ 295275 h 650198"/>
                  <a:gd name="connsiteX8" fmla="*/ 3886200 w 6534150"/>
                  <a:gd name="connsiteY8" fmla="*/ 409575 h 650198"/>
                  <a:gd name="connsiteX9" fmla="*/ 4324350 w 6534150"/>
                  <a:gd name="connsiteY9" fmla="*/ 377825 h 650198"/>
                  <a:gd name="connsiteX10" fmla="*/ 4572000 w 6534150"/>
                  <a:gd name="connsiteY10" fmla="*/ 561975 h 650198"/>
                  <a:gd name="connsiteX11" fmla="*/ 4991100 w 6534150"/>
                  <a:gd name="connsiteY11" fmla="*/ 561975 h 650198"/>
                  <a:gd name="connsiteX12" fmla="*/ 5267325 w 6534150"/>
                  <a:gd name="connsiteY12" fmla="*/ 638175 h 650198"/>
                  <a:gd name="connsiteX13" fmla="*/ 6000750 w 6534150"/>
                  <a:gd name="connsiteY13" fmla="*/ 638175 h 650198"/>
                  <a:gd name="connsiteX14" fmla="*/ 6534150 w 6534150"/>
                  <a:gd name="connsiteY14" fmla="*/ 485775 h 650198"/>
                  <a:gd name="connsiteX0" fmla="*/ 0 w 6400800"/>
                  <a:gd name="connsiteY0" fmla="*/ 0 h 650198"/>
                  <a:gd name="connsiteX1" fmla="*/ 457200 w 6400800"/>
                  <a:gd name="connsiteY1" fmla="*/ 76200 h 650198"/>
                  <a:gd name="connsiteX2" fmla="*/ 1133475 w 6400800"/>
                  <a:gd name="connsiteY2" fmla="*/ 19050 h 650198"/>
                  <a:gd name="connsiteX3" fmla="*/ 1762125 w 6400800"/>
                  <a:gd name="connsiteY3" fmla="*/ 85725 h 650198"/>
                  <a:gd name="connsiteX4" fmla="*/ 2457450 w 6400800"/>
                  <a:gd name="connsiteY4" fmla="*/ 28575 h 650198"/>
                  <a:gd name="connsiteX5" fmla="*/ 3019425 w 6400800"/>
                  <a:gd name="connsiteY5" fmla="*/ 85725 h 650198"/>
                  <a:gd name="connsiteX6" fmla="*/ 3305175 w 6400800"/>
                  <a:gd name="connsiteY6" fmla="*/ 19050 h 650198"/>
                  <a:gd name="connsiteX7" fmla="*/ 3571875 w 6400800"/>
                  <a:gd name="connsiteY7" fmla="*/ 295275 h 650198"/>
                  <a:gd name="connsiteX8" fmla="*/ 3886200 w 6400800"/>
                  <a:gd name="connsiteY8" fmla="*/ 409575 h 650198"/>
                  <a:gd name="connsiteX9" fmla="*/ 4324350 w 6400800"/>
                  <a:gd name="connsiteY9" fmla="*/ 377825 h 650198"/>
                  <a:gd name="connsiteX10" fmla="*/ 4572000 w 6400800"/>
                  <a:gd name="connsiteY10" fmla="*/ 561975 h 650198"/>
                  <a:gd name="connsiteX11" fmla="*/ 4991100 w 6400800"/>
                  <a:gd name="connsiteY11" fmla="*/ 561975 h 650198"/>
                  <a:gd name="connsiteX12" fmla="*/ 5267325 w 6400800"/>
                  <a:gd name="connsiteY12" fmla="*/ 638175 h 650198"/>
                  <a:gd name="connsiteX13" fmla="*/ 6000750 w 6400800"/>
                  <a:gd name="connsiteY13" fmla="*/ 638175 h 650198"/>
                  <a:gd name="connsiteX14" fmla="*/ 6400800 w 6400800"/>
                  <a:gd name="connsiteY14" fmla="*/ 495300 h 650198"/>
                  <a:gd name="connsiteX0" fmla="*/ 0 w 6299200"/>
                  <a:gd name="connsiteY0" fmla="*/ 0 h 650198"/>
                  <a:gd name="connsiteX1" fmla="*/ 457200 w 6299200"/>
                  <a:gd name="connsiteY1" fmla="*/ 76200 h 650198"/>
                  <a:gd name="connsiteX2" fmla="*/ 1133475 w 6299200"/>
                  <a:gd name="connsiteY2" fmla="*/ 19050 h 650198"/>
                  <a:gd name="connsiteX3" fmla="*/ 1762125 w 6299200"/>
                  <a:gd name="connsiteY3" fmla="*/ 85725 h 650198"/>
                  <a:gd name="connsiteX4" fmla="*/ 2457450 w 6299200"/>
                  <a:gd name="connsiteY4" fmla="*/ 28575 h 650198"/>
                  <a:gd name="connsiteX5" fmla="*/ 3019425 w 6299200"/>
                  <a:gd name="connsiteY5" fmla="*/ 85725 h 650198"/>
                  <a:gd name="connsiteX6" fmla="*/ 3305175 w 6299200"/>
                  <a:gd name="connsiteY6" fmla="*/ 19050 h 650198"/>
                  <a:gd name="connsiteX7" fmla="*/ 3571875 w 6299200"/>
                  <a:gd name="connsiteY7" fmla="*/ 295275 h 650198"/>
                  <a:gd name="connsiteX8" fmla="*/ 3886200 w 6299200"/>
                  <a:gd name="connsiteY8" fmla="*/ 409575 h 650198"/>
                  <a:gd name="connsiteX9" fmla="*/ 4324350 w 6299200"/>
                  <a:gd name="connsiteY9" fmla="*/ 377825 h 650198"/>
                  <a:gd name="connsiteX10" fmla="*/ 4572000 w 6299200"/>
                  <a:gd name="connsiteY10" fmla="*/ 561975 h 650198"/>
                  <a:gd name="connsiteX11" fmla="*/ 4991100 w 6299200"/>
                  <a:gd name="connsiteY11" fmla="*/ 561975 h 650198"/>
                  <a:gd name="connsiteX12" fmla="*/ 5267325 w 6299200"/>
                  <a:gd name="connsiteY12" fmla="*/ 638175 h 650198"/>
                  <a:gd name="connsiteX13" fmla="*/ 6000750 w 6299200"/>
                  <a:gd name="connsiteY13" fmla="*/ 638175 h 650198"/>
                  <a:gd name="connsiteX14" fmla="*/ 6299200 w 6299200"/>
                  <a:gd name="connsiteY14" fmla="*/ 410634 h 650198"/>
                  <a:gd name="connsiteX0" fmla="*/ 0 w 6206067"/>
                  <a:gd name="connsiteY0" fmla="*/ 0 h 650198"/>
                  <a:gd name="connsiteX1" fmla="*/ 457200 w 6206067"/>
                  <a:gd name="connsiteY1" fmla="*/ 76200 h 650198"/>
                  <a:gd name="connsiteX2" fmla="*/ 1133475 w 6206067"/>
                  <a:gd name="connsiteY2" fmla="*/ 19050 h 650198"/>
                  <a:gd name="connsiteX3" fmla="*/ 1762125 w 6206067"/>
                  <a:gd name="connsiteY3" fmla="*/ 85725 h 650198"/>
                  <a:gd name="connsiteX4" fmla="*/ 2457450 w 6206067"/>
                  <a:gd name="connsiteY4" fmla="*/ 28575 h 650198"/>
                  <a:gd name="connsiteX5" fmla="*/ 3019425 w 6206067"/>
                  <a:gd name="connsiteY5" fmla="*/ 85725 h 650198"/>
                  <a:gd name="connsiteX6" fmla="*/ 3305175 w 6206067"/>
                  <a:gd name="connsiteY6" fmla="*/ 19050 h 650198"/>
                  <a:gd name="connsiteX7" fmla="*/ 3571875 w 6206067"/>
                  <a:gd name="connsiteY7" fmla="*/ 295275 h 650198"/>
                  <a:gd name="connsiteX8" fmla="*/ 3886200 w 6206067"/>
                  <a:gd name="connsiteY8" fmla="*/ 409575 h 650198"/>
                  <a:gd name="connsiteX9" fmla="*/ 4324350 w 6206067"/>
                  <a:gd name="connsiteY9" fmla="*/ 377825 h 650198"/>
                  <a:gd name="connsiteX10" fmla="*/ 4572000 w 6206067"/>
                  <a:gd name="connsiteY10" fmla="*/ 561975 h 650198"/>
                  <a:gd name="connsiteX11" fmla="*/ 4991100 w 6206067"/>
                  <a:gd name="connsiteY11" fmla="*/ 561975 h 650198"/>
                  <a:gd name="connsiteX12" fmla="*/ 5267325 w 6206067"/>
                  <a:gd name="connsiteY12" fmla="*/ 638175 h 650198"/>
                  <a:gd name="connsiteX13" fmla="*/ 6000750 w 6206067"/>
                  <a:gd name="connsiteY13" fmla="*/ 638175 h 650198"/>
                  <a:gd name="connsiteX14" fmla="*/ 6206067 w 6206067"/>
                  <a:gd name="connsiteY14" fmla="*/ 554567 h 650198"/>
                  <a:gd name="connsiteX0" fmla="*/ 0 w 6206067"/>
                  <a:gd name="connsiteY0" fmla="*/ 0 h 650198"/>
                  <a:gd name="connsiteX1" fmla="*/ 457200 w 6206067"/>
                  <a:gd name="connsiteY1" fmla="*/ 76200 h 650198"/>
                  <a:gd name="connsiteX2" fmla="*/ 1133475 w 6206067"/>
                  <a:gd name="connsiteY2" fmla="*/ 19050 h 650198"/>
                  <a:gd name="connsiteX3" fmla="*/ 1762125 w 6206067"/>
                  <a:gd name="connsiteY3" fmla="*/ 85725 h 650198"/>
                  <a:gd name="connsiteX4" fmla="*/ 2457450 w 6206067"/>
                  <a:gd name="connsiteY4" fmla="*/ 28575 h 650198"/>
                  <a:gd name="connsiteX5" fmla="*/ 3019425 w 6206067"/>
                  <a:gd name="connsiteY5" fmla="*/ 85725 h 650198"/>
                  <a:gd name="connsiteX6" fmla="*/ 3305175 w 6206067"/>
                  <a:gd name="connsiteY6" fmla="*/ 19050 h 650198"/>
                  <a:gd name="connsiteX7" fmla="*/ 3571875 w 6206067"/>
                  <a:gd name="connsiteY7" fmla="*/ 295275 h 650198"/>
                  <a:gd name="connsiteX8" fmla="*/ 3886200 w 6206067"/>
                  <a:gd name="connsiteY8" fmla="*/ 409575 h 650198"/>
                  <a:gd name="connsiteX9" fmla="*/ 4324350 w 6206067"/>
                  <a:gd name="connsiteY9" fmla="*/ 377825 h 650198"/>
                  <a:gd name="connsiteX10" fmla="*/ 4572000 w 6206067"/>
                  <a:gd name="connsiteY10" fmla="*/ 561975 h 650198"/>
                  <a:gd name="connsiteX11" fmla="*/ 4991100 w 6206067"/>
                  <a:gd name="connsiteY11" fmla="*/ 561975 h 650198"/>
                  <a:gd name="connsiteX12" fmla="*/ 5267325 w 6206067"/>
                  <a:gd name="connsiteY12" fmla="*/ 638175 h 650198"/>
                  <a:gd name="connsiteX13" fmla="*/ 5806017 w 6206067"/>
                  <a:gd name="connsiteY13" fmla="*/ 638175 h 650198"/>
                  <a:gd name="connsiteX14" fmla="*/ 6206067 w 6206067"/>
                  <a:gd name="connsiteY14" fmla="*/ 554567 h 650198"/>
                  <a:gd name="connsiteX0" fmla="*/ 0 w 6062133"/>
                  <a:gd name="connsiteY0" fmla="*/ 0 h 650198"/>
                  <a:gd name="connsiteX1" fmla="*/ 457200 w 6062133"/>
                  <a:gd name="connsiteY1" fmla="*/ 76200 h 650198"/>
                  <a:gd name="connsiteX2" fmla="*/ 1133475 w 6062133"/>
                  <a:gd name="connsiteY2" fmla="*/ 19050 h 650198"/>
                  <a:gd name="connsiteX3" fmla="*/ 1762125 w 6062133"/>
                  <a:gd name="connsiteY3" fmla="*/ 85725 h 650198"/>
                  <a:gd name="connsiteX4" fmla="*/ 2457450 w 6062133"/>
                  <a:gd name="connsiteY4" fmla="*/ 28575 h 650198"/>
                  <a:gd name="connsiteX5" fmla="*/ 3019425 w 6062133"/>
                  <a:gd name="connsiteY5" fmla="*/ 85725 h 650198"/>
                  <a:gd name="connsiteX6" fmla="*/ 3305175 w 6062133"/>
                  <a:gd name="connsiteY6" fmla="*/ 19050 h 650198"/>
                  <a:gd name="connsiteX7" fmla="*/ 3571875 w 6062133"/>
                  <a:gd name="connsiteY7" fmla="*/ 295275 h 650198"/>
                  <a:gd name="connsiteX8" fmla="*/ 3886200 w 6062133"/>
                  <a:gd name="connsiteY8" fmla="*/ 409575 h 650198"/>
                  <a:gd name="connsiteX9" fmla="*/ 4324350 w 6062133"/>
                  <a:gd name="connsiteY9" fmla="*/ 377825 h 650198"/>
                  <a:gd name="connsiteX10" fmla="*/ 4572000 w 6062133"/>
                  <a:gd name="connsiteY10" fmla="*/ 561975 h 650198"/>
                  <a:gd name="connsiteX11" fmla="*/ 4991100 w 6062133"/>
                  <a:gd name="connsiteY11" fmla="*/ 561975 h 650198"/>
                  <a:gd name="connsiteX12" fmla="*/ 5267325 w 6062133"/>
                  <a:gd name="connsiteY12" fmla="*/ 638175 h 650198"/>
                  <a:gd name="connsiteX13" fmla="*/ 5806017 w 6062133"/>
                  <a:gd name="connsiteY13" fmla="*/ 638175 h 650198"/>
                  <a:gd name="connsiteX14" fmla="*/ 6062133 w 6062133"/>
                  <a:gd name="connsiteY14" fmla="*/ 546101 h 650198"/>
                  <a:gd name="connsiteX0" fmla="*/ 0 w 5955453"/>
                  <a:gd name="connsiteY0" fmla="*/ 0 h 650198"/>
                  <a:gd name="connsiteX1" fmla="*/ 457200 w 5955453"/>
                  <a:gd name="connsiteY1" fmla="*/ 76200 h 650198"/>
                  <a:gd name="connsiteX2" fmla="*/ 1133475 w 5955453"/>
                  <a:gd name="connsiteY2" fmla="*/ 19050 h 650198"/>
                  <a:gd name="connsiteX3" fmla="*/ 1762125 w 5955453"/>
                  <a:gd name="connsiteY3" fmla="*/ 85725 h 650198"/>
                  <a:gd name="connsiteX4" fmla="*/ 2457450 w 5955453"/>
                  <a:gd name="connsiteY4" fmla="*/ 28575 h 650198"/>
                  <a:gd name="connsiteX5" fmla="*/ 3019425 w 5955453"/>
                  <a:gd name="connsiteY5" fmla="*/ 85725 h 650198"/>
                  <a:gd name="connsiteX6" fmla="*/ 3305175 w 5955453"/>
                  <a:gd name="connsiteY6" fmla="*/ 19050 h 650198"/>
                  <a:gd name="connsiteX7" fmla="*/ 3571875 w 5955453"/>
                  <a:gd name="connsiteY7" fmla="*/ 295275 h 650198"/>
                  <a:gd name="connsiteX8" fmla="*/ 3886200 w 5955453"/>
                  <a:gd name="connsiteY8" fmla="*/ 409575 h 650198"/>
                  <a:gd name="connsiteX9" fmla="*/ 4324350 w 5955453"/>
                  <a:gd name="connsiteY9" fmla="*/ 377825 h 650198"/>
                  <a:gd name="connsiteX10" fmla="*/ 4572000 w 5955453"/>
                  <a:gd name="connsiteY10" fmla="*/ 561975 h 650198"/>
                  <a:gd name="connsiteX11" fmla="*/ 4991100 w 5955453"/>
                  <a:gd name="connsiteY11" fmla="*/ 561975 h 650198"/>
                  <a:gd name="connsiteX12" fmla="*/ 5267325 w 5955453"/>
                  <a:gd name="connsiteY12" fmla="*/ 638175 h 650198"/>
                  <a:gd name="connsiteX13" fmla="*/ 5806017 w 5955453"/>
                  <a:gd name="connsiteY13" fmla="*/ 638175 h 650198"/>
                  <a:gd name="connsiteX14" fmla="*/ 5955453 w 5955453"/>
                  <a:gd name="connsiteY14" fmla="*/ 485141 h 650198"/>
                  <a:gd name="connsiteX0" fmla="*/ 0 w 5955453"/>
                  <a:gd name="connsiteY0" fmla="*/ 0 h 653603"/>
                  <a:gd name="connsiteX1" fmla="*/ 457200 w 5955453"/>
                  <a:gd name="connsiteY1" fmla="*/ 76200 h 653603"/>
                  <a:gd name="connsiteX2" fmla="*/ 1133475 w 5955453"/>
                  <a:gd name="connsiteY2" fmla="*/ 19050 h 653603"/>
                  <a:gd name="connsiteX3" fmla="*/ 1762125 w 5955453"/>
                  <a:gd name="connsiteY3" fmla="*/ 85725 h 653603"/>
                  <a:gd name="connsiteX4" fmla="*/ 2457450 w 5955453"/>
                  <a:gd name="connsiteY4" fmla="*/ 28575 h 653603"/>
                  <a:gd name="connsiteX5" fmla="*/ 3019425 w 5955453"/>
                  <a:gd name="connsiteY5" fmla="*/ 85725 h 653603"/>
                  <a:gd name="connsiteX6" fmla="*/ 3305175 w 5955453"/>
                  <a:gd name="connsiteY6" fmla="*/ 19050 h 653603"/>
                  <a:gd name="connsiteX7" fmla="*/ 3571875 w 5955453"/>
                  <a:gd name="connsiteY7" fmla="*/ 295275 h 653603"/>
                  <a:gd name="connsiteX8" fmla="*/ 3886200 w 5955453"/>
                  <a:gd name="connsiteY8" fmla="*/ 409575 h 653603"/>
                  <a:gd name="connsiteX9" fmla="*/ 4324350 w 5955453"/>
                  <a:gd name="connsiteY9" fmla="*/ 377825 h 653603"/>
                  <a:gd name="connsiteX10" fmla="*/ 4572000 w 5955453"/>
                  <a:gd name="connsiteY10" fmla="*/ 561975 h 653603"/>
                  <a:gd name="connsiteX11" fmla="*/ 4991100 w 5955453"/>
                  <a:gd name="connsiteY11" fmla="*/ 561975 h 653603"/>
                  <a:gd name="connsiteX12" fmla="*/ 5267325 w 5955453"/>
                  <a:gd name="connsiteY12" fmla="*/ 638175 h 653603"/>
                  <a:gd name="connsiteX13" fmla="*/ 5587577 w 5955453"/>
                  <a:gd name="connsiteY13" fmla="*/ 643255 h 653603"/>
                  <a:gd name="connsiteX14" fmla="*/ 5955453 w 5955453"/>
                  <a:gd name="connsiteY14" fmla="*/ 485141 h 653603"/>
                  <a:gd name="connsiteX0" fmla="*/ 0 w 5940213"/>
                  <a:gd name="connsiteY0" fmla="*/ 0 h 653603"/>
                  <a:gd name="connsiteX1" fmla="*/ 457200 w 5940213"/>
                  <a:gd name="connsiteY1" fmla="*/ 76200 h 653603"/>
                  <a:gd name="connsiteX2" fmla="*/ 1133475 w 5940213"/>
                  <a:gd name="connsiteY2" fmla="*/ 19050 h 653603"/>
                  <a:gd name="connsiteX3" fmla="*/ 1762125 w 5940213"/>
                  <a:gd name="connsiteY3" fmla="*/ 85725 h 653603"/>
                  <a:gd name="connsiteX4" fmla="*/ 2457450 w 5940213"/>
                  <a:gd name="connsiteY4" fmla="*/ 28575 h 653603"/>
                  <a:gd name="connsiteX5" fmla="*/ 3019425 w 5940213"/>
                  <a:gd name="connsiteY5" fmla="*/ 85725 h 653603"/>
                  <a:gd name="connsiteX6" fmla="*/ 3305175 w 5940213"/>
                  <a:gd name="connsiteY6" fmla="*/ 19050 h 653603"/>
                  <a:gd name="connsiteX7" fmla="*/ 3571875 w 5940213"/>
                  <a:gd name="connsiteY7" fmla="*/ 295275 h 653603"/>
                  <a:gd name="connsiteX8" fmla="*/ 3886200 w 5940213"/>
                  <a:gd name="connsiteY8" fmla="*/ 409575 h 653603"/>
                  <a:gd name="connsiteX9" fmla="*/ 4324350 w 5940213"/>
                  <a:gd name="connsiteY9" fmla="*/ 377825 h 653603"/>
                  <a:gd name="connsiteX10" fmla="*/ 4572000 w 5940213"/>
                  <a:gd name="connsiteY10" fmla="*/ 561975 h 653603"/>
                  <a:gd name="connsiteX11" fmla="*/ 4991100 w 5940213"/>
                  <a:gd name="connsiteY11" fmla="*/ 561975 h 653603"/>
                  <a:gd name="connsiteX12" fmla="*/ 5267325 w 5940213"/>
                  <a:gd name="connsiteY12" fmla="*/ 638175 h 653603"/>
                  <a:gd name="connsiteX13" fmla="*/ 5587577 w 5940213"/>
                  <a:gd name="connsiteY13" fmla="*/ 643255 h 653603"/>
                  <a:gd name="connsiteX14" fmla="*/ 5940213 w 5940213"/>
                  <a:gd name="connsiteY14" fmla="*/ 551181 h 65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940213" h="653603">
                    <a:moveTo>
                      <a:pt x="0" y="0"/>
                    </a:moveTo>
                    <a:cubicBezTo>
                      <a:pt x="134144" y="36512"/>
                      <a:pt x="268288" y="73025"/>
                      <a:pt x="457200" y="76200"/>
                    </a:cubicBezTo>
                    <a:cubicBezTo>
                      <a:pt x="646112" y="79375"/>
                      <a:pt x="915988" y="17463"/>
                      <a:pt x="1133475" y="19050"/>
                    </a:cubicBezTo>
                    <a:cubicBezTo>
                      <a:pt x="1350963" y="20638"/>
                      <a:pt x="1541463" y="84138"/>
                      <a:pt x="1762125" y="85725"/>
                    </a:cubicBezTo>
                    <a:cubicBezTo>
                      <a:pt x="1982787" y="87312"/>
                      <a:pt x="2247900" y="28575"/>
                      <a:pt x="2457450" y="28575"/>
                    </a:cubicBezTo>
                    <a:cubicBezTo>
                      <a:pt x="2667000" y="28575"/>
                      <a:pt x="2878138" y="87312"/>
                      <a:pt x="3019425" y="85725"/>
                    </a:cubicBezTo>
                    <a:cubicBezTo>
                      <a:pt x="3160712" y="84138"/>
                      <a:pt x="3213100" y="-15875"/>
                      <a:pt x="3305175" y="19050"/>
                    </a:cubicBezTo>
                    <a:cubicBezTo>
                      <a:pt x="3397250" y="53975"/>
                      <a:pt x="3475038" y="230188"/>
                      <a:pt x="3571875" y="295275"/>
                    </a:cubicBezTo>
                    <a:cubicBezTo>
                      <a:pt x="3668712" y="360362"/>
                      <a:pt x="3760788" y="395817"/>
                      <a:pt x="3886200" y="409575"/>
                    </a:cubicBezTo>
                    <a:cubicBezTo>
                      <a:pt x="4011612" y="423333"/>
                      <a:pt x="4210050" y="352425"/>
                      <a:pt x="4324350" y="377825"/>
                    </a:cubicBezTo>
                    <a:cubicBezTo>
                      <a:pt x="4438650" y="403225"/>
                      <a:pt x="4460875" y="531283"/>
                      <a:pt x="4572000" y="561975"/>
                    </a:cubicBezTo>
                    <a:cubicBezTo>
                      <a:pt x="4683125" y="592667"/>
                      <a:pt x="4875213" y="549275"/>
                      <a:pt x="4991100" y="561975"/>
                    </a:cubicBezTo>
                    <a:cubicBezTo>
                      <a:pt x="5106987" y="574675"/>
                      <a:pt x="5167912" y="624628"/>
                      <a:pt x="5267325" y="638175"/>
                    </a:cubicBezTo>
                    <a:cubicBezTo>
                      <a:pt x="5366738" y="651722"/>
                      <a:pt x="5433590" y="662305"/>
                      <a:pt x="5587577" y="643255"/>
                    </a:cubicBezTo>
                    <a:cubicBezTo>
                      <a:pt x="5741565" y="624205"/>
                      <a:pt x="5808451" y="576581"/>
                      <a:pt x="5940213" y="551181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ACC54FE0-6197-496E-AC6D-95F3F408C531}"/>
                  </a:ext>
                </a:extLst>
              </p:cNvPr>
              <p:cNvSpPr txBox="1"/>
              <p:nvPr/>
            </p:nvSpPr>
            <p:spPr>
              <a:xfrm>
                <a:off x="9460270" y="4854984"/>
                <a:ext cx="1507067" cy="646331"/>
              </a:xfrm>
              <a:prstGeom prst="rect">
                <a:avLst/>
              </a:prstGeom>
              <a:noFill/>
              <a:ln w="28575">
                <a:solidFill>
                  <a:srgbClr val="FF6565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565"/>
                    </a:solidFill>
                  </a:rPr>
                  <a:t>Early Warning Threshold</a:t>
                </a:r>
              </a:p>
            </p:txBody>
          </p:sp>
          <p:cxnSp>
            <p:nvCxnSpPr>
              <p:cNvPr id="288" name="Connector: Elbow 287">
                <a:extLst>
                  <a:ext uri="{FF2B5EF4-FFF2-40B4-BE49-F238E27FC236}">
                    <a16:creationId xmlns:a16="http://schemas.microsoft.com/office/drawing/2014/main" id="{BFD97516-9950-47A2-B073-74F760795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95" y="4776956"/>
                <a:ext cx="5971284" cy="930895"/>
              </a:xfrm>
              <a:prstGeom prst="bentConnector3">
                <a:avLst>
                  <a:gd name="adj1" fmla="val 232"/>
                </a:avLst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7" name="Subtitle 2">
                <a:extLst>
                  <a:ext uri="{FF2B5EF4-FFF2-40B4-BE49-F238E27FC236}">
                    <a16:creationId xmlns:a16="http://schemas.microsoft.com/office/drawing/2014/main" id="{0B1B1C9B-C048-4A86-8B50-26ECC4879A33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1948431" y="4388532"/>
                <a:ext cx="928530" cy="1710107"/>
              </a:xfrm>
              <a:prstGeom prst="round2SameRect">
                <a:avLst>
                  <a:gd name="adj1" fmla="val 35867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txBody>
              <a:bodyPr vert="vert" lIns="91440" tIns="45720" rIns="91440" bIns="45720" rtlCol="0" anchor="ctr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/>
                  <a:t>Likelihood</a:t>
                </a:r>
              </a:p>
            </p:txBody>
          </p:sp>
        </p:grp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C8A99366-507F-46F3-9A0A-4CCE50D6D4B1}"/>
                </a:ext>
              </a:extLst>
            </p:cNvPr>
            <p:cNvSpPr/>
            <p:nvPr/>
          </p:nvSpPr>
          <p:spPr>
            <a:xfrm>
              <a:off x="6447291" y="4852227"/>
              <a:ext cx="2765425" cy="948554"/>
            </a:xfrm>
            <a:prstGeom prst="rect">
              <a:avLst/>
            </a:prstGeom>
            <a:solidFill>
              <a:srgbClr val="7030A0">
                <a:alpha val="2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328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0BCFF73-4DE9-4405-BD7E-C1020D9BA54A}"/>
              </a:ext>
            </a:extLst>
          </p:cNvPr>
          <p:cNvSpPr txBox="1">
            <a:spLocks/>
          </p:cNvSpPr>
          <p:nvPr/>
        </p:nvSpPr>
        <p:spPr>
          <a:xfrm>
            <a:off x="5097778" y="5173029"/>
            <a:ext cx="1224282" cy="38623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B2E6FF1-4EFB-4766-8FD7-44E7950DC35F}"/>
              </a:ext>
            </a:extLst>
          </p:cNvPr>
          <p:cNvSpPr txBox="1">
            <a:spLocks/>
          </p:cNvSpPr>
          <p:nvPr/>
        </p:nvSpPr>
        <p:spPr>
          <a:xfrm>
            <a:off x="3403601" y="3986810"/>
            <a:ext cx="1747519" cy="83649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Wavelet Transform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D001656-48DC-476D-B475-70538230E7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61179" y="4531162"/>
            <a:ext cx="677783" cy="607062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659D080D-6145-4E36-A526-57C501BE5C85}"/>
              </a:ext>
            </a:extLst>
          </p:cNvPr>
          <p:cNvSpPr txBox="1">
            <a:spLocks/>
          </p:cNvSpPr>
          <p:nvPr/>
        </p:nvSpPr>
        <p:spPr>
          <a:xfrm>
            <a:off x="2171699" y="5685472"/>
            <a:ext cx="1224281" cy="4064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C6538DFD-ED29-4DE5-AFBB-574CA89EDF69}"/>
              </a:ext>
            </a:extLst>
          </p:cNvPr>
          <p:cNvSpPr txBox="1">
            <a:spLocks/>
          </p:cNvSpPr>
          <p:nvPr/>
        </p:nvSpPr>
        <p:spPr>
          <a:xfrm>
            <a:off x="5097779" y="5698172"/>
            <a:ext cx="1224281" cy="39377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9B12C-E465-463F-BC7B-73BDE7EF8CDC}"/>
              </a:ext>
            </a:extLst>
          </p:cNvPr>
          <p:cNvCxnSpPr>
            <a:cxnSpLocks/>
          </p:cNvCxnSpPr>
          <p:nvPr/>
        </p:nvCxnSpPr>
        <p:spPr>
          <a:xfrm>
            <a:off x="3395980" y="5888711"/>
            <a:ext cx="1701799" cy="635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477CD4FC-8C6D-467C-934E-DB8855B82F9B}"/>
              </a:ext>
            </a:extLst>
          </p:cNvPr>
          <p:cNvCxnSpPr>
            <a:cxnSpLocks/>
            <a:stCxn id="90" idx="0"/>
            <a:endCxn id="81" idx="2"/>
          </p:cNvCxnSpPr>
          <p:nvPr/>
        </p:nvCxnSpPr>
        <p:spPr>
          <a:xfrm rot="16200000" flipV="1">
            <a:off x="8566681" y="4420641"/>
            <a:ext cx="1917904" cy="7616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Subtitle 2">
            <a:extLst>
              <a:ext uri="{FF2B5EF4-FFF2-40B4-BE49-F238E27FC236}">
                <a16:creationId xmlns:a16="http://schemas.microsoft.com/office/drawing/2014/main" id="{F44BED04-DE49-4958-A0CB-7919AADD118C}"/>
              </a:ext>
            </a:extLst>
          </p:cNvPr>
          <p:cNvSpPr txBox="1">
            <a:spLocks/>
          </p:cNvSpPr>
          <p:nvPr/>
        </p:nvSpPr>
        <p:spPr>
          <a:xfrm>
            <a:off x="6177283" y="3998201"/>
            <a:ext cx="1747519" cy="83649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 Neural Network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089820A-C4EF-4BF9-A84B-38F130B9A25C}"/>
              </a:ext>
            </a:extLst>
          </p:cNvPr>
          <p:cNvSpPr txBox="1">
            <a:spLocks/>
          </p:cNvSpPr>
          <p:nvPr/>
        </p:nvSpPr>
        <p:spPr>
          <a:xfrm>
            <a:off x="6227446" y="2629005"/>
            <a:ext cx="1647189" cy="83649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Untrained CNN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A3E979-C240-4D8E-A02A-B3779A455ACC}"/>
              </a:ext>
            </a:extLst>
          </p:cNvPr>
          <p:cNvGrpSpPr/>
          <p:nvPr/>
        </p:nvGrpSpPr>
        <p:grpSpPr>
          <a:xfrm>
            <a:off x="-475737" y="3001003"/>
            <a:ext cx="2047674" cy="3011970"/>
            <a:chOff x="-699072" y="715003"/>
            <a:chExt cx="2423407" cy="3011970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45EEFF2B-9F5B-4757-BAF8-E8693E6743CD}"/>
                </a:ext>
              </a:extLst>
            </p:cNvPr>
            <p:cNvSpPr txBox="1">
              <a:spLocks/>
            </p:cNvSpPr>
            <p:nvPr/>
          </p:nvSpPr>
          <p:spPr>
            <a:xfrm>
              <a:off x="-27442" y="1936699"/>
              <a:ext cx="1751773" cy="6550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>
                  <a:solidFill>
                    <a:schemeClr val="accent2"/>
                  </a:solidFill>
                </a:rPr>
                <a:t>Operation</a:t>
              </a:r>
            </a:p>
          </p:txBody>
        </p: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CD4C1419-BC5C-44FC-AA73-0255B495D99A}"/>
                </a:ext>
              </a:extLst>
            </p:cNvPr>
            <p:cNvSpPr txBox="1">
              <a:spLocks/>
            </p:cNvSpPr>
            <p:nvPr/>
          </p:nvSpPr>
          <p:spPr>
            <a:xfrm>
              <a:off x="-699072" y="3071971"/>
              <a:ext cx="2423402" cy="6550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Data</a:t>
              </a:r>
            </a:p>
          </p:txBody>
        </p:sp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72D8FB27-EE6A-428C-BED9-35022A4D5CF4}"/>
                </a:ext>
              </a:extLst>
            </p:cNvPr>
            <p:cNvSpPr txBox="1">
              <a:spLocks/>
            </p:cNvSpPr>
            <p:nvPr/>
          </p:nvSpPr>
          <p:spPr>
            <a:xfrm>
              <a:off x="45731" y="715003"/>
              <a:ext cx="1678604" cy="6550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>
                  <a:solidFill>
                    <a:schemeClr val="accent6"/>
                  </a:solidFill>
                </a:rPr>
                <a:t>Network</a:t>
              </a:r>
            </a:p>
            <a:p>
              <a:pPr algn="r"/>
              <a:endParaRPr lang="en-US" dirty="0"/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07C07546-E4A7-4ADF-B3F9-6E21B5B78BB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322060" y="4704080"/>
            <a:ext cx="728981" cy="1190981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5FBFB8-8A96-41A4-8573-96967C1283F7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7051041" y="3465497"/>
            <a:ext cx="2" cy="53270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147E5BA-2D2C-47CA-9985-B9DA631BFDC9}"/>
              </a:ext>
            </a:extLst>
          </p:cNvPr>
          <p:cNvCxnSpPr>
            <a:cxnSpLocks/>
            <a:stCxn id="4" idx="3"/>
            <a:endCxn id="45" idx="2"/>
          </p:cNvCxnSpPr>
          <p:nvPr/>
        </p:nvCxnSpPr>
        <p:spPr>
          <a:xfrm flipV="1">
            <a:off x="6322060" y="4834693"/>
            <a:ext cx="728983" cy="531455"/>
          </a:xfrm>
          <a:prstGeom prst="curvedConnector2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Subtitle 2">
            <a:extLst>
              <a:ext uri="{FF2B5EF4-FFF2-40B4-BE49-F238E27FC236}">
                <a16:creationId xmlns:a16="http://schemas.microsoft.com/office/drawing/2014/main" id="{0BDD36D5-F687-4F18-A35D-A18DCDC7D42E}"/>
              </a:ext>
            </a:extLst>
          </p:cNvPr>
          <p:cNvSpPr txBox="1">
            <a:spLocks/>
          </p:cNvSpPr>
          <p:nvPr/>
        </p:nvSpPr>
        <p:spPr>
          <a:xfrm>
            <a:off x="8698230" y="2629005"/>
            <a:ext cx="1647189" cy="83649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Trained CNN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CDB901AE-8F30-4E60-9BBA-1E0679944999}"/>
              </a:ext>
            </a:extLst>
          </p:cNvPr>
          <p:cNvCxnSpPr>
            <a:cxnSpLocks/>
            <a:stCxn id="45" idx="3"/>
            <a:endCxn id="81" idx="1"/>
          </p:cNvCxnSpPr>
          <p:nvPr/>
        </p:nvCxnSpPr>
        <p:spPr>
          <a:xfrm flipV="1">
            <a:off x="7924802" y="3047251"/>
            <a:ext cx="773428" cy="1369196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Subtitle 2">
            <a:extLst>
              <a:ext uri="{FF2B5EF4-FFF2-40B4-BE49-F238E27FC236}">
                <a16:creationId xmlns:a16="http://schemas.microsoft.com/office/drawing/2014/main" id="{516B770E-68DC-4878-95ED-CBB3EE597A93}"/>
              </a:ext>
            </a:extLst>
          </p:cNvPr>
          <p:cNvSpPr txBox="1">
            <a:spLocks/>
          </p:cNvSpPr>
          <p:nvPr/>
        </p:nvSpPr>
        <p:spPr>
          <a:xfrm>
            <a:off x="8775381" y="5383401"/>
            <a:ext cx="1508120" cy="756113"/>
          </a:xfrm>
          <a:prstGeom prst="round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Unlabeled Images</a:t>
            </a: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10D14D9A-0179-4BA5-A9A5-83E646BDC9A3}"/>
              </a:ext>
            </a:extLst>
          </p:cNvPr>
          <p:cNvCxnSpPr>
            <a:cxnSpLocks/>
            <a:stCxn id="14" idx="3"/>
            <a:endCxn id="4" idx="0"/>
          </p:cNvCxnSpPr>
          <p:nvPr/>
        </p:nvCxnSpPr>
        <p:spPr>
          <a:xfrm>
            <a:off x="5151120" y="4405056"/>
            <a:ext cx="558799" cy="767973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6DAA26D7-889C-46DA-97A6-5E019128F7E9}"/>
              </a:ext>
            </a:extLst>
          </p:cNvPr>
          <p:cNvCxnSpPr>
            <a:cxnSpLocks/>
            <a:stCxn id="81" idx="3"/>
            <a:endCxn id="102" idx="0"/>
          </p:cNvCxnSpPr>
          <p:nvPr/>
        </p:nvCxnSpPr>
        <p:spPr>
          <a:xfrm>
            <a:off x="10345419" y="3047251"/>
            <a:ext cx="795338" cy="2350897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Subtitle 2">
            <a:extLst>
              <a:ext uri="{FF2B5EF4-FFF2-40B4-BE49-F238E27FC236}">
                <a16:creationId xmlns:a16="http://schemas.microsoft.com/office/drawing/2014/main" id="{1C737CE7-073B-401A-B1CB-EB79DEF28211}"/>
              </a:ext>
            </a:extLst>
          </p:cNvPr>
          <p:cNvSpPr txBox="1">
            <a:spLocks/>
          </p:cNvSpPr>
          <p:nvPr/>
        </p:nvSpPr>
        <p:spPr>
          <a:xfrm>
            <a:off x="10394313" y="5398148"/>
            <a:ext cx="1492887" cy="756113"/>
          </a:xfrm>
          <a:prstGeom prst="round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Predicted Labels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58B89F-68D5-4F40-955D-0C596575081C}"/>
              </a:ext>
            </a:extLst>
          </p:cNvPr>
          <p:cNvCxnSpPr>
            <a:cxnSpLocks/>
          </p:cNvCxnSpPr>
          <p:nvPr/>
        </p:nvCxnSpPr>
        <p:spPr>
          <a:xfrm>
            <a:off x="1708034" y="2629005"/>
            <a:ext cx="0" cy="346294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7173BB-6DA0-4A63-A29E-CFD23B3993B0}"/>
              </a:ext>
            </a:extLst>
          </p:cNvPr>
          <p:cNvSpPr/>
          <p:nvPr/>
        </p:nvSpPr>
        <p:spPr>
          <a:xfrm>
            <a:off x="0" y="2286000"/>
            <a:ext cx="12331700" cy="419645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B6919-BCE3-4E1D-A6BB-F2160059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5639" y="5173584"/>
            <a:ext cx="1701800" cy="4064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r>
              <a:rPr lang="en-US" dirty="0"/>
              <a:t>Timeseries</a:t>
            </a:r>
          </a:p>
        </p:txBody>
      </p:sp>
    </p:spTree>
    <p:extLst>
      <p:ext uri="{BB962C8B-B14F-4D97-AF65-F5344CB8AC3E}">
        <p14:creationId xmlns:p14="http://schemas.microsoft.com/office/powerpoint/2010/main" val="118832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FBCCB9D-F2DB-477E-8184-DB05E9350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B06A4-5D2C-4609-BA2B-B18BD8667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1820"/>
            <a:ext cx="12192000" cy="405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9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2FC02CAD-FBA5-4475-9C7C-C5ACB257037F}"/>
              </a:ext>
            </a:extLst>
          </p:cNvPr>
          <p:cNvSpPr txBox="1">
            <a:spLocks/>
          </p:cNvSpPr>
          <p:nvPr/>
        </p:nvSpPr>
        <p:spPr>
          <a:xfrm>
            <a:off x="1295544" y="5036499"/>
            <a:ext cx="6821106" cy="622099"/>
          </a:xfrm>
          <a:prstGeom prst="roundRect">
            <a:avLst>
              <a:gd name="adj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/>
              <a:t>Variable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BDA9D193-961A-4409-B3A5-5338A2D2E11D}"/>
              </a:ext>
            </a:extLst>
          </p:cNvPr>
          <p:cNvSpPr txBox="1">
            <a:spLocks/>
          </p:cNvSpPr>
          <p:nvPr/>
        </p:nvSpPr>
        <p:spPr>
          <a:xfrm>
            <a:off x="1295545" y="5658598"/>
            <a:ext cx="6821105" cy="622099"/>
          </a:xfrm>
          <a:prstGeom prst="roundRect">
            <a:avLst>
              <a:gd name="adj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/>
              <a:t>Label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63C820-513E-4035-87B8-6DE2565B98D8}"/>
              </a:ext>
            </a:extLst>
          </p:cNvPr>
          <p:cNvSpPr/>
          <p:nvPr/>
        </p:nvSpPr>
        <p:spPr>
          <a:xfrm>
            <a:off x="1295545" y="4027384"/>
            <a:ext cx="6821106" cy="2253313"/>
          </a:xfrm>
          <a:prstGeom prst="roundRect">
            <a:avLst>
              <a:gd name="adj" fmla="val 875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8B619FA-F257-4C42-AFB5-351B14F5A397}"/>
              </a:ext>
            </a:extLst>
          </p:cNvPr>
          <p:cNvCxnSpPr>
            <a:cxnSpLocks/>
          </p:cNvCxnSpPr>
          <p:nvPr/>
        </p:nvCxnSpPr>
        <p:spPr>
          <a:xfrm flipV="1">
            <a:off x="2483597" y="5810060"/>
            <a:ext cx="2889854" cy="215901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B40D739-0CB5-4238-BFB1-47FD92B5D132}"/>
              </a:ext>
            </a:extLst>
          </p:cNvPr>
          <p:cNvCxnSpPr>
            <a:cxnSpLocks/>
          </p:cNvCxnSpPr>
          <p:nvPr/>
        </p:nvCxnSpPr>
        <p:spPr>
          <a:xfrm rot="10800000">
            <a:off x="5373451" y="5810061"/>
            <a:ext cx="1114726" cy="215901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C1B7B50-36F5-4E25-BE71-1CBF78C237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43127" y="5810060"/>
            <a:ext cx="1317924" cy="21590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22845AA-BF9B-497E-9FB5-2493F3E098FF}"/>
              </a:ext>
            </a:extLst>
          </p:cNvPr>
          <p:cNvSpPr/>
          <p:nvPr/>
        </p:nvSpPr>
        <p:spPr>
          <a:xfrm>
            <a:off x="3036651" y="5143996"/>
            <a:ext cx="4838700" cy="449566"/>
          </a:xfrm>
          <a:custGeom>
            <a:avLst/>
            <a:gdLst>
              <a:gd name="connsiteX0" fmla="*/ 0 w 4838700"/>
              <a:gd name="connsiteY0" fmla="*/ 369288 h 449566"/>
              <a:gd name="connsiteX1" fmla="*/ 457200 w 4838700"/>
              <a:gd name="connsiteY1" fmla="*/ 343888 h 449566"/>
              <a:gd name="connsiteX2" fmla="*/ 863600 w 4838700"/>
              <a:gd name="connsiteY2" fmla="*/ 64488 h 449566"/>
              <a:gd name="connsiteX3" fmla="*/ 1168400 w 4838700"/>
              <a:gd name="connsiteY3" fmla="*/ 26388 h 449566"/>
              <a:gd name="connsiteX4" fmla="*/ 1257300 w 4838700"/>
              <a:gd name="connsiteY4" fmla="*/ 394688 h 449566"/>
              <a:gd name="connsiteX5" fmla="*/ 1422400 w 4838700"/>
              <a:gd name="connsiteY5" fmla="*/ 331188 h 449566"/>
              <a:gd name="connsiteX6" fmla="*/ 1524000 w 4838700"/>
              <a:gd name="connsiteY6" fmla="*/ 64488 h 449566"/>
              <a:gd name="connsiteX7" fmla="*/ 1638300 w 4838700"/>
              <a:gd name="connsiteY7" fmla="*/ 77188 h 449566"/>
              <a:gd name="connsiteX8" fmla="*/ 1651000 w 4838700"/>
              <a:gd name="connsiteY8" fmla="*/ 343888 h 449566"/>
              <a:gd name="connsiteX9" fmla="*/ 1841500 w 4838700"/>
              <a:gd name="connsiteY9" fmla="*/ 381988 h 449566"/>
              <a:gd name="connsiteX10" fmla="*/ 1930400 w 4838700"/>
              <a:gd name="connsiteY10" fmla="*/ 89888 h 449566"/>
              <a:gd name="connsiteX11" fmla="*/ 2159000 w 4838700"/>
              <a:gd name="connsiteY11" fmla="*/ 13688 h 449566"/>
              <a:gd name="connsiteX12" fmla="*/ 2222500 w 4838700"/>
              <a:gd name="connsiteY12" fmla="*/ 140688 h 449566"/>
              <a:gd name="connsiteX13" fmla="*/ 2273300 w 4838700"/>
              <a:gd name="connsiteY13" fmla="*/ 432788 h 449566"/>
              <a:gd name="connsiteX14" fmla="*/ 2463800 w 4838700"/>
              <a:gd name="connsiteY14" fmla="*/ 381988 h 449566"/>
              <a:gd name="connsiteX15" fmla="*/ 2527300 w 4838700"/>
              <a:gd name="connsiteY15" fmla="*/ 115288 h 449566"/>
              <a:gd name="connsiteX16" fmla="*/ 2717800 w 4838700"/>
              <a:gd name="connsiteY16" fmla="*/ 115288 h 449566"/>
              <a:gd name="connsiteX17" fmla="*/ 2870200 w 4838700"/>
              <a:gd name="connsiteY17" fmla="*/ 369288 h 449566"/>
              <a:gd name="connsiteX18" fmla="*/ 3111500 w 4838700"/>
              <a:gd name="connsiteY18" fmla="*/ 394688 h 449566"/>
              <a:gd name="connsiteX19" fmla="*/ 3822700 w 4838700"/>
              <a:gd name="connsiteY19" fmla="*/ 267688 h 449566"/>
              <a:gd name="connsiteX20" fmla="*/ 4178300 w 4838700"/>
              <a:gd name="connsiteY20" fmla="*/ 13688 h 449566"/>
              <a:gd name="connsiteX21" fmla="*/ 4356100 w 4838700"/>
              <a:gd name="connsiteY21" fmla="*/ 166088 h 449566"/>
              <a:gd name="connsiteX22" fmla="*/ 4368800 w 4838700"/>
              <a:gd name="connsiteY22" fmla="*/ 420088 h 449566"/>
              <a:gd name="connsiteX23" fmla="*/ 4584700 w 4838700"/>
              <a:gd name="connsiteY23" fmla="*/ 331188 h 449566"/>
              <a:gd name="connsiteX24" fmla="*/ 4660900 w 4838700"/>
              <a:gd name="connsiteY24" fmla="*/ 191488 h 449566"/>
              <a:gd name="connsiteX25" fmla="*/ 4724400 w 4838700"/>
              <a:gd name="connsiteY25" fmla="*/ 13688 h 449566"/>
              <a:gd name="connsiteX26" fmla="*/ 4838700 w 4838700"/>
              <a:gd name="connsiteY26" fmla="*/ 26388 h 44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38700" h="449566">
                <a:moveTo>
                  <a:pt x="0" y="369288"/>
                </a:moveTo>
                <a:cubicBezTo>
                  <a:pt x="156633" y="381988"/>
                  <a:pt x="313267" y="394688"/>
                  <a:pt x="457200" y="343888"/>
                </a:cubicBezTo>
                <a:cubicBezTo>
                  <a:pt x="601133" y="293088"/>
                  <a:pt x="745067" y="117405"/>
                  <a:pt x="863600" y="64488"/>
                </a:cubicBezTo>
                <a:cubicBezTo>
                  <a:pt x="982133" y="11571"/>
                  <a:pt x="1102783" y="-28645"/>
                  <a:pt x="1168400" y="26388"/>
                </a:cubicBezTo>
                <a:cubicBezTo>
                  <a:pt x="1234017" y="81421"/>
                  <a:pt x="1214967" y="343888"/>
                  <a:pt x="1257300" y="394688"/>
                </a:cubicBezTo>
                <a:cubicBezTo>
                  <a:pt x="1299633" y="445488"/>
                  <a:pt x="1377950" y="386221"/>
                  <a:pt x="1422400" y="331188"/>
                </a:cubicBezTo>
                <a:cubicBezTo>
                  <a:pt x="1466850" y="276155"/>
                  <a:pt x="1488017" y="106821"/>
                  <a:pt x="1524000" y="64488"/>
                </a:cubicBezTo>
                <a:cubicBezTo>
                  <a:pt x="1559983" y="22155"/>
                  <a:pt x="1617133" y="30621"/>
                  <a:pt x="1638300" y="77188"/>
                </a:cubicBezTo>
                <a:cubicBezTo>
                  <a:pt x="1659467" y="123755"/>
                  <a:pt x="1617133" y="293088"/>
                  <a:pt x="1651000" y="343888"/>
                </a:cubicBezTo>
                <a:cubicBezTo>
                  <a:pt x="1684867" y="394688"/>
                  <a:pt x="1794933" y="424321"/>
                  <a:pt x="1841500" y="381988"/>
                </a:cubicBezTo>
                <a:cubicBezTo>
                  <a:pt x="1888067" y="339655"/>
                  <a:pt x="1877483" y="151271"/>
                  <a:pt x="1930400" y="89888"/>
                </a:cubicBezTo>
                <a:cubicBezTo>
                  <a:pt x="1983317" y="28505"/>
                  <a:pt x="2110317" y="5221"/>
                  <a:pt x="2159000" y="13688"/>
                </a:cubicBezTo>
                <a:cubicBezTo>
                  <a:pt x="2207683" y="22155"/>
                  <a:pt x="2203450" y="70838"/>
                  <a:pt x="2222500" y="140688"/>
                </a:cubicBezTo>
                <a:cubicBezTo>
                  <a:pt x="2241550" y="210538"/>
                  <a:pt x="2233083" y="392571"/>
                  <a:pt x="2273300" y="432788"/>
                </a:cubicBezTo>
                <a:cubicBezTo>
                  <a:pt x="2313517" y="473005"/>
                  <a:pt x="2421467" y="434905"/>
                  <a:pt x="2463800" y="381988"/>
                </a:cubicBezTo>
                <a:cubicBezTo>
                  <a:pt x="2506133" y="329071"/>
                  <a:pt x="2484967" y="159738"/>
                  <a:pt x="2527300" y="115288"/>
                </a:cubicBezTo>
                <a:cubicBezTo>
                  <a:pt x="2569633" y="70838"/>
                  <a:pt x="2660650" y="72955"/>
                  <a:pt x="2717800" y="115288"/>
                </a:cubicBezTo>
                <a:cubicBezTo>
                  <a:pt x="2774950" y="157621"/>
                  <a:pt x="2804583" y="322721"/>
                  <a:pt x="2870200" y="369288"/>
                </a:cubicBezTo>
                <a:cubicBezTo>
                  <a:pt x="2935817" y="415855"/>
                  <a:pt x="2952750" y="411621"/>
                  <a:pt x="3111500" y="394688"/>
                </a:cubicBezTo>
                <a:cubicBezTo>
                  <a:pt x="3270250" y="377755"/>
                  <a:pt x="3644900" y="331188"/>
                  <a:pt x="3822700" y="267688"/>
                </a:cubicBezTo>
                <a:cubicBezTo>
                  <a:pt x="4000500" y="204188"/>
                  <a:pt x="4089400" y="30621"/>
                  <a:pt x="4178300" y="13688"/>
                </a:cubicBezTo>
                <a:cubicBezTo>
                  <a:pt x="4267200" y="-3245"/>
                  <a:pt x="4324350" y="98355"/>
                  <a:pt x="4356100" y="166088"/>
                </a:cubicBezTo>
                <a:cubicBezTo>
                  <a:pt x="4387850" y="233821"/>
                  <a:pt x="4330700" y="392571"/>
                  <a:pt x="4368800" y="420088"/>
                </a:cubicBezTo>
                <a:cubicBezTo>
                  <a:pt x="4406900" y="447605"/>
                  <a:pt x="4536017" y="369288"/>
                  <a:pt x="4584700" y="331188"/>
                </a:cubicBezTo>
                <a:cubicBezTo>
                  <a:pt x="4633383" y="293088"/>
                  <a:pt x="4637617" y="244405"/>
                  <a:pt x="4660900" y="191488"/>
                </a:cubicBezTo>
                <a:cubicBezTo>
                  <a:pt x="4684183" y="138571"/>
                  <a:pt x="4694767" y="41205"/>
                  <a:pt x="4724400" y="13688"/>
                </a:cubicBezTo>
                <a:cubicBezTo>
                  <a:pt x="4754033" y="-13829"/>
                  <a:pt x="4809067" y="5221"/>
                  <a:pt x="4838700" y="2638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17B3B1-BA0C-4269-80B8-2319CD69A682}"/>
              </a:ext>
            </a:extLst>
          </p:cNvPr>
          <p:cNvSpPr txBox="1"/>
          <p:nvPr/>
        </p:nvSpPr>
        <p:spPr>
          <a:xfrm>
            <a:off x="2499170" y="4037438"/>
            <a:ext cx="441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Timeseries</a:t>
            </a:r>
            <a:endParaRPr lang="en-US" sz="4000" b="1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1ED28B13-3A81-40EB-841C-AB2420CE6BE9}"/>
              </a:ext>
            </a:extLst>
          </p:cNvPr>
          <p:cNvSpPr txBox="1">
            <a:spLocks/>
          </p:cNvSpPr>
          <p:nvPr/>
        </p:nvSpPr>
        <p:spPr>
          <a:xfrm>
            <a:off x="1279971" y="1976722"/>
            <a:ext cx="6821106" cy="622099"/>
          </a:xfrm>
          <a:prstGeom prst="roundRect">
            <a:avLst>
              <a:gd name="adj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/>
              <a:t>Variable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DA56186-49E4-4C65-80E2-C9102D965FCE}"/>
              </a:ext>
            </a:extLst>
          </p:cNvPr>
          <p:cNvSpPr/>
          <p:nvPr/>
        </p:nvSpPr>
        <p:spPr>
          <a:xfrm>
            <a:off x="1279971" y="1121371"/>
            <a:ext cx="6821106" cy="1709246"/>
          </a:xfrm>
          <a:prstGeom prst="roundRect">
            <a:avLst>
              <a:gd name="adj" fmla="val 875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4CDD09C-609B-42EE-9BC2-919C2CEFF12B}"/>
              </a:ext>
            </a:extLst>
          </p:cNvPr>
          <p:cNvSpPr/>
          <p:nvPr/>
        </p:nvSpPr>
        <p:spPr>
          <a:xfrm>
            <a:off x="2922351" y="2062988"/>
            <a:ext cx="4838700" cy="449566"/>
          </a:xfrm>
          <a:custGeom>
            <a:avLst/>
            <a:gdLst>
              <a:gd name="connsiteX0" fmla="*/ 0 w 4838700"/>
              <a:gd name="connsiteY0" fmla="*/ 369288 h 449566"/>
              <a:gd name="connsiteX1" fmla="*/ 457200 w 4838700"/>
              <a:gd name="connsiteY1" fmla="*/ 343888 h 449566"/>
              <a:gd name="connsiteX2" fmla="*/ 863600 w 4838700"/>
              <a:gd name="connsiteY2" fmla="*/ 64488 h 449566"/>
              <a:gd name="connsiteX3" fmla="*/ 1168400 w 4838700"/>
              <a:gd name="connsiteY3" fmla="*/ 26388 h 449566"/>
              <a:gd name="connsiteX4" fmla="*/ 1257300 w 4838700"/>
              <a:gd name="connsiteY4" fmla="*/ 394688 h 449566"/>
              <a:gd name="connsiteX5" fmla="*/ 1422400 w 4838700"/>
              <a:gd name="connsiteY5" fmla="*/ 331188 h 449566"/>
              <a:gd name="connsiteX6" fmla="*/ 1524000 w 4838700"/>
              <a:gd name="connsiteY6" fmla="*/ 64488 h 449566"/>
              <a:gd name="connsiteX7" fmla="*/ 1638300 w 4838700"/>
              <a:gd name="connsiteY7" fmla="*/ 77188 h 449566"/>
              <a:gd name="connsiteX8" fmla="*/ 1651000 w 4838700"/>
              <a:gd name="connsiteY8" fmla="*/ 343888 h 449566"/>
              <a:gd name="connsiteX9" fmla="*/ 1841500 w 4838700"/>
              <a:gd name="connsiteY9" fmla="*/ 381988 h 449566"/>
              <a:gd name="connsiteX10" fmla="*/ 1930400 w 4838700"/>
              <a:gd name="connsiteY10" fmla="*/ 89888 h 449566"/>
              <a:gd name="connsiteX11" fmla="*/ 2159000 w 4838700"/>
              <a:gd name="connsiteY11" fmla="*/ 13688 h 449566"/>
              <a:gd name="connsiteX12" fmla="*/ 2222500 w 4838700"/>
              <a:gd name="connsiteY12" fmla="*/ 140688 h 449566"/>
              <a:gd name="connsiteX13" fmla="*/ 2273300 w 4838700"/>
              <a:gd name="connsiteY13" fmla="*/ 432788 h 449566"/>
              <a:gd name="connsiteX14" fmla="*/ 2463800 w 4838700"/>
              <a:gd name="connsiteY14" fmla="*/ 381988 h 449566"/>
              <a:gd name="connsiteX15" fmla="*/ 2527300 w 4838700"/>
              <a:gd name="connsiteY15" fmla="*/ 115288 h 449566"/>
              <a:gd name="connsiteX16" fmla="*/ 2717800 w 4838700"/>
              <a:gd name="connsiteY16" fmla="*/ 115288 h 449566"/>
              <a:gd name="connsiteX17" fmla="*/ 2870200 w 4838700"/>
              <a:gd name="connsiteY17" fmla="*/ 369288 h 449566"/>
              <a:gd name="connsiteX18" fmla="*/ 3111500 w 4838700"/>
              <a:gd name="connsiteY18" fmla="*/ 394688 h 449566"/>
              <a:gd name="connsiteX19" fmla="*/ 3822700 w 4838700"/>
              <a:gd name="connsiteY19" fmla="*/ 267688 h 449566"/>
              <a:gd name="connsiteX20" fmla="*/ 4178300 w 4838700"/>
              <a:gd name="connsiteY20" fmla="*/ 13688 h 449566"/>
              <a:gd name="connsiteX21" fmla="*/ 4356100 w 4838700"/>
              <a:gd name="connsiteY21" fmla="*/ 166088 h 449566"/>
              <a:gd name="connsiteX22" fmla="*/ 4368800 w 4838700"/>
              <a:gd name="connsiteY22" fmla="*/ 420088 h 449566"/>
              <a:gd name="connsiteX23" fmla="*/ 4584700 w 4838700"/>
              <a:gd name="connsiteY23" fmla="*/ 331188 h 449566"/>
              <a:gd name="connsiteX24" fmla="*/ 4660900 w 4838700"/>
              <a:gd name="connsiteY24" fmla="*/ 191488 h 449566"/>
              <a:gd name="connsiteX25" fmla="*/ 4724400 w 4838700"/>
              <a:gd name="connsiteY25" fmla="*/ 13688 h 449566"/>
              <a:gd name="connsiteX26" fmla="*/ 4838700 w 4838700"/>
              <a:gd name="connsiteY26" fmla="*/ 26388 h 44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38700" h="449566">
                <a:moveTo>
                  <a:pt x="0" y="369288"/>
                </a:moveTo>
                <a:cubicBezTo>
                  <a:pt x="156633" y="381988"/>
                  <a:pt x="313267" y="394688"/>
                  <a:pt x="457200" y="343888"/>
                </a:cubicBezTo>
                <a:cubicBezTo>
                  <a:pt x="601133" y="293088"/>
                  <a:pt x="745067" y="117405"/>
                  <a:pt x="863600" y="64488"/>
                </a:cubicBezTo>
                <a:cubicBezTo>
                  <a:pt x="982133" y="11571"/>
                  <a:pt x="1102783" y="-28645"/>
                  <a:pt x="1168400" y="26388"/>
                </a:cubicBezTo>
                <a:cubicBezTo>
                  <a:pt x="1234017" y="81421"/>
                  <a:pt x="1214967" y="343888"/>
                  <a:pt x="1257300" y="394688"/>
                </a:cubicBezTo>
                <a:cubicBezTo>
                  <a:pt x="1299633" y="445488"/>
                  <a:pt x="1377950" y="386221"/>
                  <a:pt x="1422400" y="331188"/>
                </a:cubicBezTo>
                <a:cubicBezTo>
                  <a:pt x="1466850" y="276155"/>
                  <a:pt x="1488017" y="106821"/>
                  <a:pt x="1524000" y="64488"/>
                </a:cubicBezTo>
                <a:cubicBezTo>
                  <a:pt x="1559983" y="22155"/>
                  <a:pt x="1617133" y="30621"/>
                  <a:pt x="1638300" y="77188"/>
                </a:cubicBezTo>
                <a:cubicBezTo>
                  <a:pt x="1659467" y="123755"/>
                  <a:pt x="1617133" y="293088"/>
                  <a:pt x="1651000" y="343888"/>
                </a:cubicBezTo>
                <a:cubicBezTo>
                  <a:pt x="1684867" y="394688"/>
                  <a:pt x="1794933" y="424321"/>
                  <a:pt x="1841500" y="381988"/>
                </a:cubicBezTo>
                <a:cubicBezTo>
                  <a:pt x="1888067" y="339655"/>
                  <a:pt x="1877483" y="151271"/>
                  <a:pt x="1930400" y="89888"/>
                </a:cubicBezTo>
                <a:cubicBezTo>
                  <a:pt x="1983317" y="28505"/>
                  <a:pt x="2110317" y="5221"/>
                  <a:pt x="2159000" y="13688"/>
                </a:cubicBezTo>
                <a:cubicBezTo>
                  <a:pt x="2207683" y="22155"/>
                  <a:pt x="2203450" y="70838"/>
                  <a:pt x="2222500" y="140688"/>
                </a:cubicBezTo>
                <a:cubicBezTo>
                  <a:pt x="2241550" y="210538"/>
                  <a:pt x="2233083" y="392571"/>
                  <a:pt x="2273300" y="432788"/>
                </a:cubicBezTo>
                <a:cubicBezTo>
                  <a:pt x="2313517" y="473005"/>
                  <a:pt x="2421467" y="434905"/>
                  <a:pt x="2463800" y="381988"/>
                </a:cubicBezTo>
                <a:cubicBezTo>
                  <a:pt x="2506133" y="329071"/>
                  <a:pt x="2484967" y="159738"/>
                  <a:pt x="2527300" y="115288"/>
                </a:cubicBezTo>
                <a:cubicBezTo>
                  <a:pt x="2569633" y="70838"/>
                  <a:pt x="2660650" y="72955"/>
                  <a:pt x="2717800" y="115288"/>
                </a:cubicBezTo>
                <a:cubicBezTo>
                  <a:pt x="2774950" y="157621"/>
                  <a:pt x="2804583" y="322721"/>
                  <a:pt x="2870200" y="369288"/>
                </a:cubicBezTo>
                <a:cubicBezTo>
                  <a:pt x="2935817" y="415855"/>
                  <a:pt x="2952750" y="411621"/>
                  <a:pt x="3111500" y="394688"/>
                </a:cubicBezTo>
                <a:cubicBezTo>
                  <a:pt x="3270250" y="377755"/>
                  <a:pt x="3644900" y="331188"/>
                  <a:pt x="3822700" y="267688"/>
                </a:cubicBezTo>
                <a:cubicBezTo>
                  <a:pt x="4000500" y="204188"/>
                  <a:pt x="4089400" y="30621"/>
                  <a:pt x="4178300" y="13688"/>
                </a:cubicBezTo>
                <a:cubicBezTo>
                  <a:pt x="4267200" y="-3245"/>
                  <a:pt x="4324350" y="98355"/>
                  <a:pt x="4356100" y="166088"/>
                </a:cubicBezTo>
                <a:cubicBezTo>
                  <a:pt x="4387850" y="233821"/>
                  <a:pt x="4330700" y="392571"/>
                  <a:pt x="4368800" y="420088"/>
                </a:cubicBezTo>
                <a:cubicBezTo>
                  <a:pt x="4406900" y="447605"/>
                  <a:pt x="4536017" y="369288"/>
                  <a:pt x="4584700" y="331188"/>
                </a:cubicBezTo>
                <a:cubicBezTo>
                  <a:pt x="4633383" y="293088"/>
                  <a:pt x="4637617" y="244405"/>
                  <a:pt x="4660900" y="191488"/>
                </a:cubicBezTo>
                <a:cubicBezTo>
                  <a:pt x="4684183" y="138571"/>
                  <a:pt x="4694767" y="41205"/>
                  <a:pt x="4724400" y="13688"/>
                </a:cubicBezTo>
                <a:cubicBezTo>
                  <a:pt x="4754033" y="-13829"/>
                  <a:pt x="4809067" y="5221"/>
                  <a:pt x="4838700" y="2638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B4AC39-8FF4-444E-A9EE-87FFABBA5F71}"/>
              </a:ext>
            </a:extLst>
          </p:cNvPr>
          <p:cNvSpPr txBox="1"/>
          <p:nvPr/>
        </p:nvSpPr>
        <p:spPr>
          <a:xfrm>
            <a:off x="2483597" y="1045640"/>
            <a:ext cx="441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Timeseries</a:t>
            </a:r>
            <a:endParaRPr lang="en-US" sz="4000" b="1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4153A1B-AFD4-4B8B-AFEB-A73AB166811E}"/>
              </a:ext>
            </a:extLst>
          </p:cNvPr>
          <p:cNvSpPr/>
          <p:nvPr/>
        </p:nvSpPr>
        <p:spPr>
          <a:xfrm>
            <a:off x="8101077" y="1114347"/>
            <a:ext cx="2810952" cy="1709246"/>
          </a:xfrm>
          <a:prstGeom prst="roundRect">
            <a:avLst>
              <a:gd name="adj" fmla="val 875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DDD41-447F-4A09-B6B4-DE0C8E9FC635}"/>
              </a:ext>
            </a:extLst>
          </p:cNvPr>
          <p:cNvSpPr/>
          <p:nvPr/>
        </p:nvSpPr>
        <p:spPr>
          <a:xfrm>
            <a:off x="8905266" y="1184139"/>
            <a:ext cx="12025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Label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AF28CC1-F8CD-4F16-8876-E0E1F08CE1F1}"/>
              </a:ext>
            </a:extLst>
          </p:cNvPr>
          <p:cNvSpPr/>
          <p:nvPr/>
        </p:nvSpPr>
        <p:spPr>
          <a:xfrm>
            <a:off x="8929310" y="1696616"/>
            <a:ext cx="11544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0/1</a:t>
            </a:r>
          </a:p>
        </p:txBody>
      </p:sp>
    </p:spTree>
    <p:extLst>
      <p:ext uri="{BB962C8B-B14F-4D97-AF65-F5344CB8AC3E}">
        <p14:creationId xmlns:p14="http://schemas.microsoft.com/office/powerpoint/2010/main" val="248441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F5AAA-BB29-4C9D-B756-872AB883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964" y="1566398"/>
            <a:ext cx="3604072" cy="1312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DE95CF-77E7-4FA2-AA63-DBC65D757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93" y="494327"/>
            <a:ext cx="3753571" cy="81139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E75FCC-9877-4A7A-921A-2BF3EAB2977F}"/>
              </a:ext>
            </a:extLst>
          </p:cNvPr>
          <p:cNvGrpSpPr/>
          <p:nvPr/>
        </p:nvGrpSpPr>
        <p:grpSpPr>
          <a:xfrm>
            <a:off x="880814" y="4463052"/>
            <a:ext cx="10572208" cy="535833"/>
            <a:chOff x="380546" y="4987165"/>
            <a:chExt cx="10572208" cy="5358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0DD1FB3-7BD6-4FD1-AD15-8680FEF86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546" y="5000616"/>
              <a:ext cx="2412460" cy="52149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010C435-8B74-4732-BD77-3E1D86F4E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7128" y="5001508"/>
              <a:ext cx="2412460" cy="52149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C1ECAE6-DF2C-4168-9D65-D47E990D4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0294" y="5000615"/>
              <a:ext cx="2412460" cy="52149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A1D2D87-90DE-4537-9378-A7363371C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5372" y="4987165"/>
              <a:ext cx="2412460" cy="521490"/>
            </a:xfrm>
            <a:prstGeom prst="rect">
              <a:avLst/>
            </a:prstGeom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04ED7-6B86-4853-9A1F-714448526232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2087044" y="3400057"/>
            <a:ext cx="3177976" cy="1076445"/>
          </a:xfrm>
          <a:prstGeom prst="curvedConnector2">
            <a:avLst/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79FFCD-DF5C-418E-A1EA-03E079AB8DB2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6500424" y="3441605"/>
            <a:ext cx="1062993" cy="9799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21CBA0-B1BA-44C5-A546-F5976937E47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199697" y="3388093"/>
            <a:ext cx="3047095" cy="1088409"/>
          </a:xfrm>
          <a:prstGeom prst="curvedConnector2">
            <a:avLst/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30DDA-DC6E-42B2-B26F-484325CA870F}"/>
              </a:ext>
            </a:extLst>
          </p:cNvPr>
          <p:cNvCxnSpPr>
            <a:cxnSpLocks/>
          </p:cNvCxnSpPr>
          <p:nvPr/>
        </p:nvCxnSpPr>
        <p:spPr>
          <a:xfrm flipV="1">
            <a:off x="5255394" y="2204185"/>
            <a:ext cx="9626" cy="122481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6C5DAFC-543A-4236-B761-FC49C93B38D6}"/>
              </a:ext>
            </a:extLst>
          </p:cNvPr>
          <p:cNvCxnSpPr>
            <a:cxnSpLocks/>
          </p:cNvCxnSpPr>
          <p:nvPr/>
        </p:nvCxnSpPr>
        <p:spPr>
          <a:xfrm flipH="1" flipV="1">
            <a:off x="5893872" y="2204185"/>
            <a:ext cx="4810" cy="12248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FED6B0-2E19-43E1-AD9F-ADBE8E74830F}"/>
              </a:ext>
            </a:extLst>
          </p:cNvPr>
          <p:cNvCxnSpPr>
            <a:cxnSpLocks/>
          </p:cNvCxnSpPr>
          <p:nvPr/>
        </p:nvCxnSpPr>
        <p:spPr>
          <a:xfrm flipV="1">
            <a:off x="6532345" y="2204185"/>
            <a:ext cx="9625" cy="121034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B1B39C-8160-43AB-AA47-15E1B712D7BB}"/>
              </a:ext>
            </a:extLst>
          </p:cNvPr>
          <p:cNvCxnSpPr>
            <a:cxnSpLocks/>
          </p:cNvCxnSpPr>
          <p:nvPr/>
        </p:nvCxnSpPr>
        <p:spPr>
          <a:xfrm flipV="1">
            <a:off x="7195133" y="2204185"/>
            <a:ext cx="0" cy="121034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2">
            <a:extLst>
              <a:ext uri="{FF2B5EF4-FFF2-40B4-BE49-F238E27FC236}">
                <a16:creationId xmlns:a16="http://schemas.microsoft.com/office/drawing/2014/main" id="{78DFC289-065E-447A-AD02-3F85AE1002DC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>
            <a:off x="4807801" y="3391325"/>
            <a:ext cx="1111896" cy="1060245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86E15ED5-793E-44DE-B98B-52E1D450A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970" y="244646"/>
            <a:ext cx="3609145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DE95CF-77E7-4FA2-AA63-DBC65D75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" y="494327"/>
            <a:ext cx="3753571" cy="8113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1EF0DB-08AB-479D-BCD6-F55F31389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61" y="1712827"/>
            <a:ext cx="10577477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0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E94C585-3496-4A74-AF34-D5BDA7E70A87}"/>
              </a:ext>
            </a:extLst>
          </p:cNvPr>
          <p:cNvGrpSpPr/>
          <p:nvPr/>
        </p:nvGrpSpPr>
        <p:grpSpPr>
          <a:xfrm>
            <a:off x="3003232" y="1630363"/>
            <a:ext cx="6185535" cy="3597274"/>
            <a:chOff x="3003232" y="1630363"/>
            <a:chExt cx="6185535" cy="35972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45CC4FD-7273-45D3-9D03-307D9BE8C895}"/>
                </a:ext>
              </a:extLst>
            </p:cNvPr>
            <p:cNvGrpSpPr/>
            <p:nvPr/>
          </p:nvGrpSpPr>
          <p:grpSpPr>
            <a:xfrm>
              <a:off x="3003232" y="1630363"/>
              <a:ext cx="6185535" cy="3597274"/>
              <a:chOff x="0" y="0"/>
              <a:chExt cx="6185922" cy="359752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6E15ED5-793E-44DE-B98B-52E1D450A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1697" y="373711"/>
                <a:ext cx="2028825" cy="735965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0DE95CF-77E7-4FA2-AA63-DBC65D757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21419"/>
                <a:ext cx="3094355" cy="66802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D1EF0DB-08AB-479D-BCD6-F55F31389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880" y="1789043"/>
                <a:ext cx="5573395" cy="1808480"/>
              </a:xfrm>
              <a:prstGeom prst="rect">
                <a:avLst/>
              </a:prstGeom>
            </p:spPr>
          </p:pic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618017DB-4282-48BA-A455-A17F47E78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854325" cy="32600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A: </a:t>
                </a: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Standard Labeled Timeseries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2">
                <a:extLst>
                  <a:ext uri="{FF2B5EF4-FFF2-40B4-BE49-F238E27FC236}">
                    <a16:creationId xmlns:a16="http://schemas.microsoft.com/office/drawing/2014/main" id="{F5809DF1-C6BA-4BBB-9AD3-285023640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1597" y="0"/>
                <a:ext cx="2854325" cy="32575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B: </a:t>
                </a: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Timeseries with Detailed Label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2">
                <a:extLst>
                  <a:ext uri="{FF2B5EF4-FFF2-40B4-BE49-F238E27FC236}">
                    <a16:creationId xmlns:a16="http://schemas.microsoft.com/office/drawing/2014/main" id="{079C9ADE-7DF3-4C9A-A9B7-E611D92B5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335819"/>
                <a:ext cx="5947410" cy="32575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C: </a:t>
                </a: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Windowed Analysis allows a detailed timeseries to be processed by wtCNN 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AC4AFE-1EB6-41A4-BC77-9F400933F98B}"/>
                </a:ext>
              </a:extLst>
            </p:cNvPr>
            <p:cNvCxnSpPr>
              <a:cxnSpLocks/>
            </p:cNvCxnSpPr>
            <p:nvPr/>
          </p:nvCxnSpPr>
          <p:spPr>
            <a:xfrm>
              <a:off x="4448175" y="5086350"/>
              <a:ext cx="200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62131D-A7E9-4128-8108-03BF38F96607}"/>
                </a:ext>
              </a:extLst>
            </p:cNvPr>
            <p:cNvCxnSpPr>
              <a:cxnSpLocks/>
            </p:cNvCxnSpPr>
            <p:nvPr/>
          </p:nvCxnSpPr>
          <p:spPr>
            <a:xfrm>
              <a:off x="5895975" y="5080000"/>
              <a:ext cx="1661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BAB4FCE-3C2D-4F17-8CD1-4EF2DD53AB26}"/>
                </a:ext>
              </a:extLst>
            </p:cNvPr>
            <p:cNvCxnSpPr>
              <a:cxnSpLocks/>
            </p:cNvCxnSpPr>
            <p:nvPr/>
          </p:nvCxnSpPr>
          <p:spPr>
            <a:xfrm>
              <a:off x="7305675" y="5086350"/>
              <a:ext cx="183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89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88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Taylor</dc:creator>
  <cp:lastModifiedBy>Ryan Taylor</cp:lastModifiedBy>
  <cp:revision>22</cp:revision>
  <dcterms:created xsi:type="dcterms:W3CDTF">2020-04-16T23:40:20Z</dcterms:created>
  <dcterms:modified xsi:type="dcterms:W3CDTF">2020-05-01T05:10:39Z</dcterms:modified>
</cp:coreProperties>
</file>