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1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B22C-5034-4963-9107-EB428758D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2DBC0-9244-4824-9E7D-69928EC9A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676CF-E3B9-4905-846A-A9062E59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5643-D8FC-4295-AE81-E92A86D4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31F2-CF5A-4845-B5C4-60D306A5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6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9BC-9DA4-4B5D-9955-105AB59B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A4BFD-D664-43F2-A7D1-E62B7560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0B61-EFBB-4D33-B89B-DA9FACD2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9A5B-61F4-44C3-9909-DAAE4060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30D-F757-40D7-9FAA-46341009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7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C7EA6-0196-4087-8699-53175672F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5DD37-68DD-457F-B036-9479CF1E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1195-5474-4B1B-BF5E-F9EB1825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D1F7-DAB2-4E18-988B-8A1A3B2B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BAEB-AC10-4AE8-AC57-8942C20C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C01E-71F4-4851-8A25-7C8614B1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D47A-067F-4201-8A1A-10933A22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88DCE-0DD9-4483-908D-F09FFC63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2A4F-E3E4-49ED-B0A7-C287560A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0D4E-C100-4991-B101-5769178C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CF3-FBA9-4FBD-AC4A-A214D7CF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6ECC-9E20-470B-892C-5FA625F8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5780-33B9-4DEE-AA22-CAC033F9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821B-DC28-4599-900D-15888565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3913-E26F-47BC-868D-C86CE2CD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E2DB-EA22-4F15-81B1-E85DDE42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75B8-1735-470B-96FF-355BE4F75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8249C-D617-4F74-96C2-772222CC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4DD8-493A-458B-AA8E-D672B9BC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5A5E-2DC3-41EA-A573-67B75105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523F1-F3A5-4EA4-960A-0CA9616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3A0E-8280-4928-97C4-18330ED7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D41F-DA50-4B26-AC93-B6413264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E0DE1-9472-46A8-A885-6485B9A1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1B71D-13F8-492C-8670-19FEB9872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9FE69-B8A9-49FE-B161-7A5D00C9B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E1A43-7A7A-43CE-B9F3-B651F359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50924-223B-4952-81E8-283BCD4F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60BCD-9BED-43E4-91FB-D8CF8DF0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1BF5-A8D2-46DA-A0EA-7D6D3C4A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44FA3-8FF9-42C1-BB56-DA0768D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8C0C-ED6D-4F79-A294-DE7F1D25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BAAF4-3C66-4750-A19D-7AB18390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E359C-8B3C-462D-981E-8F33BA4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128A2-E5E6-4588-8295-542E61D0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87C1-9DE8-4AD9-AF19-2531928C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61F-7311-401C-B471-1E3845A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F0A1-1B83-451E-9DA2-5791C2FC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C5949-A5DD-4427-99C3-2E58D184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9949E-B3EC-41E4-B560-B5F3C1BD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B6F94-7232-4B8A-A109-51120BC4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CD5C5-2479-4120-90FD-7431229D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B31B-11C4-4620-B4AA-03816CDD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19D89-D267-4146-93FE-57D24331F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3E1B7-90FD-43EB-9B77-9AE9FDA3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8D02-25EE-4773-941D-5348D470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79DD6-89B0-42A2-A1A6-D2FF6A9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3471-F622-4F4E-A1C8-35AB213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19782-8217-4987-9497-A13AA69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2334-2B10-49CE-9A16-139DDC04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67A5-D76D-4D96-B026-8140C6824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A3AD5-B0D3-4CFC-B7F2-54C9D912026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2861-279B-4EA3-97FC-444D3B8DC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7E121-7BF0-4090-8D5D-0DCCEABE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C1AF-41AF-4D83-B68A-6F125E9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2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FB6919-BCE3-4E1D-A6BB-F2160059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39" y="2887584"/>
            <a:ext cx="1701800" cy="4064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r>
              <a:rPr lang="en-US" dirty="0"/>
              <a:t>Timeseries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BCFF73-4DE9-4405-BD7E-C1020D9BA54A}"/>
              </a:ext>
            </a:extLst>
          </p:cNvPr>
          <p:cNvSpPr txBox="1">
            <a:spLocks/>
          </p:cNvSpPr>
          <p:nvPr/>
        </p:nvSpPr>
        <p:spPr>
          <a:xfrm>
            <a:off x="5250178" y="2887029"/>
            <a:ext cx="1224282" cy="38623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1B3552-7F70-4942-874B-DB6014E3C7BD}"/>
              </a:ext>
            </a:extLst>
          </p:cNvPr>
          <p:cNvCxnSpPr>
            <a:cxnSpLocks/>
          </p:cNvCxnSpPr>
          <p:nvPr/>
        </p:nvCxnSpPr>
        <p:spPr>
          <a:xfrm>
            <a:off x="1833880" y="589280"/>
            <a:ext cx="0" cy="32789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8ACD22-9FFE-4191-8328-D83EC297B6AB}"/>
              </a:ext>
            </a:extLst>
          </p:cNvPr>
          <p:cNvCxnSpPr>
            <a:cxnSpLocks/>
          </p:cNvCxnSpPr>
          <p:nvPr/>
        </p:nvCxnSpPr>
        <p:spPr>
          <a:xfrm flipH="1" flipV="1">
            <a:off x="548640" y="2651760"/>
            <a:ext cx="11115040" cy="368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45EEFF2B-9F5B-4757-BAF8-E8693E6743CD}"/>
              </a:ext>
            </a:extLst>
          </p:cNvPr>
          <p:cNvSpPr txBox="1">
            <a:spLocks/>
          </p:cNvSpPr>
          <p:nvPr/>
        </p:nvSpPr>
        <p:spPr>
          <a:xfrm>
            <a:off x="-106681" y="1848040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Operation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D4C1419-BC5C-44FC-AA73-0255B495D99A}"/>
              </a:ext>
            </a:extLst>
          </p:cNvPr>
          <p:cNvSpPr txBox="1">
            <a:spLocks/>
          </p:cNvSpPr>
          <p:nvPr/>
        </p:nvSpPr>
        <p:spPr>
          <a:xfrm>
            <a:off x="-213360" y="3033078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B2E6FF1-4EFB-4766-8FD7-44E7950DC35F}"/>
              </a:ext>
            </a:extLst>
          </p:cNvPr>
          <p:cNvSpPr txBox="1">
            <a:spLocks/>
          </p:cNvSpPr>
          <p:nvPr/>
        </p:nvSpPr>
        <p:spPr>
          <a:xfrm>
            <a:off x="3556001" y="1700810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Wavelet Transform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D001656-48DC-476D-B475-70538230E7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13579" y="2245162"/>
            <a:ext cx="677783" cy="607062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659D080D-6145-4E36-A526-57C501BE5C85}"/>
              </a:ext>
            </a:extLst>
          </p:cNvPr>
          <p:cNvSpPr txBox="1">
            <a:spLocks/>
          </p:cNvSpPr>
          <p:nvPr/>
        </p:nvSpPr>
        <p:spPr>
          <a:xfrm>
            <a:off x="2324099" y="3399472"/>
            <a:ext cx="1224281" cy="4064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6538DFD-ED29-4DE5-AFBB-574CA89EDF69}"/>
              </a:ext>
            </a:extLst>
          </p:cNvPr>
          <p:cNvSpPr txBox="1">
            <a:spLocks/>
          </p:cNvSpPr>
          <p:nvPr/>
        </p:nvSpPr>
        <p:spPr>
          <a:xfrm>
            <a:off x="5250179" y="3412172"/>
            <a:ext cx="1224281" cy="3937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9B12C-E465-463F-BC7B-73BDE7EF8CDC}"/>
              </a:ext>
            </a:extLst>
          </p:cNvPr>
          <p:cNvCxnSpPr/>
          <p:nvPr/>
        </p:nvCxnSpPr>
        <p:spPr>
          <a:xfrm>
            <a:off x="3548380" y="3602711"/>
            <a:ext cx="1701799" cy="635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77CD4FC-8C6D-467C-934E-DB8855B82F9B}"/>
              </a:ext>
            </a:extLst>
          </p:cNvPr>
          <p:cNvCxnSpPr>
            <a:cxnSpLocks/>
            <a:stCxn id="90" idx="0"/>
            <a:endCxn id="81" idx="2"/>
          </p:cNvCxnSpPr>
          <p:nvPr/>
        </p:nvCxnSpPr>
        <p:spPr>
          <a:xfrm rot="16200000" flipV="1">
            <a:off x="8719081" y="2134641"/>
            <a:ext cx="1917904" cy="761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F44BED04-DE49-4958-A0CB-7919AADD118C}"/>
              </a:ext>
            </a:extLst>
          </p:cNvPr>
          <p:cNvSpPr txBox="1">
            <a:spLocks/>
          </p:cNvSpPr>
          <p:nvPr/>
        </p:nvSpPr>
        <p:spPr>
          <a:xfrm>
            <a:off x="6329683" y="1712201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Neural Network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089820A-C4EF-4BF9-A84B-38F130B9A25C}"/>
              </a:ext>
            </a:extLst>
          </p:cNvPr>
          <p:cNvSpPr txBox="1">
            <a:spLocks/>
          </p:cNvSpPr>
          <p:nvPr/>
        </p:nvSpPr>
        <p:spPr>
          <a:xfrm>
            <a:off x="6379846" y="343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Untrained CNN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00943E-5140-4149-914E-BAB6599C8CCF}"/>
              </a:ext>
            </a:extLst>
          </p:cNvPr>
          <p:cNvCxnSpPr>
            <a:cxnSpLocks/>
          </p:cNvCxnSpPr>
          <p:nvPr/>
        </p:nvCxnSpPr>
        <p:spPr>
          <a:xfrm flipH="1">
            <a:off x="711200" y="1524000"/>
            <a:ext cx="109524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8" name="Subtitle 2">
            <a:extLst>
              <a:ext uri="{FF2B5EF4-FFF2-40B4-BE49-F238E27FC236}">
                <a16:creationId xmlns:a16="http://schemas.microsoft.com/office/drawing/2014/main" id="{72D8FB27-EE6A-428C-BED9-35022A4D5CF4}"/>
              </a:ext>
            </a:extLst>
          </p:cNvPr>
          <p:cNvSpPr txBox="1">
            <a:spLocks/>
          </p:cNvSpPr>
          <p:nvPr/>
        </p:nvSpPr>
        <p:spPr>
          <a:xfrm>
            <a:off x="-12699" y="701489"/>
            <a:ext cx="2204720" cy="65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Network</a:t>
            </a:r>
          </a:p>
          <a:p>
            <a:endParaRPr lang="en-US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7C07546-E4A7-4ADF-B3F9-6E21B5B78BB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474460" y="2418080"/>
            <a:ext cx="728981" cy="1190981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5FBFB8-8A96-41A4-8573-96967C1283F7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203441" y="1179497"/>
            <a:ext cx="2" cy="53270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147E5BA-2D2C-47CA-9985-B9DA631BFDC9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6474460" y="2548693"/>
            <a:ext cx="728983" cy="531455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0BDD36D5-F687-4F18-A35D-A18DCDC7D42E}"/>
              </a:ext>
            </a:extLst>
          </p:cNvPr>
          <p:cNvSpPr txBox="1">
            <a:spLocks/>
          </p:cNvSpPr>
          <p:nvPr/>
        </p:nvSpPr>
        <p:spPr>
          <a:xfrm>
            <a:off x="8850630" y="343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CNN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DB901AE-8F30-4E60-9BBA-1E0679944999}"/>
              </a:ext>
            </a:extLst>
          </p:cNvPr>
          <p:cNvCxnSpPr>
            <a:cxnSpLocks/>
            <a:stCxn id="45" idx="3"/>
            <a:endCxn id="81" idx="1"/>
          </p:cNvCxnSpPr>
          <p:nvPr/>
        </p:nvCxnSpPr>
        <p:spPr>
          <a:xfrm flipV="1">
            <a:off x="8077202" y="761251"/>
            <a:ext cx="773428" cy="136919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6B770E-68DC-4878-95ED-CBB3EE597A93}"/>
              </a:ext>
            </a:extLst>
          </p:cNvPr>
          <p:cNvSpPr txBox="1">
            <a:spLocks/>
          </p:cNvSpPr>
          <p:nvPr/>
        </p:nvSpPr>
        <p:spPr>
          <a:xfrm>
            <a:off x="8927781" y="3097401"/>
            <a:ext cx="1508120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Unlabeled Images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0D14D9A-0179-4BA5-A9A5-83E646BDC9A3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5303520" y="2119056"/>
            <a:ext cx="558799" cy="767973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DAA26D7-889C-46DA-97A6-5E019128F7E9}"/>
              </a:ext>
            </a:extLst>
          </p:cNvPr>
          <p:cNvCxnSpPr>
            <a:cxnSpLocks/>
            <a:stCxn id="81" idx="3"/>
            <a:endCxn id="102" idx="0"/>
          </p:cNvCxnSpPr>
          <p:nvPr/>
        </p:nvCxnSpPr>
        <p:spPr>
          <a:xfrm>
            <a:off x="10497819" y="761251"/>
            <a:ext cx="795338" cy="2350897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1C737CE7-073B-401A-B1CB-EB79DEF28211}"/>
              </a:ext>
            </a:extLst>
          </p:cNvPr>
          <p:cNvSpPr txBox="1">
            <a:spLocks/>
          </p:cNvSpPr>
          <p:nvPr/>
        </p:nvSpPr>
        <p:spPr>
          <a:xfrm>
            <a:off x="10546713" y="3112148"/>
            <a:ext cx="1492887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Labels</a:t>
            </a:r>
          </a:p>
        </p:txBody>
      </p:sp>
    </p:spTree>
    <p:extLst>
      <p:ext uri="{BB962C8B-B14F-4D97-AF65-F5344CB8AC3E}">
        <p14:creationId xmlns:p14="http://schemas.microsoft.com/office/powerpoint/2010/main" val="167896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FB6919-BCE3-4E1D-A6BB-F2160059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5639" y="5173584"/>
            <a:ext cx="1701800" cy="4064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r>
              <a:rPr lang="en-US" dirty="0"/>
              <a:t>Timeseries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BCFF73-4DE9-4405-BD7E-C1020D9BA54A}"/>
              </a:ext>
            </a:extLst>
          </p:cNvPr>
          <p:cNvSpPr txBox="1">
            <a:spLocks/>
          </p:cNvSpPr>
          <p:nvPr/>
        </p:nvSpPr>
        <p:spPr>
          <a:xfrm>
            <a:off x="5097778" y="5173029"/>
            <a:ext cx="1224282" cy="38623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B2E6FF1-4EFB-4766-8FD7-44E7950DC35F}"/>
              </a:ext>
            </a:extLst>
          </p:cNvPr>
          <p:cNvSpPr txBox="1">
            <a:spLocks/>
          </p:cNvSpPr>
          <p:nvPr/>
        </p:nvSpPr>
        <p:spPr>
          <a:xfrm>
            <a:off x="3403601" y="3986810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Wavelet Transform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D001656-48DC-476D-B475-70538230E7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61179" y="4531162"/>
            <a:ext cx="677783" cy="607062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659D080D-6145-4E36-A526-57C501BE5C85}"/>
              </a:ext>
            </a:extLst>
          </p:cNvPr>
          <p:cNvSpPr txBox="1">
            <a:spLocks/>
          </p:cNvSpPr>
          <p:nvPr/>
        </p:nvSpPr>
        <p:spPr>
          <a:xfrm>
            <a:off x="2171699" y="5685472"/>
            <a:ext cx="1224281" cy="4064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6538DFD-ED29-4DE5-AFBB-574CA89EDF69}"/>
              </a:ext>
            </a:extLst>
          </p:cNvPr>
          <p:cNvSpPr txBox="1">
            <a:spLocks/>
          </p:cNvSpPr>
          <p:nvPr/>
        </p:nvSpPr>
        <p:spPr>
          <a:xfrm>
            <a:off x="5097779" y="5698172"/>
            <a:ext cx="1224281" cy="3937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9B12C-E465-463F-BC7B-73BDE7EF8CDC}"/>
              </a:ext>
            </a:extLst>
          </p:cNvPr>
          <p:cNvCxnSpPr>
            <a:cxnSpLocks/>
          </p:cNvCxnSpPr>
          <p:nvPr/>
        </p:nvCxnSpPr>
        <p:spPr>
          <a:xfrm>
            <a:off x="3395980" y="5888711"/>
            <a:ext cx="1701799" cy="635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77CD4FC-8C6D-467C-934E-DB8855B82F9B}"/>
              </a:ext>
            </a:extLst>
          </p:cNvPr>
          <p:cNvCxnSpPr>
            <a:cxnSpLocks/>
            <a:stCxn id="90" idx="0"/>
            <a:endCxn id="81" idx="2"/>
          </p:cNvCxnSpPr>
          <p:nvPr/>
        </p:nvCxnSpPr>
        <p:spPr>
          <a:xfrm rot="16200000" flipV="1">
            <a:off x="8566681" y="4420641"/>
            <a:ext cx="1917904" cy="761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>
            <a:extLst>
              <a:ext uri="{FF2B5EF4-FFF2-40B4-BE49-F238E27FC236}">
                <a16:creationId xmlns:a16="http://schemas.microsoft.com/office/drawing/2014/main" id="{F44BED04-DE49-4958-A0CB-7919AADD118C}"/>
              </a:ext>
            </a:extLst>
          </p:cNvPr>
          <p:cNvSpPr txBox="1">
            <a:spLocks/>
          </p:cNvSpPr>
          <p:nvPr/>
        </p:nvSpPr>
        <p:spPr>
          <a:xfrm>
            <a:off x="6177283" y="3998201"/>
            <a:ext cx="1747519" cy="83649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 Neural Network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089820A-C4EF-4BF9-A84B-38F130B9A25C}"/>
              </a:ext>
            </a:extLst>
          </p:cNvPr>
          <p:cNvSpPr txBox="1">
            <a:spLocks/>
          </p:cNvSpPr>
          <p:nvPr/>
        </p:nvSpPr>
        <p:spPr>
          <a:xfrm>
            <a:off x="6227446" y="2629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Untrained CNN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A3E979-C240-4D8E-A02A-B3779A455ACC}"/>
              </a:ext>
            </a:extLst>
          </p:cNvPr>
          <p:cNvGrpSpPr/>
          <p:nvPr/>
        </p:nvGrpSpPr>
        <p:grpSpPr>
          <a:xfrm>
            <a:off x="-266881" y="3001003"/>
            <a:ext cx="1976876" cy="3005965"/>
            <a:chOff x="-451892" y="715003"/>
            <a:chExt cx="2339618" cy="3005965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5EEFF2B-9F5B-4757-BAF8-E8693E6743CD}"/>
                </a:ext>
              </a:extLst>
            </p:cNvPr>
            <p:cNvSpPr txBox="1">
              <a:spLocks/>
            </p:cNvSpPr>
            <p:nvPr/>
          </p:nvSpPr>
          <p:spPr>
            <a:xfrm>
              <a:off x="-27443" y="1902741"/>
              <a:ext cx="1751787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chemeClr val="accent2"/>
                  </a:solidFill>
                </a:rPr>
                <a:t>Operation</a:t>
              </a: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CD4C1419-BC5C-44FC-AA73-0255B495D99A}"/>
                </a:ext>
              </a:extLst>
            </p:cNvPr>
            <p:cNvSpPr txBox="1">
              <a:spLocks/>
            </p:cNvSpPr>
            <p:nvPr/>
          </p:nvSpPr>
          <p:spPr>
            <a:xfrm>
              <a:off x="-451892" y="3065966"/>
              <a:ext cx="2339618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/>
                <a:t>Labeled Data</a:t>
              </a:r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72D8FB27-EE6A-428C-BED9-35022A4D5CF4}"/>
                </a:ext>
              </a:extLst>
            </p:cNvPr>
            <p:cNvSpPr txBox="1">
              <a:spLocks/>
            </p:cNvSpPr>
            <p:nvPr/>
          </p:nvSpPr>
          <p:spPr>
            <a:xfrm>
              <a:off x="45731" y="715003"/>
              <a:ext cx="1557008" cy="6550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b="1" dirty="0">
                  <a:solidFill>
                    <a:schemeClr val="accent6"/>
                  </a:solidFill>
                </a:rPr>
                <a:t>Network</a:t>
              </a:r>
            </a:p>
            <a:p>
              <a:pPr algn="l"/>
              <a:endParaRPr lang="en-US" dirty="0"/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7C07546-E4A7-4ADF-B3F9-6E21B5B78BB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322060" y="4704080"/>
            <a:ext cx="728981" cy="1190981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5FBFB8-8A96-41A4-8573-96967C1283F7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051041" y="3465497"/>
            <a:ext cx="2" cy="53270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8147E5BA-2D2C-47CA-9985-B9DA631BFDC9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 flipV="1">
            <a:off x="6322060" y="4834693"/>
            <a:ext cx="728983" cy="531455"/>
          </a:xfrm>
          <a:prstGeom prst="curvedConnector2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0BDD36D5-F687-4F18-A35D-A18DCDC7D42E}"/>
              </a:ext>
            </a:extLst>
          </p:cNvPr>
          <p:cNvSpPr txBox="1">
            <a:spLocks/>
          </p:cNvSpPr>
          <p:nvPr/>
        </p:nvSpPr>
        <p:spPr>
          <a:xfrm>
            <a:off x="8698230" y="2629005"/>
            <a:ext cx="1647189" cy="83649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Trained CNN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DB901AE-8F30-4E60-9BBA-1E0679944999}"/>
              </a:ext>
            </a:extLst>
          </p:cNvPr>
          <p:cNvCxnSpPr>
            <a:cxnSpLocks/>
            <a:stCxn id="45" idx="3"/>
            <a:endCxn id="81" idx="1"/>
          </p:cNvCxnSpPr>
          <p:nvPr/>
        </p:nvCxnSpPr>
        <p:spPr>
          <a:xfrm flipV="1">
            <a:off x="7924802" y="3047251"/>
            <a:ext cx="773428" cy="1369196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Subtitle 2">
            <a:extLst>
              <a:ext uri="{FF2B5EF4-FFF2-40B4-BE49-F238E27FC236}">
                <a16:creationId xmlns:a16="http://schemas.microsoft.com/office/drawing/2014/main" id="{516B770E-68DC-4878-95ED-CBB3EE597A93}"/>
              </a:ext>
            </a:extLst>
          </p:cNvPr>
          <p:cNvSpPr txBox="1">
            <a:spLocks/>
          </p:cNvSpPr>
          <p:nvPr/>
        </p:nvSpPr>
        <p:spPr>
          <a:xfrm>
            <a:off x="8775381" y="5383401"/>
            <a:ext cx="1508120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Unlabeled Images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0D14D9A-0179-4BA5-A9A5-83E646BDC9A3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5151120" y="4405056"/>
            <a:ext cx="558799" cy="767973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6DAA26D7-889C-46DA-97A6-5E019128F7E9}"/>
              </a:ext>
            </a:extLst>
          </p:cNvPr>
          <p:cNvCxnSpPr>
            <a:cxnSpLocks/>
            <a:stCxn id="81" idx="3"/>
            <a:endCxn id="102" idx="0"/>
          </p:cNvCxnSpPr>
          <p:nvPr/>
        </p:nvCxnSpPr>
        <p:spPr>
          <a:xfrm>
            <a:off x="10345419" y="3047251"/>
            <a:ext cx="795338" cy="2350897"/>
          </a:xfrm>
          <a:prstGeom prst="curvedConnector2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1C737CE7-073B-401A-B1CB-EB79DEF28211}"/>
              </a:ext>
            </a:extLst>
          </p:cNvPr>
          <p:cNvSpPr txBox="1">
            <a:spLocks/>
          </p:cNvSpPr>
          <p:nvPr/>
        </p:nvSpPr>
        <p:spPr>
          <a:xfrm>
            <a:off x="10394313" y="5398148"/>
            <a:ext cx="1492887" cy="756113"/>
          </a:xfrm>
          <a:prstGeom prst="roundRect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Predicted Labels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58B89F-68D5-4F40-955D-0C596575081C}"/>
              </a:ext>
            </a:extLst>
          </p:cNvPr>
          <p:cNvCxnSpPr>
            <a:cxnSpLocks/>
          </p:cNvCxnSpPr>
          <p:nvPr/>
        </p:nvCxnSpPr>
        <p:spPr>
          <a:xfrm>
            <a:off x="1688783" y="2286000"/>
            <a:ext cx="0" cy="41964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7173BB-6DA0-4A63-A29E-CFD23B3993B0}"/>
              </a:ext>
            </a:extLst>
          </p:cNvPr>
          <p:cNvSpPr/>
          <p:nvPr/>
        </p:nvSpPr>
        <p:spPr>
          <a:xfrm>
            <a:off x="-139700" y="2205793"/>
            <a:ext cx="12471400" cy="438550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2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2FC02CAD-FBA5-4475-9C7C-C5ACB257037F}"/>
              </a:ext>
            </a:extLst>
          </p:cNvPr>
          <p:cNvSpPr txBox="1">
            <a:spLocks/>
          </p:cNvSpPr>
          <p:nvPr/>
        </p:nvSpPr>
        <p:spPr>
          <a:xfrm>
            <a:off x="1295544" y="5036499"/>
            <a:ext cx="6821106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Variable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DA9D193-961A-4409-B3A5-5338A2D2E11D}"/>
              </a:ext>
            </a:extLst>
          </p:cNvPr>
          <p:cNvSpPr txBox="1">
            <a:spLocks/>
          </p:cNvSpPr>
          <p:nvPr/>
        </p:nvSpPr>
        <p:spPr>
          <a:xfrm>
            <a:off x="1295545" y="5658598"/>
            <a:ext cx="6821105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Label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B63C820-513E-4035-87B8-6DE2565B98D8}"/>
              </a:ext>
            </a:extLst>
          </p:cNvPr>
          <p:cNvSpPr/>
          <p:nvPr/>
        </p:nvSpPr>
        <p:spPr>
          <a:xfrm>
            <a:off x="1295545" y="4027384"/>
            <a:ext cx="6821106" cy="2253313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8B619FA-F257-4C42-AFB5-351B14F5A397}"/>
              </a:ext>
            </a:extLst>
          </p:cNvPr>
          <p:cNvCxnSpPr>
            <a:cxnSpLocks/>
          </p:cNvCxnSpPr>
          <p:nvPr/>
        </p:nvCxnSpPr>
        <p:spPr>
          <a:xfrm flipV="1">
            <a:off x="2483597" y="5810060"/>
            <a:ext cx="2889854" cy="21590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40D739-0CB5-4238-BFB1-47FD92B5D132}"/>
              </a:ext>
            </a:extLst>
          </p:cNvPr>
          <p:cNvCxnSpPr>
            <a:cxnSpLocks/>
          </p:cNvCxnSpPr>
          <p:nvPr/>
        </p:nvCxnSpPr>
        <p:spPr>
          <a:xfrm rot="10800000">
            <a:off x="5373451" y="5810061"/>
            <a:ext cx="1114726" cy="215901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C1B7B50-36F5-4E25-BE71-1CBF78C237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43127" y="5810060"/>
            <a:ext cx="1317924" cy="215902"/>
          </a:xfrm>
          <a:prstGeom prst="bent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2845AA-BF9B-497E-9FB5-2493F3E098FF}"/>
              </a:ext>
            </a:extLst>
          </p:cNvPr>
          <p:cNvSpPr/>
          <p:nvPr/>
        </p:nvSpPr>
        <p:spPr>
          <a:xfrm>
            <a:off x="3036651" y="5143996"/>
            <a:ext cx="4838700" cy="449566"/>
          </a:xfrm>
          <a:custGeom>
            <a:avLst/>
            <a:gdLst>
              <a:gd name="connsiteX0" fmla="*/ 0 w 4838700"/>
              <a:gd name="connsiteY0" fmla="*/ 369288 h 449566"/>
              <a:gd name="connsiteX1" fmla="*/ 457200 w 4838700"/>
              <a:gd name="connsiteY1" fmla="*/ 343888 h 449566"/>
              <a:gd name="connsiteX2" fmla="*/ 863600 w 4838700"/>
              <a:gd name="connsiteY2" fmla="*/ 64488 h 449566"/>
              <a:gd name="connsiteX3" fmla="*/ 1168400 w 4838700"/>
              <a:gd name="connsiteY3" fmla="*/ 26388 h 449566"/>
              <a:gd name="connsiteX4" fmla="*/ 1257300 w 4838700"/>
              <a:gd name="connsiteY4" fmla="*/ 394688 h 449566"/>
              <a:gd name="connsiteX5" fmla="*/ 1422400 w 4838700"/>
              <a:gd name="connsiteY5" fmla="*/ 331188 h 449566"/>
              <a:gd name="connsiteX6" fmla="*/ 1524000 w 4838700"/>
              <a:gd name="connsiteY6" fmla="*/ 64488 h 449566"/>
              <a:gd name="connsiteX7" fmla="*/ 1638300 w 4838700"/>
              <a:gd name="connsiteY7" fmla="*/ 77188 h 449566"/>
              <a:gd name="connsiteX8" fmla="*/ 1651000 w 4838700"/>
              <a:gd name="connsiteY8" fmla="*/ 343888 h 449566"/>
              <a:gd name="connsiteX9" fmla="*/ 1841500 w 4838700"/>
              <a:gd name="connsiteY9" fmla="*/ 381988 h 449566"/>
              <a:gd name="connsiteX10" fmla="*/ 1930400 w 4838700"/>
              <a:gd name="connsiteY10" fmla="*/ 89888 h 449566"/>
              <a:gd name="connsiteX11" fmla="*/ 2159000 w 4838700"/>
              <a:gd name="connsiteY11" fmla="*/ 13688 h 449566"/>
              <a:gd name="connsiteX12" fmla="*/ 2222500 w 4838700"/>
              <a:gd name="connsiteY12" fmla="*/ 140688 h 449566"/>
              <a:gd name="connsiteX13" fmla="*/ 2273300 w 4838700"/>
              <a:gd name="connsiteY13" fmla="*/ 432788 h 449566"/>
              <a:gd name="connsiteX14" fmla="*/ 2463800 w 4838700"/>
              <a:gd name="connsiteY14" fmla="*/ 381988 h 449566"/>
              <a:gd name="connsiteX15" fmla="*/ 2527300 w 4838700"/>
              <a:gd name="connsiteY15" fmla="*/ 115288 h 449566"/>
              <a:gd name="connsiteX16" fmla="*/ 2717800 w 4838700"/>
              <a:gd name="connsiteY16" fmla="*/ 115288 h 449566"/>
              <a:gd name="connsiteX17" fmla="*/ 2870200 w 4838700"/>
              <a:gd name="connsiteY17" fmla="*/ 369288 h 449566"/>
              <a:gd name="connsiteX18" fmla="*/ 3111500 w 4838700"/>
              <a:gd name="connsiteY18" fmla="*/ 394688 h 449566"/>
              <a:gd name="connsiteX19" fmla="*/ 3822700 w 4838700"/>
              <a:gd name="connsiteY19" fmla="*/ 267688 h 449566"/>
              <a:gd name="connsiteX20" fmla="*/ 4178300 w 4838700"/>
              <a:gd name="connsiteY20" fmla="*/ 13688 h 449566"/>
              <a:gd name="connsiteX21" fmla="*/ 4356100 w 4838700"/>
              <a:gd name="connsiteY21" fmla="*/ 166088 h 449566"/>
              <a:gd name="connsiteX22" fmla="*/ 4368800 w 4838700"/>
              <a:gd name="connsiteY22" fmla="*/ 420088 h 449566"/>
              <a:gd name="connsiteX23" fmla="*/ 4584700 w 4838700"/>
              <a:gd name="connsiteY23" fmla="*/ 331188 h 449566"/>
              <a:gd name="connsiteX24" fmla="*/ 4660900 w 4838700"/>
              <a:gd name="connsiteY24" fmla="*/ 191488 h 449566"/>
              <a:gd name="connsiteX25" fmla="*/ 4724400 w 4838700"/>
              <a:gd name="connsiteY25" fmla="*/ 13688 h 449566"/>
              <a:gd name="connsiteX26" fmla="*/ 4838700 w 4838700"/>
              <a:gd name="connsiteY26" fmla="*/ 26388 h 44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38700" h="449566">
                <a:moveTo>
                  <a:pt x="0" y="369288"/>
                </a:moveTo>
                <a:cubicBezTo>
                  <a:pt x="156633" y="381988"/>
                  <a:pt x="313267" y="394688"/>
                  <a:pt x="457200" y="343888"/>
                </a:cubicBezTo>
                <a:cubicBezTo>
                  <a:pt x="601133" y="293088"/>
                  <a:pt x="745067" y="117405"/>
                  <a:pt x="863600" y="64488"/>
                </a:cubicBezTo>
                <a:cubicBezTo>
                  <a:pt x="982133" y="11571"/>
                  <a:pt x="1102783" y="-28645"/>
                  <a:pt x="1168400" y="26388"/>
                </a:cubicBezTo>
                <a:cubicBezTo>
                  <a:pt x="1234017" y="81421"/>
                  <a:pt x="1214967" y="343888"/>
                  <a:pt x="1257300" y="394688"/>
                </a:cubicBezTo>
                <a:cubicBezTo>
                  <a:pt x="1299633" y="445488"/>
                  <a:pt x="1377950" y="386221"/>
                  <a:pt x="1422400" y="331188"/>
                </a:cubicBezTo>
                <a:cubicBezTo>
                  <a:pt x="1466850" y="276155"/>
                  <a:pt x="1488017" y="106821"/>
                  <a:pt x="1524000" y="64488"/>
                </a:cubicBezTo>
                <a:cubicBezTo>
                  <a:pt x="1559983" y="22155"/>
                  <a:pt x="1617133" y="30621"/>
                  <a:pt x="1638300" y="77188"/>
                </a:cubicBezTo>
                <a:cubicBezTo>
                  <a:pt x="1659467" y="123755"/>
                  <a:pt x="1617133" y="293088"/>
                  <a:pt x="1651000" y="343888"/>
                </a:cubicBezTo>
                <a:cubicBezTo>
                  <a:pt x="1684867" y="394688"/>
                  <a:pt x="1794933" y="424321"/>
                  <a:pt x="1841500" y="381988"/>
                </a:cubicBezTo>
                <a:cubicBezTo>
                  <a:pt x="1888067" y="339655"/>
                  <a:pt x="1877483" y="151271"/>
                  <a:pt x="1930400" y="89888"/>
                </a:cubicBezTo>
                <a:cubicBezTo>
                  <a:pt x="1983317" y="28505"/>
                  <a:pt x="2110317" y="5221"/>
                  <a:pt x="2159000" y="13688"/>
                </a:cubicBezTo>
                <a:cubicBezTo>
                  <a:pt x="2207683" y="22155"/>
                  <a:pt x="2203450" y="70838"/>
                  <a:pt x="2222500" y="140688"/>
                </a:cubicBezTo>
                <a:cubicBezTo>
                  <a:pt x="2241550" y="210538"/>
                  <a:pt x="2233083" y="392571"/>
                  <a:pt x="2273300" y="432788"/>
                </a:cubicBezTo>
                <a:cubicBezTo>
                  <a:pt x="2313517" y="473005"/>
                  <a:pt x="2421467" y="434905"/>
                  <a:pt x="2463800" y="381988"/>
                </a:cubicBezTo>
                <a:cubicBezTo>
                  <a:pt x="2506133" y="329071"/>
                  <a:pt x="2484967" y="159738"/>
                  <a:pt x="2527300" y="115288"/>
                </a:cubicBezTo>
                <a:cubicBezTo>
                  <a:pt x="2569633" y="70838"/>
                  <a:pt x="2660650" y="72955"/>
                  <a:pt x="2717800" y="115288"/>
                </a:cubicBezTo>
                <a:cubicBezTo>
                  <a:pt x="2774950" y="157621"/>
                  <a:pt x="2804583" y="322721"/>
                  <a:pt x="2870200" y="369288"/>
                </a:cubicBezTo>
                <a:cubicBezTo>
                  <a:pt x="2935817" y="415855"/>
                  <a:pt x="2952750" y="411621"/>
                  <a:pt x="3111500" y="394688"/>
                </a:cubicBezTo>
                <a:cubicBezTo>
                  <a:pt x="3270250" y="377755"/>
                  <a:pt x="3644900" y="331188"/>
                  <a:pt x="3822700" y="267688"/>
                </a:cubicBezTo>
                <a:cubicBezTo>
                  <a:pt x="4000500" y="204188"/>
                  <a:pt x="4089400" y="30621"/>
                  <a:pt x="4178300" y="13688"/>
                </a:cubicBezTo>
                <a:cubicBezTo>
                  <a:pt x="4267200" y="-3245"/>
                  <a:pt x="4324350" y="98355"/>
                  <a:pt x="4356100" y="166088"/>
                </a:cubicBezTo>
                <a:cubicBezTo>
                  <a:pt x="4387850" y="233821"/>
                  <a:pt x="4330700" y="392571"/>
                  <a:pt x="4368800" y="420088"/>
                </a:cubicBezTo>
                <a:cubicBezTo>
                  <a:pt x="4406900" y="447605"/>
                  <a:pt x="4536017" y="369288"/>
                  <a:pt x="4584700" y="331188"/>
                </a:cubicBezTo>
                <a:cubicBezTo>
                  <a:pt x="4633383" y="293088"/>
                  <a:pt x="4637617" y="244405"/>
                  <a:pt x="4660900" y="191488"/>
                </a:cubicBezTo>
                <a:cubicBezTo>
                  <a:pt x="4684183" y="138571"/>
                  <a:pt x="4694767" y="41205"/>
                  <a:pt x="4724400" y="13688"/>
                </a:cubicBezTo>
                <a:cubicBezTo>
                  <a:pt x="4754033" y="-13829"/>
                  <a:pt x="4809067" y="5221"/>
                  <a:pt x="4838700" y="2638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17B3B1-BA0C-4269-80B8-2319CD69A682}"/>
              </a:ext>
            </a:extLst>
          </p:cNvPr>
          <p:cNvSpPr txBox="1"/>
          <p:nvPr/>
        </p:nvSpPr>
        <p:spPr>
          <a:xfrm>
            <a:off x="2499170" y="4037438"/>
            <a:ext cx="44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Timeseries</a:t>
            </a:r>
            <a:endParaRPr lang="en-US" sz="4000" b="1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ED28B13-3A81-40EB-841C-AB2420CE6BE9}"/>
              </a:ext>
            </a:extLst>
          </p:cNvPr>
          <p:cNvSpPr txBox="1">
            <a:spLocks/>
          </p:cNvSpPr>
          <p:nvPr/>
        </p:nvSpPr>
        <p:spPr>
          <a:xfrm>
            <a:off x="1279971" y="1976722"/>
            <a:ext cx="6821106" cy="622099"/>
          </a:xfrm>
          <a:prstGeom prst="roundRect">
            <a:avLst>
              <a:gd name="adj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/>
              <a:t>Variable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DA56186-49E4-4C65-80E2-C9102D965FCE}"/>
              </a:ext>
            </a:extLst>
          </p:cNvPr>
          <p:cNvSpPr/>
          <p:nvPr/>
        </p:nvSpPr>
        <p:spPr>
          <a:xfrm>
            <a:off x="1279971" y="1121371"/>
            <a:ext cx="6821106" cy="1709246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4CDD09C-609B-42EE-9BC2-919C2CEFF12B}"/>
              </a:ext>
            </a:extLst>
          </p:cNvPr>
          <p:cNvSpPr/>
          <p:nvPr/>
        </p:nvSpPr>
        <p:spPr>
          <a:xfrm>
            <a:off x="2922351" y="2062988"/>
            <a:ext cx="4838700" cy="449566"/>
          </a:xfrm>
          <a:custGeom>
            <a:avLst/>
            <a:gdLst>
              <a:gd name="connsiteX0" fmla="*/ 0 w 4838700"/>
              <a:gd name="connsiteY0" fmla="*/ 369288 h 449566"/>
              <a:gd name="connsiteX1" fmla="*/ 457200 w 4838700"/>
              <a:gd name="connsiteY1" fmla="*/ 343888 h 449566"/>
              <a:gd name="connsiteX2" fmla="*/ 863600 w 4838700"/>
              <a:gd name="connsiteY2" fmla="*/ 64488 h 449566"/>
              <a:gd name="connsiteX3" fmla="*/ 1168400 w 4838700"/>
              <a:gd name="connsiteY3" fmla="*/ 26388 h 449566"/>
              <a:gd name="connsiteX4" fmla="*/ 1257300 w 4838700"/>
              <a:gd name="connsiteY4" fmla="*/ 394688 h 449566"/>
              <a:gd name="connsiteX5" fmla="*/ 1422400 w 4838700"/>
              <a:gd name="connsiteY5" fmla="*/ 331188 h 449566"/>
              <a:gd name="connsiteX6" fmla="*/ 1524000 w 4838700"/>
              <a:gd name="connsiteY6" fmla="*/ 64488 h 449566"/>
              <a:gd name="connsiteX7" fmla="*/ 1638300 w 4838700"/>
              <a:gd name="connsiteY7" fmla="*/ 77188 h 449566"/>
              <a:gd name="connsiteX8" fmla="*/ 1651000 w 4838700"/>
              <a:gd name="connsiteY8" fmla="*/ 343888 h 449566"/>
              <a:gd name="connsiteX9" fmla="*/ 1841500 w 4838700"/>
              <a:gd name="connsiteY9" fmla="*/ 381988 h 449566"/>
              <a:gd name="connsiteX10" fmla="*/ 1930400 w 4838700"/>
              <a:gd name="connsiteY10" fmla="*/ 89888 h 449566"/>
              <a:gd name="connsiteX11" fmla="*/ 2159000 w 4838700"/>
              <a:gd name="connsiteY11" fmla="*/ 13688 h 449566"/>
              <a:gd name="connsiteX12" fmla="*/ 2222500 w 4838700"/>
              <a:gd name="connsiteY12" fmla="*/ 140688 h 449566"/>
              <a:gd name="connsiteX13" fmla="*/ 2273300 w 4838700"/>
              <a:gd name="connsiteY13" fmla="*/ 432788 h 449566"/>
              <a:gd name="connsiteX14" fmla="*/ 2463800 w 4838700"/>
              <a:gd name="connsiteY14" fmla="*/ 381988 h 449566"/>
              <a:gd name="connsiteX15" fmla="*/ 2527300 w 4838700"/>
              <a:gd name="connsiteY15" fmla="*/ 115288 h 449566"/>
              <a:gd name="connsiteX16" fmla="*/ 2717800 w 4838700"/>
              <a:gd name="connsiteY16" fmla="*/ 115288 h 449566"/>
              <a:gd name="connsiteX17" fmla="*/ 2870200 w 4838700"/>
              <a:gd name="connsiteY17" fmla="*/ 369288 h 449566"/>
              <a:gd name="connsiteX18" fmla="*/ 3111500 w 4838700"/>
              <a:gd name="connsiteY18" fmla="*/ 394688 h 449566"/>
              <a:gd name="connsiteX19" fmla="*/ 3822700 w 4838700"/>
              <a:gd name="connsiteY19" fmla="*/ 267688 h 449566"/>
              <a:gd name="connsiteX20" fmla="*/ 4178300 w 4838700"/>
              <a:gd name="connsiteY20" fmla="*/ 13688 h 449566"/>
              <a:gd name="connsiteX21" fmla="*/ 4356100 w 4838700"/>
              <a:gd name="connsiteY21" fmla="*/ 166088 h 449566"/>
              <a:gd name="connsiteX22" fmla="*/ 4368800 w 4838700"/>
              <a:gd name="connsiteY22" fmla="*/ 420088 h 449566"/>
              <a:gd name="connsiteX23" fmla="*/ 4584700 w 4838700"/>
              <a:gd name="connsiteY23" fmla="*/ 331188 h 449566"/>
              <a:gd name="connsiteX24" fmla="*/ 4660900 w 4838700"/>
              <a:gd name="connsiteY24" fmla="*/ 191488 h 449566"/>
              <a:gd name="connsiteX25" fmla="*/ 4724400 w 4838700"/>
              <a:gd name="connsiteY25" fmla="*/ 13688 h 449566"/>
              <a:gd name="connsiteX26" fmla="*/ 4838700 w 4838700"/>
              <a:gd name="connsiteY26" fmla="*/ 26388 h 44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38700" h="449566">
                <a:moveTo>
                  <a:pt x="0" y="369288"/>
                </a:moveTo>
                <a:cubicBezTo>
                  <a:pt x="156633" y="381988"/>
                  <a:pt x="313267" y="394688"/>
                  <a:pt x="457200" y="343888"/>
                </a:cubicBezTo>
                <a:cubicBezTo>
                  <a:pt x="601133" y="293088"/>
                  <a:pt x="745067" y="117405"/>
                  <a:pt x="863600" y="64488"/>
                </a:cubicBezTo>
                <a:cubicBezTo>
                  <a:pt x="982133" y="11571"/>
                  <a:pt x="1102783" y="-28645"/>
                  <a:pt x="1168400" y="26388"/>
                </a:cubicBezTo>
                <a:cubicBezTo>
                  <a:pt x="1234017" y="81421"/>
                  <a:pt x="1214967" y="343888"/>
                  <a:pt x="1257300" y="394688"/>
                </a:cubicBezTo>
                <a:cubicBezTo>
                  <a:pt x="1299633" y="445488"/>
                  <a:pt x="1377950" y="386221"/>
                  <a:pt x="1422400" y="331188"/>
                </a:cubicBezTo>
                <a:cubicBezTo>
                  <a:pt x="1466850" y="276155"/>
                  <a:pt x="1488017" y="106821"/>
                  <a:pt x="1524000" y="64488"/>
                </a:cubicBezTo>
                <a:cubicBezTo>
                  <a:pt x="1559983" y="22155"/>
                  <a:pt x="1617133" y="30621"/>
                  <a:pt x="1638300" y="77188"/>
                </a:cubicBezTo>
                <a:cubicBezTo>
                  <a:pt x="1659467" y="123755"/>
                  <a:pt x="1617133" y="293088"/>
                  <a:pt x="1651000" y="343888"/>
                </a:cubicBezTo>
                <a:cubicBezTo>
                  <a:pt x="1684867" y="394688"/>
                  <a:pt x="1794933" y="424321"/>
                  <a:pt x="1841500" y="381988"/>
                </a:cubicBezTo>
                <a:cubicBezTo>
                  <a:pt x="1888067" y="339655"/>
                  <a:pt x="1877483" y="151271"/>
                  <a:pt x="1930400" y="89888"/>
                </a:cubicBezTo>
                <a:cubicBezTo>
                  <a:pt x="1983317" y="28505"/>
                  <a:pt x="2110317" y="5221"/>
                  <a:pt x="2159000" y="13688"/>
                </a:cubicBezTo>
                <a:cubicBezTo>
                  <a:pt x="2207683" y="22155"/>
                  <a:pt x="2203450" y="70838"/>
                  <a:pt x="2222500" y="140688"/>
                </a:cubicBezTo>
                <a:cubicBezTo>
                  <a:pt x="2241550" y="210538"/>
                  <a:pt x="2233083" y="392571"/>
                  <a:pt x="2273300" y="432788"/>
                </a:cubicBezTo>
                <a:cubicBezTo>
                  <a:pt x="2313517" y="473005"/>
                  <a:pt x="2421467" y="434905"/>
                  <a:pt x="2463800" y="381988"/>
                </a:cubicBezTo>
                <a:cubicBezTo>
                  <a:pt x="2506133" y="329071"/>
                  <a:pt x="2484967" y="159738"/>
                  <a:pt x="2527300" y="115288"/>
                </a:cubicBezTo>
                <a:cubicBezTo>
                  <a:pt x="2569633" y="70838"/>
                  <a:pt x="2660650" y="72955"/>
                  <a:pt x="2717800" y="115288"/>
                </a:cubicBezTo>
                <a:cubicBezTo>
                  <a:pt x="2774950" y="157621"/>
                  <a:pt x="2804583" y="322721"/>
                  <a:pt x="2870200" y="369288"/>
                </a:cubicBezTo>
                <a:cubicBezTo>
                  <a:pt x="2935817" y="415855"/>
                  <a:pt x="2952750" y="411621"/>
                  <a:pt x="3111500" y="394688"/>
                </a:cubicBezTo>
                <a:cubicBezTo>
                  <a:pt x="3270250" y="377755"/>
                  <a:pt x="3644900" y="331188"/>
                  <a:pt x="3822700" y="267688"/>
                </a:cubicBezTo>
                <a:cubicBezTo>
                  <a:pt x="4000500" y="204188"/>
                  <a:pt x="4089400" y="30621"/>
                  <a:pt x="4178300" y="13688"/>
                </a:cubicBezTo>
                <a:cubicBezTo>
                  <a:pt x="4267200" y="-3245"/>
                  <a:pt x="4324350" y="98355"/>
                  <a:pt x="4356100" y="166088"/>
                </a:cubicBezTo>
                <a:cubicBezTo>
                  <a:pt x="4387850" y="233821"/>
                  <a:pt x="4330700" y="392571"/>
                  <a:pt x="4368800" y="420088"/>
                </a:cubicBezTo>
                <a:cubicBezTo>
                  <a:pt x="4406900" y="447605"/>
                  <a:pt x="4536017" y="369288"/>
                  <a:pt x="4584700" y="331188"/>
                </a:cubicBezTo>
                <a:cubicBezTo>
                  <a:pt x="4633383" y="293088"/>
                  <a:pt x="4637617" y="244405"/>
                  <a:pt x="4660900" y="191488"/>
                </a:cubicBezTo>
                <a:cubicBezTo>
                  <a:pt x="4684183" y="138571"/>
                  <a:pt x="4694767" y="41205"/>
                  <a:pt x="4724400" y="13688"/>
                </a:cubicBezTo>
                <a:cubicBezTo>
                  <a:pt x="4754033" y="-13829"/>
                  <a:pt x="4809067" y="5221"/>
                  <a:pt x="4838700" y="26388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B4AC39-8FF4-444E-A9EE-87FFABBA5F71}"/>
              </a:ext>
            </a:extLst>
          </p:cNvPr>
          <p:cNvSpPr txBox="1"/>
          <p:nvPr/>
        </p:nvSpPr>
        <p:spPr>
          <a:xfrm>
            <a:off x="2483597" y="1045640"/>
            <a:ext cx="441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Timeseries</a:t>
            </a:r>
            <a:endParaRPr lang="en-US" sz="4000" b="1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4153A1B-AFD4-4B8B-AFEB-A73AB166811E}"/>
              </a:ext>
            </a:extLst>
          </p:cNvPr>
          <p:cNvSpPr/>
          <p:nvPr/>
        </p:nvSpPr>
        <p:spPr>
          <a:xfrm>
            <a:off x="8101077" y="1114347"/>
            <a:ext cx="2810952" cy="1709246"/>
          </a:xfrm>
          <a:prstGeom prst="roundRect">
            <a:avLst>
              <a:gd name="adj" fmla="val 8752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CDDD41-447F-4A09-B6B4-DE0C8E9FC635}"/>
              </a:ext>
            </a:extLst>
          </p:cNvPr>
          <p:cNvSpPr/>
          <p:nvPr/>
        </p:nvSpPr>
        <p:spPr>
          <a:xfrm>
            <a:off x="8905266" y="1184139"/>
            <a:ext cx="1202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Label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F28CC1-F8CD-4F16-8876-E0E1F08CE1F1}"/>
              </a:ext>
            </a:extLst>
          </p:cNvPr>
          <p:cNvSpPr/>
          <p:nvPr/>
        </p:nvSpPr>
        <p:spPr>
          <a:xfrm>
            <a:off x="8929310" y="1696616"/>
            <a:ext cx="1154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248441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F5AAA-BB29-4C9D-B756-872AB883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64" y="1566398"/>
            <a:ext cx="3604072" cy="1312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E95CF-77E7-4FA2-AA63-DBC65D757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3" y="494327"/>
            <a:ext cx="3753571" cy="8113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E75FCC-9877-4A7A-921A-2BF3EAB2977F}"/>
              </a:ext>
            </a:extLst>
          </p:cNvPr>
          <p:cNvGrpSpPr/>
          <p:nvPr/>
        </p:nvGrpSpPr>
        <p:grpSpPr>
          <a:xfrm>
            <a:off x="880814" y="4463052"/>
            <a:ext cx="10572208" cy="535833"/>
            <a:chOff x="380546" y="4987165"/>
            <a:chExt cx="10572208" cy="53583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0DD1FB3-7BD6-4FD1-AD15-8680FEF86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46" y="5000616"/>
              <a:ext cx="2412460" cy="52149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10C435-8B74-4732-BD77-3E1D86F4E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7128" y="5001508"/>
              <a:ext cx="2412460" cy="52149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C1ECAE6-DF2C-4168-9D65-D47E990D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0294" y="5000615"/>
              <a:ext cx="2412460" cy="52149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A1D2D87-90DE-4537-9378-A7363371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372" y="4987165"/>
              <a:ext cx="2412460" cy="521490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04ED7-6B86-4853-9A1F-714448526232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2087044" y="3400057"/>
            <a:ext cx="3177976" cy="1076445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79FFCD-DF5C-418E-A1EA-03E079AB8DB2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6500424" y="3441605"/>
            <a:ext cx="1062993" cy="979900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21CBA0-B1BA-44C5-A546-F5976937E47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199697" y="3388093"/>
            <a:ext cx="3047095" cy="1088409"/>
          </a:xfrm>
          <a:prstGeom prst="curvedConnector2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30DDA-DC6E-42B2-B26F-484325CA870F}"/>
              </a:ext>
            </a:extLst>
          </p:cNvPr>
          <p:cNvCxnSpPr>
            <a:cxnSpLocks/>
          </p:cNvCxnSpPr>
          <p:nvPr/>
        </p:nvCxnSpPr>
        <p:spPr>
          <a:xfrm flipV="1">
            <a:off x="5255394" y="2204185"/>
            <a:ext cx="9626" cy="122481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C5DAFC-543A-4236-B761-FC49C93B38D6}"/>
              </a:ext>
            </a:extLst>
          </p:cNvPr>
          <p:cNvCxnSpPr>
            <a:cxnSpLocks/>
          </p:cNvCxnSpPr>
          <p:nvPr/>
        </p:nvCxnSpPr>
        <p:spPr>
          <a:xfrm flipH="1" flipV="1">
            <a:off x="5893872" y="2204185"/>
            <a:ext cx="4810" cy="122481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FED6B0-2E19-43E1-AD9F-ADBE8E74830F}"/>
              </a:ext>
            </a:extLst>
          </p:cNvPr>
          <p:cNvCxnSpPr>
            <a:cxnSpLocks/>
          </p:cNvCxnSpPr>
          <p:nvPr/>
        </p:nvCxnSpPr>
        <p:spPr>
          <a:xfrm flipV="1">
            <a:off x="6532345" y="2204185"/>
            <a:ext cx="9625" cy="1210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B1B39C-8160-43AB-AA47-15E1B712D7BB}"/>
              </a:ext>
            </a:extLst>
          </p:cNvPr>
          <p:cNvCxnSpPr>
            <a:cxnSpLocks/>
          </p:cNvCxnSpPr>
          <p:nvPr/>
        </p:nvCxnSpPr>
        <p:spPr>
          <a:xfrm flipV="1">
            <a:off x="7195133" y="2204185"/>
            <a:ext cx="0" cy="1210348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2">
            <a:extLst>
              <a:ext uri="{FF2B5EF4-FFF2-40B4-BE49-F238E27FC236}">
                <a16:creationId xmlns:a16="http://schemas.microsoft.com/office/drawing/2014/main" id="{78DFC289-065E-447A-AD02-3F85AE1002DC}"/>
              </a:ext>
            </a:extLst>
          </p:cNvPr>
          <p:cNvCxnSpPr>
            <a:cxnSpLocks/>
            <a:endCxn id="14" idx="0"/>
          </p:cNvCxnSpPr>
          <p:nvPr/>
        </p:nvCxnSpPr>
        <p:spPr>
          <a:xfrm rot="5400000">
            <a:off x="4807801" y="3391325"/>
            <a:ext cx="1111896" cy="1060245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86E15ED5-793E-44DE-B98B-52E1D450A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970" y="244646"/>
            <a:ext cx="3609145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DE95CF-77E7-4FA2-AA63-DBC65D75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" y="494327"/>
            <a:ext cx="3753571" cy="8113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1EF0DB-08AB-479D-BCD6-F55F3138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1" y="1712827"/>
            <a:ext cx="10577477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E94C585-3496-4A74-AF34-D5BDA7E70A87}"/>
              </a:ext>
            </a:extLst>
          </p:cNvPr>
          <p:cNvGrpSpPr/>
          <p:nvPr/>
        </p:nvGrpSpPr>
        <p:grpSpPr>
          <a:xfrm>
            <a:off x="3003232" y="1630363"/>
            <a:ext cx="6185535" cy="3597274"/>
            <a:chOff x="3003232" y="1630363"/>
            <a:chExt cx="6185535" cy="359727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5CC4FD-7273-45D3-9D03-307D9BE8C895}"/>
                </a:ext>
              </a:extLst>
            </p:cNvPr>
            <p:cNvGrpSpPr/>
            <p:nvPr/>
          </p:nvGrpSpPr>
          <p:grpSpPr>
            <a:xfrm>
              <a:off x="3003232" y="1630363"/>
              <a:ext cx="6185535" cy="3597274"/>
              <a:chOff x="0" y="0"/>
              <a:chExt cx="6185922" cy="359752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E15ED5-793E-44DE-B98B-52E1D450A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1697" y="373711"/>
                <a:ext cx="2028825" cy="73596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0DE95CF-77E7-4FA2-AA63-DBC65D757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1419"/>
                <a:ext cx="3094355" cy="66802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D1EF0DB-08AB-479D-BCD6-F55F31389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" y="1789043"/>
                <a:ext cx="5573395" cy="1808480"/>
              </a:xfrm>
              <a:prstGeom prst="rect">
                <a:avLst/>
              </a:prstGeom>
            </p:spPr>
          </p:pic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618017DB-4282-48BA-A455-A17F47E789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854325" cy="32600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Standard Labeled Timeseries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F5809DF1-C6BA-4BBB-9AD3-285023640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1597" y="0"/>
                <a:ext cx="2854325" cy="3257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Timeseries with Detailed Label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079C9ADE-7DF3-4C9A-A9B7-E611D92B5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335819"/>
                <a:ext cx="5947410" cy="32575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C: </a:t>
                </a: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Windowed Analysis allows a detailed timeseries to be processed by wtCNN 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AC4AFE-1EB6-41A4-BC77-9F400933F98B}"/>
                </a:ext>
              </a:extLst>
            </p:cNvPr>
            <p:cNvCxnSpPr>
              <a:cxnSpLocks/>
            </p:cNvCxnSpPr>
            <p:nvPr/>
          </p:nvCxnSpPr>
          <p:spPr>
            <a:xfrm>
              <a:off x="4448175" y="5086350"/>
              <a:ext cx="200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62131D-A7E9-4128-8108-03BF38F96607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5" y="5080000"/>
              <a:ext cx="1661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BAB4FCE-3C2D-4F17-8CD1-4EF2DD53AB26}"/>
                </a:ext>
              </a:extLst>
            </p:cNvPr>
            <p:cNvCxnSpPr>
              <a:cxnSpLocks/>
            </p:cNvCxnSpPr>
            <p:nvPr/>
          </p:nvCxnSpPr>
          <p:spPr>
            <a:xfrm>
              <a:off x="7305675" y="5086350"/>
              <a:ext cx="183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Taylor</dc:creator>
  <cp:lastModifiedBy>Ryan Taylor</cp:lastModifiedBy>
  <cp:revision>10</cp:revision>
  <dcterms:created xsi:type="dcterms:W3CDTF">2020-04-16T23:40:20Z</dcterms:created>
  <dcterms:modified xsi:type="dcterms:W3CDTF">2020-04-17T18:29:29Z</dcterms:modified>
</cp:coreProperties>
</file>