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72FB0-6120-4D75-8AD7-A18CFF163A3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47FD6B5-17D9-45CC-A664-F2087C3B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5D8-7D11-4675-B356-7E8D9ACE0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D0476-D5CE-4A5A-9C00-9C2455CD7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Image Classifier using </a:t>
            </a:r>
            <a:r>
              <a:rPr lang="en-US" sz="2800" dirty="0" err="1"/>
              <a:t>Tensorflow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B6D117-A90E-4AB8-9EBF-624F88D0F039}"/>
              </a:ext>
            </a:extLst>
          </p:cNvPr>
          <p:cNvSpPr txBox="1">
            <a:spLocks/>
          </p:cNvSpPr>
          <p:nvPr/>
        </p:nvSpPr>
        <p:spPr>
          <a:xfrm>
            <a:off x="9341338" y="2135124"/>
            <a:ext cx="2780322" cy="2587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Andreas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Pangestu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2001540116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Andrew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2001554166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Jonathan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2001540116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7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7F491-3EEB-4683-8A09-5B0A79AD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0133-B603-49AA-8C66-513D333A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A901-85C3-459B-A076-0B3E7302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How computer detects objects in image/video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6715A-FAE6-4003-AC7B-1EBA495209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497" y="2339779"/>
            <a:ext cx="4786557" cy="20647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43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0133-B603-49AA-8C66-513D333A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A901-85C3-459B-A076-0B3E7302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How computer recognizes objects in image/video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35746-B329-4035-A4B7-164580A449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936" y="2563050"/>
            <a:ext cx="2656895" cy="32891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59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0BFA-048E-4F79-AF35-708A18F0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 Detection / Recognition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D7AE-9F60-43FC-B230-7A8FB544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 Detection / Recognition separates </a:t>
            </a:r>
            <a:r>
              <a:rPr lang="en-US" sz="2400" b="1" dirty="0"/>
              <a:t>image processing </a:t>
            </a:r>
            <a:r>
              <a:rPr lang="en-US" sz="2400" dirty="0"/>
              <a:t>with </a:t>
            </a:r>
            <a:r>
              <a:rPr lang="en-US" sz="2400" b="1" dirty="0"/>
              <a:t>computer vision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FBE8D-05D7-4FBB-928A-D9839C3821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5001" y="2544759"/>
            <a:ext cx="5312557" cy="29989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75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6729-3B54-4A43-8C35-E9AFDC87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in Object Detection /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4310-FCBD-4E11-A365-912E9E58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Image Processing</a:t>
            </a:r>
          </a:p>
          <a:p>
            <a:endParaRPr lang="en-US" sz="3200" dirty="0"/>
          </a:p>
          <a:p>
            <a:r>
              <a:rPr lang="en-US" sz="3200" dirty="0"/>
              <a:t>Feature Extraction</a:t>
            </a:r>
          </a:p>
          <a:p>
            <a:endParaRPr lang="en-US" sz="3200" dirty="0"/>
          </a:p>
          <a:p>
            <a:r>
              <a:rPr lang="en-US" sz="32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3844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F4FD-7539-4615-9DEA-F94C0B1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Enables computer to learn using data without explicit programming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8B1C-FBE7-4451-83DE-9553E39B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Types:</a:t>
            </a:r>
          </a:p>
          <a:p>
            <a:pPr lvl="1"/>
            <a:r>
              <a:rPr lang="en-US" sz="2800" dirty="0"/>
              <a:t>Supervised Learning</a:t>
            </a:r>
          </a:p>
          <a:p>
            <a:pPr lvl="1"/>
            <a:r>
              <a:rPr lang="en-US" sz="2800" dirty="0"/>
              <a:t>Unsupervised Learning</a:t>
            </a:r>
          </a:p>
          <a:p>
            <a:endParaRPr lang="en-US" sz="3200" dirty="0"/>
          </a:p>
          <a:p>
            <a:r>
              <a:rPr lang="en-US" sz="3200" dirty="0"/>
              <a:t>A Method for Object Recognition:</a:t>
            </a:r>
          </a:p>
          <a:p>
            <a:pPr lvl="1"/>
            <a:r>
              <a:rPr lang="en-US" sz="2800" dirty="0"/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67585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619-5E60-4F53-8EA4-D901C06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9A85-AAEE-4F2E-857C-0D53329E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Retrain model</a:t>
            </a:r>
          </a:p>
          <a:p>
            <a:r>
              <a:rPr lang="en-US" sz="2800" dirty="0"/>
              <a:t>Get and download image URL </a:t>
            </a:r>
          </a:p>
          <a:p>
            <a:r>
              <a:rPr lang="en-US" sz="2800" dirty="0"/>
              <a:t>Label the image</a:t>
            </a:r>
          </a:p>
          <a:p>
            <a:r>
              <a:rPr lang="en-US" sz="2800" dirty="0"/>
              <a:t>Ask user for confirmation</a:t>
            </a:r>
          </a:p>
          <a:p>
            <a:r>
              <a:rPr lang="en-US" sz="2800" dirty="0"/>
              <a:t>If incorrect label, download resources for retraining</a:t>
            </a:r>
          </a:p>
        </p:txBody>
      </p:sp>
    </p:spTree>
    <p:extLst>
      <p:ext uri="{BB962C8B-B14F-4D97-AF65-F5344CB8AC3E}">
        <p14:creationId xmlns:p14="http://schemas.microsoft.com/office/powerpoint/2010/main" val="371254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285-4A0B-4BF3-AEFA-0FFB4D81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9822-1E94-4282-AF74-2E53255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Retraining</a:t>
            </a:r>
          </a:p>
          <a:p>
            <a:endParaRPr lang="en-US" sz="2800" dirty="0"/>
          </a:p>
          <a:p>
            <a:r>
              <a:rPr lang="en-US" sz="2800" dirty="0"/>
              <a:t>Labelling Image</a:t>
            </a:r>
          </a:p>
        </p:txBody>
      </p:sp>
    </p:spTree>
    <p:extLst>
      <p:ext uri="{BB962C8B-B14F-4D97-AF65-F5344CB8AC3E}">
        <p14:creationId xmlns:p14="http://schemas.microsoft.com/office/powerpoint/2010/main" val="308066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42FF-B38A-4127-87F8-5C186931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700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</TotalTime>
  <Words>108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SICT</vt:lpstr>
      <vt:lpstr>Object Detection</vt:lpstr>
      <vt:lpstr>Object Recognition</vt:lpstr>
      <vt:lpstr>Why Object Detection / Recognition Is Important</vt:lpstr>
      <vt:lpstr>Three Principles in Object Detection / Recognition</vt:lpstr>
      <vt:lpstr>Machine Learning  Enables computer to learn using data without explicit programming</vt:lpstr>
      <vt:lpstr>Algorithm</vt:lpstr>
      <vt:lpstr>Algorithm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SICT</dc:title>
  <dc:creator>Jonathan -</dc:creator>
  <cp:lastModifiedBy>Jonathan -</cp:lastModifiedBy>
  <cp:revision>44</cp:revision>
  <dcterms:created xsi:type="dcterms:W3CDTF">2018-07-02T08:28:49Z</dcterms:created>
  <dcterms:modified xsi:type="dcterms:W3CDTF">2018-07-02T08:44:25Z</dcterms:modified>
</cp:coreProperties>
</file>