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947D-F82B-4B04-BE6E-087D34B9F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01C52-CFB4-42B5-82B8-50479A990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535EF-B49A-4136-9EC7-763F028D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D50-F7C8-4E1E-92B1-6445D24DDE5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54ABB-D343-42BA-8071-824F71C0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2A776-9347-4857-8352-27FB5B70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9AA9-1A4D-4C47-BF3D-312A0652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71E0-F9FE-44A1-A975-6848C437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4BE91-AA4B-402F-BFFD-8040DFA58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F4D07-2179-4967-940E-3BD0EF4C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D50-F7C8-4E1E-92B1-6445D24DDE5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FED4-BF49-4C99-9419-B5EA905B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CE510-860D-4469-B4D9-ABB9F58A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9AA9-1A4D-4C47-BF3D-312A0652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69DEA-8AAC-4A25-B8A1-8B1A28C1E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6DB15-4E78-4318-905F-1E273072F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1EB34-73B3-46DA-A07A-E91D036E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D50-F7C8-4E1E-92B1-6445D24DDE5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13D0-6AD0-4C15-8A7B-41BC500E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EC48-C1D4-49E6-8747-21516857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9AA9-1A4D-4C47-BF3D-312A0652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7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955E-C61A-4F94-8522-7705D00A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D44B-21DB-48A1-B247-AFD04D75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4046C-59F6-4838-A0A7-306D0C21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D50-F7C8-4E1E-92B1-6445D24DDE5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D848F-C41B-4FDA-8264-23DB5334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D6B0A-191D-43B5-ADA7-96D01143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9AA9-1A4D-4C47-BF3D-312A0652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6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1BE3-0598-4747-8166-9DB846E3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C9FBD-F988-4898-AEA8-9960D4C35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90B3D-2DDB-4418-8B7F-9FA7EDEC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D50-F7C8-4E1E-92B1-6445D24DDE5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E1CE6-4740-4FF9-84CF-A64B88FD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CFB9-D420-4882-9E03-7A4B773C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9AA9-1A4D-4C47-BF3D-312A0652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EFC5-807B-451D-BF2F-D8C001A5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406F4-26B3-4BD9-8F32-7FE9500AC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407D3-1A51-4769-8F57-0A4464FA2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24848-D64C-4B5E-A450-D8E2143E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D50-F7C8-4E1E-92B1-6445D24DDE5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0D70F-A1A8-47F5-8843-27D3F261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2D403-A885-400B-8F81-640F925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9AA9-1A4D-4C47-BF3D-312A0652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0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FDC4-4642-41B6-996C-A603452F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229B8-23C6-4C6D-935B-D0768B617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3121E-1123-49D7-B63B-5245F089C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B72CE-0691-4C10-BC7E-370302CCE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52D4E-672D-41BD-8449-AC0F91D68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25401-2682-4E74-A694-78FCED22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D50-F7C8-4E1E-92B1-6445D24DDE5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E8808-CE9E-4564-920C-A0DB4E7D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19C3B-2DC9-487B-8CA3-39A732D6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9AA9-1A4D-4C47-BF3D-312A0652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4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FB62-6466-4B82-B9B9-270DBE4C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C70CF-C637-4BB8-9969-9557E772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D50-F7C8-4E1E-92B1-6445D24DDE5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E40B2-D827-4031-A5C5-BF647AE9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E9E10-B700-465E-836D-68AD0DF7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9AA9-1A4D-4C47-BF3D-312A0652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3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B8818-0A96-43F3-9B02-10F5567B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D50-F7C8-4E1E-92B1-6445D24DDE5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3FAC9-F5BD-444D-BF85-9F43BAE6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E8C87-4537-4D08-B510-F938FB23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9AA9-1A4D-4C47-BF3D-312A0652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646C-CE57-44EE-A0DE-56FF5DC1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7883-893B-4F57-BB3F-85701A689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AC1F2-09B8-4818-BD1C-1A36A1D45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A5E5E-9A3E-4F82-8DE8-B8FB99B2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D50-F7C8-4E1E-92B1-6445D24DDE5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65F50-8BC1-49AF-94DA-9F630465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877E2-6184-435C-BFCE-46DB5339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9AA9-1A4D-4C47-BF3D-312A0652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9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22CB-2931-475C-875A-55856D90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80E45-75FB-496C-956C-D30B57689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C8225-A466-4C9B-AF1E-4A80D70CD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6FE99-36D4-4614-943E-8EACBC2F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D50-F7C8-4E1E-92B1-6445D24DDE5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EF6A1-00C9-4389-B277-6307F171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B43A5-E841-4D76-A3BC-1F91654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9AA9-1A4D-4C47-BF3D-312A0652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5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E7BF8-E877-4EF9-90FE-BE76B3B4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614F3-7DDC-48F7-8F54-DDBFE54FB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B1D51-B2DA-4A67-BDAE-A18BB2EA9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42D50-F7C8-4E1E-92B1-6445D24DDE5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EE9DA-7CAB-44C8-B459-6498A5E8D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460A0-38D0-41E4-BED1-E6D6DE50E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79AA9-1A4D-4C47-BF3D-312A0652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2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6B62-A1F5-4109-90E7-5D7C3F564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Hands-free Deodorant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11052-5065-46BA-BD0D-FA72FDD42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Ziesmer</a:t>
            </a:r>
          </a:p>
        </p:txBody>
      </p:sp>
    </p:spTree>
    <p:extLst>
      <p:ext uri="{BB962C8B-B14F-4D97-AF65-F5344CB8AC3E}">
        <p14:creationId xmlns:p14="http://schemas.microsoft.com/office/powerpoint/2010/main" val="380851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9E1A-8FF8-4F90-B996-E9FCD507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434F-CD3E-4CCD-93F0-AD92D1CDA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IR sensor triggers a servo to dispense aerosol deodorant when the user is within range.</a:t>
            </a:r>
          </a:p>
        </p:txBody>
      </p:sp>
    </p:spTree>
    <p:extLst>
      <p:ext uri="{BB962C8B-B14F-4D97-AF65-F5344CB8AC3E}">
        <p14:creationId xmlns:p14="http://schemas.microsoft.com/office/powerpoint/2010/main" val="322900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25AA-E117-40FC-AEB5-7C482AD1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4977E-160B-4C4A-BD35-AC29B03E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AT90USB162 Atmel AVR microcontroller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Custom PCB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code is custom written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&gt;25 hours to complete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Pass testing</a:t>
            </a:r>
          </a:p>
        </p:txBody>
      </p:sp>
    </p:spTree>
    <p:extLst>
      <p:ext uri="{BB962C8B-B14F-4D97-AF65-F5344CB8AC3E}">
        <p14:creationId xmlns:p14="http://schemas.microsoft.com/office/powerpoint/2010/main" val="218475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3D63-4D27-4E18-B775-FC503721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23A6F-1E08-47A4-A2A0-9D943E84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0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D670-4ED0-4E19-895D-7A24375C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E8871-4180-4E88-878B-EF21C2DE2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1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Hands-free Deodorant</vt:lpstr>
      <vt:lpstr>Description</vt:lpstr>
      <vt:lpstr>Requirements:</vt:lpstr>
      <vt:lpstr>Testing summary</vt:lpstr>
      <vt:lpstr>Final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Hands-free Deodorant</dc:title>
  <dc:creator>Jonathan Ziesmer</dc:creator>
  <cp:lastModifiedBy>Jonathan Ziesmer</cp:lastModifiedBy>
  <cp:revision>1</cp:revision>
  <dcterms:created xsi:type="dcterms:W3CDTF">2021-04-14T05:15:47Z</dcterms:created>
  <dcterms:modified xsi:type="dcterms:W3CDTF">2021-04-14T05:22:03Z</dcterms:modified>
</cp:coreProperties>
</file>