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1" autoAdjust="0"/>
    <p:restoredTop sz="94660"/>
  </p:normalViewPr>
  <p:slideViewPr>
    <p:cSldViewPr snapToGrid="0">
      <p:cViewPr varScale="1">
        <p:scale>
          <a:sx n="48" d="100"/>
          <a:sy n="48" d="100"/>
        </p:scale>
        <p:origin x="82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5DC5-CEFA-4809-AF3F-21D56EBD22FD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24CE-D4F2-482A-AA0E-24DAEAE7C74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30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5DC5-CEFA-4809-AF3F-21D56EBD22FD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24CE-D4F2-482A-AA0E-24DAEAE7C7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37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5DC5-CEFA-4809-AF3F-21D56EBD22FD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24CE-D4F2-482A-AA0E-24DAEAE7C7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6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5DC5-CEFA-4809-AF3F-21D56EBD22FD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24CE-D4F2-482A-AA0E-24DAEAE7C7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13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5DC5-CEFA-4809-AF3F-21D56EBD22FD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24CE-D4F2-482A-AA0E-24DAEAE7C74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88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5DC5-CEFA-4809-AF3F-21D56EBD22FD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24CE-D4F2-482A-AA0E-24DAEAE7C7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32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5DC5-CEFA-4809-AF3F-21D56EBD22FD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24CE-D4F2-482A-AA0E-24DAEAE7C7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88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5DC5-CEFA-4809-AF3F-21D56EBD22FD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24CE-D4F2-482A-AA0E-24DAEAE7C7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75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5DC5-CEFA-4809-AF3F-21D56EBD22FD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24CE-D4F2-482A-AA0E-24DAEAE7C7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63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E45DC5-CEFA-4809-AF3F-21D56EBD22FD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9224CE-D4F2-482A-AA0E-24DAEAE7C7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5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5DC5-CEFA-4809-AF3F-21D56EBD22FD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24CE-D4F2-482A-AA0E-24DAEAE7C7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51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E45DC5-CEFA-4809-AF3F-21D56EBD22FD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9224CE-D4F2-482A-AA0E-24DAEAE7C74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55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888FA0-3B20-0C86-3DB9-E0F6E626E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621" y="168769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嵌入式影像系統</a:t>
            </a:r>
            <a:r>
              <a:rPr lang="en-US" altLang="zh-TW" dirty="0"/>
              <a:t>HW1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81526A-1F98-6090-4077-269933F83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9267" y="4007869"/>
            <a:ext cx="2414954" cy="1744052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機電系碩一甲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凃嘉恩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F113102131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97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097B50-D612-C5A9-FDBB-EC32026A7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762" y="282635"/>
            <a:ext cx="4821274" cy="559067"/>
          </a:xfrm>
        </p:spPr>
        <p:txBody>
          <a:bodyPr>
            <a:noAutofit/>
          </a:bodyPr>
          <a:lstStyle/>
          <a:p>
            <a:r>
              <a:rPr lang="en-US" altLang="zh-TW" sz="4800" dirty="0"/>
              <a:t>Break down</a:t>
            </a:r>
            <a:endParaRPr lang="zh-TW" altLang="en-US" sz="4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999917-0D03-8DA5-AB59-DE8EEB79BB8B}"/>
              </a:ext>
            </a:extLst>
          </p:cNvPr>
          <p:cNvSpPr/>
          <p:nvPr/>
        </p:nvSpPr>
        <p:spPr>
          <a:xfrm>
            <a:off x="550936" y="2966917"/>
            <a:ext cx="1631006" cy="690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馬路分割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EF0431E-0D7C-0411-EC3D-295B248FBB3D}"/>
              </a:ext>
            </a:extLst>
          </p:cNvPr>
          <p:cNvSpPr/>
          <p:nvPr/>
        </p:nvSpPr>
        <p:spPr>
          <a:xfrm>
            <a:off x="4119636" y="600092"/>
            <a:ext cx="2601612" cy="690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紋路分類</a:t>
            </a:r>
            <a:r>
              <a:rPr lang="en-US" altLang="zh-TW" sz="2800" dirty="0">
                <a:solidFill>
                  <a:schemeClr val="tx1"/>
                </a:solidFill>
              </a:rPr>
              <a:t>LBP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左大括弧 22">
            <a:extLst>
              <a:ext uri="{FF2B5EF4-FFF2-40B4-BE49-F238E27FC236}">
                <a16:creationId xmlns:a16="http://schemas.microsoft.com/office/drawing/2014/main" id="{49E46D54-1A8F-DDD8-88DE-5A7057098D4A}"/>
              </a:ext>
            </a:extLst>
          </p:cNvPr>
          <p:cNvSpPr/>
          <p:nvPr/>
        </p:nvSpPr>
        <p:spPr>
          <a:xfrm>
            <a:off x="2359742" y="408695"/>
            <a:ext cx="1339516" cy="5667007"/>
          </a:xfrm>
          <a:prstGeom prst="leftBrace">
            <a:avLst>
              <a:gd name="adj1" fmla="val 9812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5591E8D-E824-158A-F94D-56E08F1B87C7}"/>
              </a:ext>
            </a:extLst>
          </p:cNvPr>
          <p:cNvSpPr/>
          <p:nvPr/>
        </p:nvSpPr>
        <p:spPr>
          <a:xfrm>
            <a:off x="4119636" y="1748579"/>
            <a:ext cx="2601612" cy="690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Search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DD2DA18-36D9-E7BC-9B81-A031AA644E4D}"/>
              </a:ext>
            </a:extLst>
          </p:cNvPr>
          <p:cNvSpPr/>
          <p:nvPr/>
        </p:nvSpPr>
        <p:spPr>
          <a:xfrm>
            <a:off x="4119636" y="2897066"/>
            <a:ext cx="2601612" cy="690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LBP</a:t>
            </a:r>
            <a:r>
              <a:rPr lang="zh-TW" altLang="en-US" sz="2800" dirty="0">
                <a:solidFill>
                  <a:schemeClr val="tx1"/>
                </a:solidFill>
              </a:rPr>
              <a:t>紋路統計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5649B6C-8B61-BA62-3E73-DAFC90A53DB3}"/>
              </a:ext>
            </a:extLst>
          </p:cNvPr>
          <p:cNvSpPr/>
          <p:nvPr/>
        </p:nvSpPr>
        <p:spPr>
          <a:xfrm>
            <a:off x="4119636" y="4045553"/>
            <a:ext cx="2601612" cy="690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前處理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5CDAA65-5179-252C-EAC2-41BA47B9294A}"/>
              </a:ext>
            </a:extLst>
          </p:cNvPr>
          <p:cNvSpPr/>
          <p:nvPr/>
        </p:nvSpPr>
        <p:spPr>
          <a:xfrm>
            <a:off x="4119636" y="5194040"/>
            <a:ext cx="2601612" cy="690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參數設定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D9A6AB9-2A92-A89A-6EE9-6A7ED755729E}"/>
              </a:ext>
            </a:extLst>
          </p:cNvPr>
          <p:cNvSpPr txBox="1"/>
          <p:nvPr/>
        </p:nvSpPr>
        <p:spPr>
          <a:xfrm>
            <a:off x="7301748" y="3057532"/>
            <a:ext cx="2241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直方圖更好了解紋理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DCE2AE2-2716-B76F-69F8-D4687382DAE3}"/>
              </a:ext>
            </a:extLst>
          </p:cNvPr>
          <p:cNvSpPr txBox="1"/>
          <p:nvPr/>
        </p:nvSpPr>
        <p:spPr>
          <a:xfrm>
            <a:off x="7333244" y="509030"/>
            <a:ext cx="272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3X3 LBP</a:t>
            </a:r>
            <a:r>
              <a:rPr lang="zh-TW" altLang="en-US" dirty="0"/>
              <a:t>編碼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57DDA9E-BF55-590B-C72A-D3B243F9E96C}"/>
              </a:ext>
            </a:extLst>
          </p:cNvPr>
          <p:cNvSpPr txBox="1"/>
          <p:nvPr/>
        </p:nvSpPr>
        <p:spPr>
          <a:xfrm>
            <a:off x="7228006" y="1222532"/>
            <a:ext cx="6167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Histogram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7B2F7ED-697E-72F2-6A89-BC2EB5640667}"/>
              </a:ext>
            </a:extLst>
          </p:cNvPr>
          <p:cNvSpPr txBox="1"/>
          <p:nvPr/>
        </p:nvSpPr>
        <p:spPr>
          <a:xfrm>
            <a:off x="7259502" y="2029615"/>
            <a:ext cx="674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輪廓檢測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159777A-D0F7-710A-A3A7-D9CAB111B6BE}"/>
              </a:ext>
            </a:extLst>
          </p:cNvPr>
          <p:cNvSpPr txBox="1"/>
          <p:nvPr/>
        </p:nvSpPr>
        <p:spPr>
          <a:xfrm>
            <a:off x="7259502" y="2437295"/>
            <a:ext cx="6970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塗色</a:t>
            </a:r>
          </a:p>
        </p:txBody>
      </p:sp>
      <p:sp>
        <p:nvSpPr>
          <p:cNvPr id="34" name="左大括弧 33">
            <a:extLst>
              <a:ext uri="{FF2B5EF4-FFF2-40B4-BE49-F238E27FC236}">
                <a16:creationId xmlns:a16="http://schemas.microsoft.com/office/drawing/2014/main" id="{9075D953-477B-AFC6-B470-6EF30AA25BCA}"/>
              </a:ext>
            </a:extLst>
          </p:cNvPr>
          <p:cNvSpPr/>
          <p:nvPr/>
        </p:nvSpPr>
        <p:spPr>
          <a:xfrm>
            <a:off x="6928042" y="533230"/>
            <a:ext cx="393700" cy="69026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左大括弧 34">
            <a:extLst>
              <a:ext uri="{FF2B5EF4-FFF2-40B4-BE49-F238E27FC236}">
                <a16:creationId xmlns:a16="http://schemas.microsoft.com/office/drawing/2014/main" id="{3EF6B4E8-123A-1DE9-6BFD-018666F2535C}"/>
              </a:ext>
            </a:extLst>
          </p:cNvPr>
          <p:cNvSpPr/>
          <p:nvPr/>
        </p:nvSpPr>
        <p:spPr>
          <a:xfrm>
            <a:off x="6908048" y="1778771"/>
            <a:ext cx="393700" cy="69026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FE4454A-70C4-DF8A-1A23-B7AA718D9A7B}"/>
              </a:ext>
            </a:extLst>
          </p:cNvPr>
          <p:cNvCxnSpPr>
            <a:stCxn id="25" idx="3"/>
          </p:cNvCxnSpPr>
          <p:nvPr/>
        </p:nvCxnSpPr>
        <p:spPr>
          <a:xfrm>
            <a:off x="6721248" y="3242198"/>
            <a:ext cx="5805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274CD39C-9ECF-6C46-D6D9-3EC50F6F9745}"/>
              </a:ext>
            </a:extLst>
          </p:cNvPr>
          <p:cNvSpPr/>
          <p:nvPr/>
        </p:nvSpPr>
        <p:spPr>
          <a:xfrm>
            <a:off x="9127883" y="528876"/>
            <a:ext cx="1827845" cy="329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PS:</a:t>
            </a:r>
            <a:r>
              <a:rPr lang="zh-TW" altLang="en-US" sz="1600" dirty="0">
                <a:solidFill>
                  <a:schemeClr val="tx1"/>
                </a:solidFill>
              </a:rPr>
              <a:t>得到每隔數值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C7505AC-316B-3CB2-6D32-11641F97F5CF}"/>
              </a:ext>
            </a:extLst>
          </p:cNvPr>
          <p:cNvSpPr/>
          <p:nvPr/>
        </p:nvSpPr>
        <p:spPr>
          <a:xfrm>
            <a:off x="8983862" y="1774680"/>
            <a:ext cx="2076535" cy="211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使用圖片或顏色辨識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0020E63-BB0A-B41E-880A-45CD4BA9068B}"/>
              </a:ext>
            </a:extLst>
          </p:cNvPr>
          <p:cNvSpPr txBox="1"/>
          <p:nvPr/>
        </p:nvSpPr>
        <p:spPr>
          <a:xfrm>
            <a:off x="7204922" y="5191382"/>
            <a:ext cx="272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N*N</a:t>
            </a:r>
            <a:r>
              <a:rPr lang="zh-TW" altLang="en-US" dirty="0"/>
              <a:t>矩陣大小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1A14BD1-BC02-D91A-956C-9D0F1304A167}"/>
              </a:ext>
            </a:extLst>
          </p:cNvPr>
          <p:cNvSpPr txBox="1"/>
          <p:nvPr/>
        </p:nvSpPr>
        <p:spPr>
          <a:xfrm>
            <a:off x="7170104" y="5536212"/>
            <a:ext cx="6167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矩陣計算結果加總</a:t>
            </a:r>
            <a:r>
              <a:rPr lang="en-US" altLang="zh-TW" dirty="0"/>
              <a:t>Sum</a:t>
            </a:r>
            <a:endParaRPr lang="zh-TW" altLang="en-US" dirty="0"/>
          </a:p>
        </p:txBody>
      </p:sp>
      <p:sp>
        <p:nvSpPr>
          <p:cNvPr id="42" name="左大括弧 41">
            <a:extLst>
              <a:ext uri="{FF2B5EF4-FFF2-40B4-BE49-F238E27FC236}">
                <a16:creationId xmlns:a16="http://schemas.microsoft.com/office/drawing/2014/main" id="{710FCE98-DCB0-8540-ED65-83900BFE0A20}"/>
              </a:ext>
            </a:extLst>
          </p:cNvPr>
          <p:cNvSpPr/>
          <p:nvPr/>
        </p:nvSpPr>
        <p:spPr>
          <a:xfrm>
            <a:off x="6799720" y="5215582"/>
            <a:ext cx="393700" cy="69026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77650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65</Words>
  <Application>Microsoft Office PowerPoint</Application>
  <PresentationFormat>寬螢幕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回顧</vt:lpstr>
      <vt:lpstr>嵌入式影像系統HW1</vt:lpstr>
      <vt:lpstr>Break 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 Tu</dc:creator>
  <cp:lastModifiedBy>Tu Tu</cp:lastModifiedBy>
  <cp:revision>2</cp:revision>
  <dcterms:created xsi:type="dcterms:W3CDTF">2024-10-29T03:56:15Z</dcterms:created>
  <dcterms:modified xsi:type="dcterms:W3CDTF">2024-10-29T04:24:33Z</dcterms:modified>
</cp:coreProperties>
</file>