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3"/>
    <p:sldId id="257" r:id="rId4"/>
    <p:sldId id="263" r:id="rId5"/>
    <p:sldId id="262" r:id="rId6"/>
    <p:sldId id="260" r:id="rId8"/>
    <p:sldId id="261" r:id="rId9"/>
    <p:sldId id="259" r:id="rId10"/>
    <p:sldId id="25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76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2D968-8DB0-44BF-BB84-67FC8319CD6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8A69E-57C8-4483-BF51-7BD40260AD2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2D968-8DB0-44BF-BB84-67FC8319CD6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8A69E-57C8-4483-BF51-7BD40260AD2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2D968-8DB0-44BF-BB84-67FC8319CD6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8A69E-57C8-4483-BF51-7BD40260AD2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2D968-8DB0-44BF-BB84-67FC8319CD6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8A69E-57C8-4483-BF51-7BD40260AD2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2D968-8DB0-44BF-BB84-67FC8319CD6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8A69E-57C8-4483-BF51-7BD40260AD2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2D968-8DB0-44BF-BB84-67FC8319CD6F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8A69E-57C8-4483-BF51-7BD40260AD2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2D968-8DB0-44BF-BB84-67FC8319CD6F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8A69E-57C8-4483-BF51-7BD40260AD2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2D968-8DB0-44BF-BB84-67FC8319CD6F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8A69E-57C8-4483-BF51-7BD40260AD2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2D968-8DB0-44BF-BB84-67FC8319CD6F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8A69E-57C8-4483-BF51-7BD40260AD2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2D968-8DB0-44BF-BB84-67FC8319CD6F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8A69E-57C8-4483-BF51-7BD40260AD2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2D968-8DB0-44BF-BB84-67FC8319CD6F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8A69E-57C8-4483-BF51-7BD40260AD2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A2D968-8DB0-44BF-BB84-67FC8319CD6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A8A69E-57C8-4483-BF51-7BD40260AD22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jpeg"/><Relationship Id="rId1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https://www.123rf.com/" TargetMode="External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 l="-13000" r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0871" y="418580"/>
            <a:ext cx="11007634" cy="3308433"/>
          </a:xfrm>
        </p:spPr>
        <p:txBody>
          <a:bodyPr>
            <a:normAutofit/>
          </a:bodyPr>
          <a:lstStyle/>
          <a:p>
            <a:r>
              <a:rPr lang="en-US" sz="7200" b="1" i="1" dirty="0" err="1" smtClean="0">
                <a:solidFill>
                  <a:schemeClr val="bg1"/>
                </a:solidFill>
              </a:rPr>
              <a:t>MathUniverse</a:t>
            </a:r>
            <a:endParaRPr lang="en-US" sz="7200" b="1" i="1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7808" y="4927107"/>
            <a:ext cx="9441336" cy="2284482"/>
          </a:xfrm>
        </p:spPr>
        <p:txBody>
          <a:bodyPr>
            <a:norm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Arial Black" panose="020B0A04020102020204" pitchFamily="34" charset="0"/>
              </a:rPr>
              <a:t>PROIECT REALIZAT DE:</a:t>
            </a:r>
            <a:endParaRPr lang="en-US" sz="1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pPr algn="l"/>
            <a:r>
              <a:rPr lang="en-US" sz="1050" b="1" dirty="0">
                <a:solidFill>
                  <a:schemeClr val="bg1"/>
                </a:solidFill>
                <a:latin typeface="Arial Black" panose="020B0A04020102020204" pitchFamily="34" charset="0"/>
              </a:rPr>
              <a:t>			</a:t>
            </a:r>
            <a:r>
              <a:rPr lang="ro-RO" sz="1050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	</a:t>
            </a:r>
            <a:r>
              <a:rPr lang="ro-RO" sz="1200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      </a:t>
            </a:r>
            <a:r>
              <a:rPr lang="en-US" sz="1400" b="1" dirty="0" err="1" smtClean="0">
                <a:solidFill>
                  <a:schemeClr val="bg1"/>
                </a:solidFill>
                <a:latin typeface="Arial Black" panose="020B0A04020102020204" pitchFamily="34" charset="0"/>
              </a:rPr>
              <a:t>Borodi</a:t>
            </a:r>
            <a:r>
              <a:rPr lang="en-US" sz="1400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1400" b="1" dirty="0">
                <a:solidFill>
                  <a:schemeClr val="bg1"/>
                </a:solidFill>
                <a:latin typeface="Arial Black" panose="020B0A04020102020204" pitchFamily="34" charset="0"/>
              </a:rPr>
              <a:t>Bogdan</a:t>
            </a:r>
            <a:endParaRPr lang="en-US" sz="1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r>
              <a:rPr lang="en-US" sz="1400" b="1" dirty="0" err="1" smtClean="0">
                <a:solidFill>
                  <a:schemeClr val="bg1"/>
                </a:solidFill>
                <a:latin typeface="Arial Black" panose="020B0A04020102020204" pitchFamily="34" charset="0"/>
              </a:rPr>
              <a:t>Mogovan</a:t>
            </a:r>
            <a:r>
              <a:rPr lang="en-US" sz="1400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1400" b="1" dirty="0" err="1" smtClean="0">
                <a:solidFill>
                  <a:schemeClr val="bg1"/>
                </a:solidFill>
                <a:latin typeface="Arial Black" panose="020B0A04020102020204" pitchFamily="34" charset="0"/>
              </a:rPr>
              <a:t>Jonatha</a:t>
            </a:r>
            <a:r>
              <a:rPr lang="ro-RO" sz="1400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n</a:t>
            </a:r>
            <a:endParaRPr lang="ro-RO" sz="1100" b="1" dirty="0" smtClean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r>
              <a:rPr lang="ro-RO" sz="1400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PROFESOR INDRUMATOR</a:t>
            </a:r>
            <a:r>
              <a:rPr lang="en-US" sz="1400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:</a:t>
            </a:r>
            <a:endParaRPr lang="ro-RO" sz="1400" b="1" dirty="0" smtClean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r>
              <a:rPr lang="ro-RO" sz="1400" b="1" dirty="0" err="1" smtClean="0">
                <a:solidFill>
                  <a:schemeClr val="bg1"/>
                </a:solidFill>
                <a:latin typeface="Arial Black" panose="020B0A04020102020204" pitchFamily="34" charset="0"/>
              </a:rPr>
              <a:t>Varvari</a:t>
            </a:r>
            <a:r>
              <a:rPr lang="ro-RO" sz="1400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 Marin</a:t>
            </a:r>
            <a:endParaRPr lang="ro-RO" sz="1400" b="1" dirty="0" smtClean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endParaRPr lang="ro-RO" sz="2000" b="1" dirty="0" smtClean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CasetăText 3"/>
          <p:cNvSpPr txBox="1"/>
          <p:nvPr/>
        </p:nvSpPr>
        <p:spPr>
          <a:xfrm>
            <a:off x="2041863" y="5607683"/>
            <a:ext cx="20801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Februarie 2022</a:t>
            </a:r>
            <a:endParaRPr lang="en-US" b="1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 l="-13000" r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i="1" dirty="0" err="1">
                <a:solidFill>
                  <a:schemeClr val="bg1"/>
                </a:solidFill>
                <a:latin typeface="Arial Black" panose="020B0A04020102020204" pitchFamily="34" charset="0"/>
              </a:rPr>
              <a:t>Informații</a:t>
            </a:r>
            <a:r>
              <a:rPr lang="en-US" sz="4000" b="1" i="1" dirty="0">
                <a:solidFill>
                  <a:schemeClr val="bg1"/>
                </a:solidFill>
                <a:latin typeface="Arial Black" panose="020B0A04020102020204" pitchFamily="34" charset="0"/>
              </a:rPr>
              <a:t> </a:t>
            </a:r>
            <a:r>
              <a:rPr lang="en-US" sz="4000" b="1" i="1" dirty="0" err="1">
                <a:solidFill>
                  <a:schemeClr val="bg1"/>
                </a:solidFill>
                <a:latin typeface="Arial Black" panose="020B0A04020102020204" pitchFamily="34" charset="0"/>
              </a:rPr>
              <a:t>generale</a:t>
            </a:r>
            <a:r>
              <a:rPr lang="en-US" sz="4000" b="1" i="1" dirty="0">
                <a:solidFill>
                  <a:schemeClr val="bg1"/>
                </a:solidFill>
                <a:latin typeface="Arial Black" panose="020B0A04020102020204" pitchFamily="34" charset="0"/>
              </a:rPr>
              <a:t>:</a:t>
            </a:r>
            <a:endParaRPr lang="en-US" sz="3600" b="1" i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192" y="1909600"/>
            <a:ext cx="11353800" cy="4351338"/>
          </a:xfrm>
        </p:spPr>
        <p:txBody>
          <a:bodyPr>
            <a:normAutofit/>
          </a:bodyPr>
          <a:lstStyle/>
          <a:p>
            <a:r>
              <a:rPr lang="en-US" b="1" i="1" dirty="0" err="1">
                <a:solidFill>
                  <a:schemeClr val="bg1"/>
                </a:solidFill>
              </a:rPr>
              <a:t>Proiectul</a:t>
            </a:r>
            <a:r>
              <a:rPr lang="en-US" b="1" i="1" dirty="0">
                <a:solidFill>
                  <a:schemeClr val="bg1"/>
                </a:solidFill>
              </a:rPr>
              <a:t> a </a:t>
            </a:r>
            <a:r>
              <a:rPr lang="en-US" b="1" i="1" dirty="0" err="1">
                <a:solidFill>
                  <a:schemeClr val="bg1"/>
                </a:solidFill>
              </a:rPr>
              <a:t>fost</a:t>
            </a:r>
            <a:r>
              <a:rPr lang="en-US" b="1" i="1" dirty="0">
                <a:solidFill>
                  <a:schemeClr val="bg1"/>
                </a:solidFill>
              </a:rPr>
              <a:t> </a:t>
            </a:r>
            <a:r>
              <a:rPr lang="en-US" b="1" i="1" dirty="0" err="1">
                <a:solidFill>
                  <a:schemeClr val="bg1"/>
                </a:solidFill>
              </a:rPr>
              <a:t>conceput</a:t>
            </a:r>
            <a:r>
              <a:rPr lang="en-US" b="1" i="1" dirty="0">
                <a:solidFill>
                  <a:schemeClr val="bg1"/>
                </a:solidFill>
              </a:rPr>
              <a:t> </a:t>
            </a:r>
            <a:r>
              <a:rPr lang="en-US" b="1" i="1" dirty="0" err="1">
                <a:solidFill>
                  <a:schemeClr val="bg1"/>
                </a:solidFill>
              </a:rPr>
              <a:t>pentru</a:t>
            </a:r>
            <a:r>
              <a:rPr lang="en-US" b="1" i="1" dirty="0">
                <a:solidFill>
                  <a:schemeClr val="bg1"/>
                </a:solidFill>
              </a:rPr>
              <a:t> a </a:t>
            </a:r>
            <a:r>
              <a:rPr lang="en-US" b="1" i="1" dirty="0" err="1">
                <a:solidFill>
                  <a:schemeClr val="bg1"/>
                </a:solidFill>
              </a:rPr>
              <a:t>încuraja</a:t>
            </a:r>
            <a:r>
              <a:rPr lang="en-US" b="1" i="1" dirty="0">
                <a:solidFill>
                  <a:schemeClr val="bg1"/>
                </a:solidFill>
              </a:rPr>
              <a:t> </a:t>
            </a:r>
            <a:r>
              <a:rPr lang="en-US" b="1" i="1" dirty="0" err="1">
                <a:solidFill>
                  <a:schemeClr val="bg1"/>
                </a:solidFill>
              </a:rPr>
              <a:t>învățarea</a:t>
            </a:r>
            <a:r>
              <a:rPr lang="en-US" b="1" i="1" dirty="0">
                <a:solidFill>
                  <a:schemeClr val="bg1"/>
                </a:solidFill>
              </a:rPr>
              <a:t> </a:t>
            </a:r>
            <a:r>
              <a:rPr lang="en-US" b="1" i="1" dirty="0" err="1">
                <a:solidFill>
                  <a:schemeClr val="bg1"/>
                </a:solidFill>
              </a:rPr>
              <a:t>matematicii</a:t>
            </a:r>
            <a:r>
              <a:rPr lang="en-US" b="1" i="1" dirty="0">
                <a:solidFill>
                  <a:schemeClr val="bg1"/>
                </a:solidFill>
              </a:rPr>
              <a:t> </a:t>
            </a:r>
            <a:r>
              <a:rPr lang="en-US" b="1" i="1" dirty="0" err="1">
                <a:solidFill>
                  <a:schemeClr val="bg1"/>
                </a:solidFill>
              </a:rPr>
              <a:t>într</a:t>
            </a:r>
            <a:r>
              <a:rPr lang="en-US" b="1" i="1" dirty="0">
                <a:solidFill>
                  <a:schemeClr val="bg1"/>
                </a:solidFill>
              </a:rPr>
              <a:t> -un mod </a:t>
            </a:r>
            <a:r>
              <a:rPr lang="en-US" b="1" i="1" dirty="0" err="1">
                <a:solidFill>
                  <a:schemeClr val="bg1"/>
                </a:solidFill>
              </a:rPr>
              <a:t>interactiv</a:t>
            </a:r>
            <a:r>
              <a:rPr lang="en-US" b="1" i="1" dirty="0">
                <a:solidFill>
                  <a:schemeClr val="bg1"/>
                </a:solidFill>
              </a:rPr>
              <a:t> , cu </a:t>
            </a:r>
            <a:r>
              <a:rPr lang="en-US" b="1" i="1" dirty="0" err="1">
                <a:solidFill>
                  <a:schemeClr val="bg1"/>
                </a:solidFill>
              </a:rPr>
              <a:t>scopul</a:t>
            </a:r>
            <a:r>
              <a:rPr lang="en-US" b="1" i="1" dirty="0">
                <a:solidFill>
                  <a:schemeClr val="bg1"/>
                </a:solidFill>
              </a:rPr>
              <a:t> de a </a:t>
            </a:r>
            <a:r>
              <a:rPr lang="en-US" b="1" i="1" dirty="0" err="1">
                <a:solidFill>
                  <a:schemeClr val="bg1"/>
                </a:solidFill>
              </a:rPr>
              <a:t>dezvoltă</a:t>
            </a:r>
            <a:r>
              <a:rPr lang="en-US" b="1" i="1" dirty="0">
                <a:solidFill>
                  <a:schemeClr val="bg1"/>
                </a:solidFill>
              </a:rPr>
              <a:t> </a:t>
            </a:r>
            <a:r>
              <a:rPr lang="en-US" b="1" i="1" dirty="0" err="1">
                <a:solidFill>
                  <a:schemeClr val="bg1"/>
                </a:solidFill>
              </a:rPr>
              <a:t>inteligența</a:t>
            </a:r>
            <a:r>
              <a:rPr lang="en-US" b="1" i="1" dirty="0">
                <a:solidFill>
                  <a:schemeClr val="bg1"/>
                </a:solidFill>
              </a:rPr>
              <a:t> logico-</a:t>
            </a:r>
            <a:r>
              <a:rPr lang="en-US" b="1" i="1" dirty="0" err="1">
                <a:solidFill>
                  <a:schemeClr val="bg1"/>
                </a:solidFill>
              </a:rPr>
              <a:t>matematică</a:t>
            </a:r>
            <a:r>
              <a:rPr lang="en-US" b="1" i="1" dirty="0">
                <a:solidFill>
                  <a:schemeClr val="bg1"/>
                </a:solidFill>
              </a:rPr>
              <a:t> </a:t>
            </a:r>
            <a:r>
              <a:rPr lang="en-US" b="1" i="1" dirty="0" err="1">
                <a:solidFill>
                  <a:schemeClr val="bg1"/>
                </a:solidFill>
              </a:rPr>
              <a:t>și</a:t>
            </a:r>
            <a:r>
              <a:rPr lang="en-US" b="1" i="1" dirty="0">
                <a:solidFill>
                  <a:schemeClr val="bg1"/>
                </a:solidFill>
              </a:rPr>
              <a:t> </a:t>
            </a:r>
            <a:r>
              <a:rPr lang="en-US" b="1" i="1" dirty="0" err="1">
                <a:solidFill>
                  <a:schemeClr val="bg1"/>
                </a:solidFill>
              </a:rPr>
              <a:t>interesul</a:t>
            </a:r>
            <a:r>
              <a:rPr lang="en-US" b="1" i="1" dirty="0">
                <a:solidFill>
                  <a:schemeClr val="bg1"/>
                </a:solidFill>
              </a:rPr>
              <a:t> </a:t>
            </a:r>
            <a:r>
              <a:rPr lang="en-US" b="1" i="1" dirty="0" err="1">
                <a:solidFill>
                  <a:schemeClr val="bg1"/>
                </a:solidFill>
              </a:rPr>
              <a:t>elevilor</a:t>
            </a:r>
            <a:r>
              <a:rPr lang="en-US" b="1" i="1" dirty="0">
                <a:solidFill>
                  <a:schemeClr val="bg1"/>
                </a:solidFill>
              </a:rPr>
              <a:t> </a:t>
            </a:r>
            <a:r>
              <a:rPr lang="en-US" b="1" i="1" dirty="0" err="1">
                <a:solidFill>
                  <a:schemeClr val="bg1"/>
                </a:solidFill>
              </a:rPr>
              <a:t>pentru</a:t>
            </a:r>
            <a:r>
              <a:rPr lang="en-US" b="1" i="1" dirty="0">
                <a:solidFill>
                  <a:schemeClr val="bg1"/>
                </a:solidFill>
              </a:rPr>
              <a:t> </a:t>
            </a:r>
            <a:r>
              <a:rPr lang="en-US" b="1" i="1" dirty="0" err="1">
                <a:solidFill>
                  <a:schemeClr val="bg1"/>
                </a:solidFill>
              </a:rPr>
              <a:t>științele</a:t>
            </a:r>
            <a:r>
              <a:rPr lang="en-US" b="1" i="1" dirty="0">
                <a:solidFill>
                  <a:schemeClr val="bg1"/>
                </a:solidFill>
              </a:rPr>
              <a:t> </a:t>
            </a:r>
            <a:r>
              <a:rPr lang="en-US" b="1" i="1" dirty="0" err="1">
                <a:solidFill>
                  <a:schemeClr val="bg1"/>
                </a:solidFill>
              </a:rPr>
              <a:t>exacte</a:t>
            </a:r>
            <a:r>
              <a:rPr lang="en-US" b="1" i="1" dirty="0">
                <a:solidFill>
                  <a:schemeClr val="bg1"/>
                </a:solidFill>
              </a:rPr>
              <a:t> . </a:t>
            </a:r>
            <a:endParaRPr lang="en-US" b="1" i="1" dirty="0">
              <a:solidFill>
                <a:schemeClr val="bg1"/>
              </a:solidFill>
            </a:endParaRPr>
          </a:p>
          <a:p>
            <a:r>
              <a:rPr lang="en-US" b="1" i="1" dirty="0" err="1">
                <a:solidFill>
                  <a:schemeClr val="bg1"/>
                </a:solidFill>
              </a:rPr>
              <a:t>Proiectul</a:t>
            </a:r>
            <a:r>
              <a:rPr lang="en-US" b="1" i="1" dirty="0">
                <a:solidFill>
                  <a:schemeClr val="bg1"/>
                </a:solidFill>
              </a:rPr>
              <a:t> </a:t>
            </a:r>
            <a:r>
              <a:rPr lang="en-US" b="1" i="1" dirty="0" err="1">
                <a:solidFill>
                  <a:schemeClr val="bg1"/>
                </a:solidFill>
              </a:rPr>
              <a:t>își</a:t>
            </a:r>
            <a:r>
              <a:rPr lang="en-US" b="1" i="1" dirty="0">
                <a:solidFill>
                  <a:schemeClr val="bg1"/>
                </a:solidFill>
              </a:rPr>
              <a:t> </a:t>
            </a:r>
            <a:r>
              <a:rPr lang="en-US" b="1" i="1" dirty="0" err="1">
                <a:solidFill>
                  <a:schemeClr val="bg1"/>
                </a:solidFill>
              </a:rPr>
              <a:t>propune</a:t>
            </a:r>
            <a:r>
              <a:rPr lang="en-US" b="1" i="1" dirty="0">
                <a:solidFill>
                  <a:schemeClr val="bg1"/>
                </a:solidFill>
              </a:rPr>
              <a:t> </a:t>
            </a:r>
            <a:r>
              <a:rPr lang="en-US" b="1" i="1" dirty="0" err="1">
                <a:solidFill>
                  <a:schemeClr val="bg1"/>
                </a:solidFill>
              </a:rPr>
              <a:t>să</a:t>
            </a:r>
            <a:r>
              <a:rPr lang="en-US" b="1" i="1" dirty="0">
                <a:solidFill>
                  <a:schemeClr val="bg1"/>
                </a:solidFill>
              </a:rPr>
              <a:t> </a:t>
            </a:r>
            <a:r>
              <a:rPr lang="en-US" b="1" i="1" dirty="0" err="1">
                <a:solidFill>
                  <a:schemeClr val="bg1"/>
                </a:solidFill>
              </a:rPr>
              <a:t>atingă</a:t>
            </a:r>
            <a:r>
              <a:rPr lang="en-US" b="1" i="1" dirty="0">
                <a:solidFill>
                  <a:schemeClr val="bg1"/>
                </a:solidFill>
              </a:rPr>
              <a:t> </a:t>
            </a:r>
            <a:r>
              <a:rPr lang="en-US" b="1" i="1" dirty="0" err="1">
                <a:solidFill>
                  <a:schemeClr val="bg1"/>
                </a:solidFill>
              </a:rPr>
              <a:t>elementele</a:t>
            </a:r>
            <a:r>
              <a:rPr lang="en-US" b="1" i="1" dirty="0">
                <a:solidFill>
                  <a:schemeClr val="bg1"/>
                </a:solidFill>
              </a:rPr>
              <a:t> de </a:t>
            </a:r>
            <a:r>
              <a:rPr lang="en-US" b="1" i="1" dirty="0" err="1">
                <a:solidFill>
                  <a:schemeClr val="bg1"/>
                </a:solidFill>
              </a:rPr>
              <a:t>baza</a:t>
            </a:r>
            <a:r>
              <a:rPr lang="en-US" b="1" i="1" dirty="0">
                <a:solidFill>
                  <a:schemeClr val="bg1"/>
                </a:solidFill>
              </a:rPr>
              <a:t> ale </a:t>
            </a:r>
            <a:r>
              <a:rPr lang="en-US" b="1" i="1" dirty="0" err="1">
                <a:solidFill>
                  <a:schemeClr val="bg1"/>
                </a:solidFill>
              </a:rPr>
              <a:t>matematicii</a:t>
            </a:r>
            <a:r>
              <a:rPr lang="en-US" b="1" i="1" dirty="0">
                <a:solidFill>
                  <a:schemeClr val="bg1"/>
                </a:solidFill>
              </a:rPr>
              <a:t> , cum </a:t>
            </a:r>
            <a:r>
              <a:rPr lang="en-US" b="1" i="1" dirty="0" err="1">
                <a:solidFill>
                  <a:schemeClr val="bg1"/>
                </a:solidFill>
              </a:rPr>
              <a:t>ar</a:t>
            </a:r>
            <a:r>
              <a:rPr lang="en-US" b="1" i="1" dirty="0">
                <a:solidFill>
                  <a:schemeClr val="bg1"/>
                </a:solidFill>
              </a:rPr>
              <a:t> fi </a:t>
            </a:r>
            <a:r>
              <a:rPr lang="en-US" b="1" i="1" dirty="0" err="1">
                <a:solidFill>
                  <a:schemeClr val="bg1"/>
                </a:solidFill>
              </a:rPr>
              <a:t>operațiile</a:t>
            </a:r>
            <a:r>
              <a:rPr lang="en-US" b="1" i="1" dirty="0">
                <a:solidFill>
                  <a:schemeClr val="bg1"/>
                </a:solidFill>
              </a:rPr>
              <a:t> </a:t>
            </a:r>
            <a:r>
              <a:rPr lang="en-US" b="1" i="1" dirty="0" err="1">
                <a:solidFill>
                  <a:schemeClr val="bg1"/>
                </a:solidFill>
              </a:rPr>
              <a:t>elementare</a:t>
            </a:r>
            <a:r>
              <a:rPr lang="en-US" b="1" i="1" dirty="0">
                <a:solidFill>
                  <a:schemeClr val="bg1"/>
                </a:solidFill>
              </a:rPr>
              <a:t> de </a:t>
            </a:r>
            <a:r>
              <a:rPr lang="en-US" b="1" i="1" dirty="0" err="1">
                <a:solidFill>
                  <a:schemeClr val="bg1"/>
                </a:solidFill>
              </a:rPr>
              <a:t>adunare</a:t>
            </a:r>
            <a:r>
              <a:rPr lang="en-US" b="1" i="1" dirty="0">
                <a:solidFill>
                  <a:schemeClr val="bg1"/>
                </a:solidFill>
              </a:rPr>
              <a:t> , </a:t>
            </a:r>
            <a:r>
              <a:rPr lang="en-US" b="1" i="1" dirty="0" err="1">
                <a:solidFill>
                  <a:schemeClr val="bg1"/>
                </a:solidFill>
              </a:rPr>
              <a:t>scădere</a:t>
            </a:r>
            <a:r>
              <a:rPr lang="en-US" b="1" i="1" dirty="0">
                <a:solidFill>
                  <a:schemeClr val="bg1"/>
                </a:solidFill>
              </a:rPr>
              <a:t> , </a:t>
            </a:r>
            <a:r>
              <a:rPr lang="en-US" b="1" i="1" dirty="0" err="1">
                <a:solidFill>
                  <a:schemeClr val="bg1"/>
                </a:solidFill>
              </a:rPr>
              <a:t>înmulțire</a:t>
            </a:r>
            <a:r>
              <a:rPr lang="en-US" b="1" i="1" dirty="0">
                <a:solidFill>
                  <a:schemeClr val="bg1"/>
                </a:solidFill>
              </a:rPr>
              <a:t> </a:t>
            </a:r>
            <a:r>
              <a:rPr lang="en-US" b="1" i="1" dirty="0" err="1">
                <a:solidFill>
                  <a:schemeClr val="bg1"/>
                </a:solidFill>
              </a:rPr>
              <a:t>și</a:t>
            </a:r>
            <a:r>
              <a:rPr lang="en-US" b="1" i="1" dirty="0">
                <a:solidFill>
                  <a:schemeClr val="bg1"/>
                </a:solidFill>
              </a:rPr>
              <a:t> </a:t>
            </a:r>
            <a:r>
              <a:rPr lang="en-US" b="1" i="1" dirty="0" err="1">
                <a:solidFill>
                  <a:schemeClr val="bg1"/>
                </a:solidFill>
              </a:rPr>
              <a:t>împărțire</a:t>
            </a:r>
            <a:r>
              <a:rPr lang="en-US" b="1" i="1" dirty="0">
                <a:solidFill>
                  <a:schemeClr val="bg1"/>
                </a:solidFill>
              </a:rPr>
              <a:t>.</a:t>
            </a:r>
            <a:endParaRPr lang="en-US" b="1" i="1" dirty="0">
              <a:solidFill>
                <a:schemeClr val="bg1"/>
              </a:solidFill>
            </a:endParaRPr>
          </a:p>
          <a:p>
            <a:r>
              <a:rPr lang="en-US" b="1" i="1" dirty="0">
                <a:solidFill>
                  <a:schemeClr val="bg1"/>
                </a:solidFill>
              </a:rPr>
              <a:t> </a:t>
            </a:r>
            <a:r>
              <a:rPr lang="en-US" b="1" i="1" dirty="0" err="1">
                <a:solidFill>
                  <a:schemeClr val="bg1"/>
                </a:solidFill>
              </a:rPr>
              <a:t>Acțiunea</a:t>
            </a:r>
            <a:r>
              <a:rPr lang="en-US" b="1" i="1" dirty="0">
                <a:solidFill>
                  <a:schemeClr val="bg1"/>
                </a:solidFill>
              </a:rPr>
              <a:t> </a:t>
            </a:r>
            <a:r>
              <a:rPr lang="en-US" b="1" i="1" dirty="0" err="1">
                <a:solidFill>
                  <a:schemeClr val="bg1"/>
                </a:solidFill>
              </a:rPr>
              <a:t>jocului</a:t>
            </a:r>
            <a:r>
              <a:rPr lang="en-US" b="1" i="1" dirty="0">
                <a:solidFill>
                  <a:schemeClr val="bg1"/>
                </a:solidFill>
              </a:rPr>
              <a:t> </a:t>
            </a:r>
            <a:r>
              <a:rPr lang="en-US" b="1" i="1" dirty="0" err="1">
                <a:solidFill>
                  <a:schemeClr val="bg1"/>
                </a:solidFill>
              </a:rPr>
              <a:t>reușește</a:t>
            </a:r>
            <a:r>
              <a:rPr lang="en-US" b="1" i="1" dirty="0">
                <a:solidFill>
                  <a:schemeClr val="bg1"/>
                </a:solidFill>
              </a:rPr>
              <a:t> </a:t>
            </a:r>
            <a:r>
              <a:rPr lang="en-US" b="1" i="1" dirty="0" err="1">
                <a:solidFill>
                  <a:schemeClr val="bg1"/>
                </a:solidFill>
              </a:rPr>
              <a:t>să</a:t>
            </a:r>
            <a:r>
              <a:rPr lang="en-US" b="1" i="1" dirty="0">
                <a:solidFill>
                  <a:schemeClr val="bg1"/>
                </a:solidFill>
              </a:rPr>
              <a:t> </a:t>
            </a:r>
            <a:r>
              <a:rPr lang="en-US" b="1" i="1" dirty="0" err="1">
                <a:solidFill>
                  <a:schemeClr val="bg1"/>
                </a:solidFill>
              </a:rPr>
              <a:t>stimuleze</a:t>
            </a:r>
            <a:r>
              <a:rPr lang="en-US" b="1" i="1" dirty="0">
                <a:solidFill>
                  <a:schemeClr val="bg1"/>
                </a:solidFill>
              </a:rPr>
              <a:t> </a:t>
            </a:r>
            <a:r>
              <a:rPr lang="en-US" b="1" i="1" dirty="0" err="1">
                <a:solidFill>
                  <a:schemeClr val="bg1"/>
                </a:solidFill>
              </a:rPr>
              <a:t>atenția</a:t>
            </a:r>
            <a:r>
              <a:rPr lang="en-US" b="1" i="1" dirty="0">
                <a:solidFill>
                  <a:schemeClr val="bg1"/>
                </a:solidFill>
              </a:rPr>
              <a:t> </a:t>
            </a:r>
            <a:r>
              <a:rPr lang="en-US" b="1" i="1" dirty="0" err="1">
                <a:solidFill>
                  <a:schemeClr val="bg1"/>
                </a:solidFill>
              </a:rPr>
              <a:t>elevilor</a:t>
            </a:r>
            <a:r>
              <a:rPr lang="en-US" b="1" i="1" dirty="0">
                <a:solidFill>
                  <a:schemeClr val="bg1"/>
                </a:solidFill>
              </a:rPr>
              <a:t> </a:t>
            </a:r>
            <a:r>
              <a:rPr lang="en-US" b="1" i="1" dirty="0" err="1">
                <a:solidFill>
                  <a:schemeClr val="bg1"/>
                </a:solidFill>
              </a:rPr>
              <a:t>și</a:t>
            </a:r>
            <a:r>
              <a:rPr lang="en-US" b="1" i="1" dirty="0">
                <a:solidFill>
                  <a:schemeClr val="bg1"/>
                </a:solidFill>
              </a:rPr>
              <a:t> </a:t>
            </a:r>
            <a:r>
              <a:rPr lang="en-US" b="1" i="1" dirty="0" err="1">
                <a:solidFill>
                  <a:schemeClr val="bg1"/>
                </a:solidFill>
              </a:rPr>
              <a:t>să</a:t>
            </a:r>
            <a:r>
              <a:rPr lang="en-US" b="1" i="1" dirty="0">
                <a:solidFill>
                  <a:schemeClr val="bg1"/>
                </a:solidFill>
              </a:rPr>
              <a:t> </a:t>
            </a:r>
            <a:r>
              <a:rPr lang="en-US" b="1" i="1" dirty="0" err="1">
                <a:solidFill>
                  <a:schemeClr val="bg1"/>
                </a:solidFill>
              </a:rPr>
              <a:t>permită</a:t>
            </a:r>
            <a:r>
              <a:rPr lang="en-US" b="1" i="1" dirty="0">
                <a:solidFill>
                  <a:schemeClr val="bg1"/>
                </a:solidFill>
              </a:rPr>
              <a:t> </a:t>
            </a:r>
            <a:r>
              <a:rPr lang="en-US" b="1" i="1" dirty="0" err="1">
                <a:solidFill>
                  <a:schemeClr val="bg1"/>
                </a:solidFill>
              </a:rPr>
              <a:t>învățarea</a:t>
            </a:r>
            <a:r>
              <a:rPr lang="en-US" b="1" i="1" dirty="0">
                <a:solidFill>
                  <a:schemeClr val="bg1"/>
                </a:solidFill>
              </a:rPr>
              <a:t> </a:t>
            </a:r>
            <a:r>
              <a:rPr lang="en-US" b="1" i="1" dirty="0" err="1">
                <a:solidFill>
                  <a:schemeClr val="bg1"/>
                </a:solidFill>
              </a:rPr>
              <a:t>într</a:t>
            </a:r>
            <a:r>
              <a:rPr lang="en-US" b="1" i="1" dirty="0">
                <a:solidFill>
                  <a:schemeClr val="bg1"/>
                </a:solidFill>
              </a:rPr>
              <a:t> -un mod </a:t>
            </a:r>
            <a:r>
              <a:rPr lang="en-US" b="1" i="1" dirty="0" err="1">
                <a:solidFill>
                  <a:schemeClr val="bg1"/>
                </a:solidFill>
              </a:rPr>
              <a:t>distractiv</a:t>
            </a:r>
            <a:r>
              <a:rPr lang="en-US" b="1" i="1" dirty="0">
                <a:solidFill>
                  <a:schemeClr val="bg1"/>
                </a:solidFill>
              </a:rPr>
              <a:t> </a:t>
            </a:r>
            <a:r>
              <a:rPr lang="en-US" b="1" i="1" dirty="0" err="1">
                <a:solidFill>
                  <a:schemeClr val="bg1"/>
                </a:solidFill>
              </a:rPr>
              <a:t>și</a:t>
            </a:r>
            <a:r>
              <a:rPr lang="en-US" b="1" i="1" dirty="0">
                <a:solidFill>
                  <a:schemeClr val="bg1"/>
                </a:solidFill>
              </a:rPr>
              <a:t> </a:t>
            </a:r>
            <a:r>
              <a:rPr lang="en-US" b="1" i="1" dirty="0" err="1">
                <a:solidFill>
                  <a:schemeClr val="bg1"/>
                </a:solidFill>
              </a:rPr>
              <a:t>eficient</a:t>
            </a:r>
            <a:r>
              <a:rPr lang="en-US" b="1" i="1" dirty="0">
                <a:solidFill>
                  <a:schemeClr val="bg1"/>
                </a:solidFill>
              </a:rPr>
              <a:t>.</a:t>
            </a:r>
            <a:endParaRPr lang="en-US" b="1" i="1" dirty="0">
              <a:solidFill>
                <a:schemeClr val="bg1"/>
              </a:solidFill>
            </a:endParaRPr>
          </a:p>
          <a:p>
            <a:r>
              <a:rPr lang="en-US" b="1" i="1" dirty="0">
                <a:solidFill>
                  <a:schemeClr val="bg1"/>
                </a:solidFill>
              </a:rPr>
              <a:t> </a:t>
            </a:r>
            <a:r>
              <a:rPr lang="en-US" b="1" i="1" dirty="0" err="1">
                <a:solidFill>
                  <a:schemeClr val="bg1"/>
                </a:solidFill>
              </a:rPr>
              <a:t>Jocul</a:t>
            </a:r>
            <a:r>
              <a:rPr lang="en-US" b="1" i="1" dirty="0">
                <a:solidFill>
                  <a:schemeClr val="bg1"/>
                </a:solidFill>
              </a:rPr>
              <a:t> </a:t>
            </a:r>
            <a:r>
              <a:rPr lang="en-US" b="1" i="1" dirty="0" err="1">
                <a:solidFill>
                  <a:schemeClr val="bg1"/>
                </a:solidFill>
              </a:rPr>
              <a:t>este</a:t>
            </a:r>
            <a:r>
              <a:rPr lang="en-US" b="1" i="1" dirty="0">
                <a:solidFill>
                  <a:schemeClr val="bg1"/>
                </a:solidFill>
              </a:rPr>
              <a:t> </a:t>
            </a:r>
            <a:r>
              <a:rPr lang="en-US" b="1" i="1" dirty="0" err="1">
                <a:solidFill>
                  <a:schemeClr val="bg1"/>
                </a:solidFill>
              </a:rPr>
              <a:t>construit</a:t>
            </a:r>
            <a:r>
              <a:rPr lang="en-US" b="1" i="1" dirty="0">
                <a:solidFill>
                  <a:schemeClr val="bg1"/>
                </a:solidFill>
              </a:rPr>
              <a:t> </a:t>
            </a:r>
            <a:r>
              <a:rPr lang="en-US" b="1" i="1" dirty="0" err="1">
                <a:solidFill>
                  <a:schemeClr val="bg1"/>
                </a:solidFill>
              </a:rPr>
              <a:t>în</a:t>
            </a:r>
            <a:r>
              <a:rPr lang="en-US" b="1" i="1" dirty="0">
                <a:solidFill>
                  <a:schemeClr val="bg1"/>
                </a:solidFill>
              </a:rPr>
              <a:t> </a:t>
            </a:r>
            <a:r>
              <a:rPr lang="en-US" b="1" i="1" dirty="0" err="1">
                <a:solidFill>
                  <a:schemeClr val="bg1"/>
                </a:solidFill>
              </a:rPr>
              <a:t>jurul</a:t>
            </a:r>
            <a:r>
              <a:rPr lang="en-US" b="1" i="1" dirty="0">
                <a:solidFill>
                  <a:schemeClr val="bg1"/>
                </a:solidFill>
              </a:rPr>
              <a:t> a 4 </a:t>
            </a:r>
            <a:r>
              <a:rPr lang="en-US" b="1" i="1" dirty="0" err="1">
                <a:solidFill>
                  <a:schemeClr val="bg1"/>
                </a:solidFill>
              </a:rPr>
              <a:t>lumi</a:t>
            </a:r>
            <a:r>
              <a:rPr lang="en-US" b="1" i="1" dirty="0">
                <a:solidFill>
                  <a:schemeClr val="bg1"/>
                </a:solidFill>
              </a:rPr>
              <a:t> </a:t>
            </a:r>
            <a:r>
              <a:rPr lang="en-US" b="1" i="1" dirty="0" err="1">
                <a:solidFill>
                  <a:schemeClr val="bg1"/>
                </a:solidFill>
              </a:rPr>
              <a:t>diferite</a:t>
            </a:r>
            <a:r>
              <a:rPr lang="en-US" b="1" i="1" dirty="0">
                <a:solidFill>
                  <a:schemeClr val="bg1"/>
                </a:solidFill>
              </a:rPr>
              <a:t> , </a:t>
            </a:r>
            <a:r>
              <a:rPr lang="en-US" b="1" i="1" dirty="0" err="1">
                <a:solidFill>
                  <a:schemeClr val="bg1"/>
                </a:solidFill>
              </a:rPr>
              <a:t>fiecare</a:t>
            </a:r>
            <a:r>
              <a:rPr lang="en-US" b="1" i="1" dirty="0">
                <a:solidFill>
                  <a:schemeClr val="bg1"/>
                </a:solidFill>
              </a:rPr>
              <a:t> </a:t>
            </a:r>
            <a:r>
              <a:rPr lang="en-US" b="1" i="1" dirty="0" err="1">
                <a:solidFill>
                  <a:schemeClr val="bg1"/>
                </a:solidFill>
              </a:rPr>
              <a:t>aprofundând</a:t>
            </a:r>
            <a:r>
              <a:rPr lang="en-US" b="1" i="1" dirty="0">
                <a:solidFill>
                  <a:schemeClr val="bg1"/>
                </a:solidFill>
              </a:rPr>
              <a:t> o </a:t>
            </a:r>
            <a:r>
              <a:rPr lang="en-US" b="1" i="1" dirty="0" err="1">
                <a:solidFill>
                  <a:schemeClr val="bg1"/>
                </a:solidFill>
              </a:rPr>
              <a:t>operație</a:t>
            </a:r>
            <a:r>
              <a:rPr lang="en-US" b="1" i="1" dirty="0">
                <a:solidFill>
                  <a:schemeClr val="bg1"/>
                </a:solidFill>
              </a:rPr>
              <a:t> </a:t>
            </a:r>
            <a:r>
              <a:rPr lang="en-US" b="1" i="1" dirty="0" err="1">
                <a:solidFill>
                  <a:schemeClr val="bg1"/>
                </a:solidFill>
              </a:rPr>
              <a:t>matematică</a:t>
            </a:r>
            <a:r>
              <a:rPr lang="en-US" b="1" i="1" dirty="0">
                <a:solidFill>
                  <a:schemeClr val="bg1"/>
                </a:solidFill>
              </a:rPr>
              <a:t> </a:t>
            </a:r>
            <a:r>
              <a:rPr lang="en-US" b="1" i="1" dirty="0" err="1">
                <a:solidFill>
                  <a:schemeClr val="bg1"/>
                </a:solidFill>
              </a:rPr>
              <a:t>diferită</a:t>
            </a:r>
            <a:r>
              <a:rPr lang="en-US" b="1" i="1" dirty="0">
                <a:solidFill>
                  <a:schemeClr val="bg1"/>
                </a:solidFill>
              </a:rPr>
              <a:t>.</a:t>
            </a:r>
            <a:endParaRPr lang="en-US" b="1" i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 l="-13000" r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4496" y="-82156"/>
            <a:ext cx="4460032" cy="1325563"/>
          </a:xfrm>
        </p:spPr>
        <p:txBody>
          <a:bodyPr/>
          <a:lstStyle/>
          <a:p>
            <a:r>
              <a:rPr lang="en-US" b="1" i="1" u="sng" dirty="0" err="1">
                <a:solidFill>
                  <a:schemeClr val="bg1"/>
                </a:solidFill>
              </a:rPr>
              <a:t>Algoritmul</a:t>
            </a:r>
            <a:r>
              <a:rPr lang="en-US" b="1" i="1" u="sng" dirty="0">
                <a:solidFill>
                  <a:schemeClr val="bg1"/>
                </a:solidFill>
              </a:rPr>
              <a:t> </a:t>
            </a:r>
            <a:r>
              <a:rPr lang="en-US" b="1" i="1" u="sng" dirty="0" err="1">
                <a:solidFill>
                  <a:schemeClr val="bg1"/>
                </a:solidFill>
              </a:rPr>
              <a:t>folosit</a:t>
            </a:r>
            <a:endParaRPr lang="en-US" b="1" i="1" u="sng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8727" y="244134"/>
            <a:ext cx="4795159" cy="999274"/>
          </a:xfrm>
        </p:spPr>
        <p:txBody>
          <a:bodyPr>
            <a:normAutofit/>
          </a:bodyPr>
          <a:lstStyle/>
          <a:p>
            <a:r>
              <a:rPr lang="en-US" sz="1800" b="1" i="1" dirty="0">
                <a:solidFill>
                  <a:schemeClr val="bg1"/>
                </a:solidFill>
              </a:rPr>
              <a:t>Pe </a:t>
            </a:r>
            <a:r>
              <a:rPr lang="en-US" sz="1800" b="1" i="1" dirty="0" err="1">
                <a:solidFill>
                  <a:schemeClr val="bg1"/>
                </a:solidFill>
              </a:rPr>
              <a:t>pagină</a:t>
            </a:r>
            <a:r>
              <a:rPr lang="en-US" sz="1800" b="1" i="1" dirty="0">
                <a:solidFill>
                  <a:schemeClr val="bg1"/>
                </a:solidFill>
              </a:rPr>
              <a:t> </a:t>
            </a:r>
            <a:r>
              <a:rPr lang="en-US" sz="1800" b="1" i="1" dirty="0" err="1">
                <a:solidFill>
                  <a:schemeClr val="bg1"/>
                </a:solidFill>
              </a:rPr>
              <a:t>principala</a:t>
            </a:r>
            <a:r>
              <a:rPr lang="en-US" sz="1800" b="1" i="1" dirty="0">
                <a:solidFill>
                  <a:schemeClr val="bg1"/>
                </a:solidFill>
              </a:rPr>
              <a:t> a </a:t>
            </a:r>
            <a:r>
              <a:rPr lang="en-US" sz="1800" b="1" i="1" dirty="0" err="1">
                <a:solidFill>
                  <a:schemeClr val="bg1"/>
                </a:solidFill>
              </a:rPr>
              <a:t>jocului</a:t>
            </a:r>
            <a:r>
              <a:rPr lang="en-US" sz="1800" b="1" i="1" dirty="0">
                <a:solidFill>
                  <a:schemeClr val="bg1"/>
                </a:solidFill>
              </a:rPr>
              <a:t> se </a:t>
            </a:r>
            <a:r>
              <a:rPr lang="en-US" sz="1800" b="1" i="1" dirty="0" err="1">
                <a:solidFill>
                  <a:schemeClr val="bg1"/>
                </a:solidFill>
              </a:rPr>
              <a:t>afla</a:t>
            </a:r>
            <a:r>
              <a:rPr lang="en-US" sz="1800" b="1" i="1" dirty="0">
                <a:solidFill>
                  <a:schemeClr val="bg1"/>
                </a:solidFill>
              </a:rPr>
              <a:t> o </a:t>
            </a:r>
            <a:r>
              <a:rPr lang="en-US" sz="1800" b="1" i="1" dirty="0" err="1">
                <a:solidFill>
                  <a:schemeClr val="bg1"/>
                </a:solidFill>
              </a:rPr>
              <a:t>rachetă</a:t>
            </a:r>
            <a:r>
              <a:rPr lang="en-US" sz="1800" b="1" i="1" dirty="0">
                <a:solidFill>
                  <a:schemeClr val="bg1"/>
                </a:solidFill>
              </a:rPr>
              <a:t> care </a:t>
            </a:r>
            <a:r>
              <a:rPr lang="en-US" sz="1800" b="1" i="1" dirty="0" err="1">
                <a:solidFill>
                  <a:schemeClr val="bg1"/>
                </a:solidFill>
              </a:rPr>
              <a:t>te</a:t>
            </a:r>
            <a:r>
              <a:rPr lang="en-US" sz="1800" b="1" i="1" dirty="0">
                <a:solidFill>
                  <a:schemeClr val="bg1"/>
                </a:solidFill>
              </a:rPr>
              <a:t> </a:t>
            </a:r>
            <a:r>
              <a:rPr lang="en-US" sz="1800" b="1" i="1" dirty="0" err="1">
                <a:solidFill>
                  <a:schemeClr val="bg1"/>
                </a:solidFill>
              </a:rPr>
              <a:t>poate</a:t>
            </a:r>
            <a:r>
              <a:rPr lang="en-US" sz="1800" b="1" i="1" dirty="0">
                <a:solidFill>
                  <a:schemeClr val="bg1"/>
                </a:solidFill>
              </a:rPr>
              <a:t> </a:t>
            </a:r>
            <a:r>
              <a:rPr lang="en-US" sz="1800" b="1" i="1" dirty="0" err="1">
                <a:solidFill>
                  <a:schemeClr val="bg1"/>
                </a:solidFill>
              </a:rPr>
              <a:t>teleporta</a:t>
            </a:r>
            <a:r>
              <a:rPr lang="en-US" sz="1800" b="1" i="1" dirty="0">
                <a:solidFill>
                  <a:schemeClr val="bg1"/>
                </a:solidFill>
              </a:rPr>
              <a:t> </a:t>
            </a:r>
            <a:r>
              <a:rPr lang="en-US" sz="1800" b="1" i="1" dirty="0" err="1">
                <a:solidFill>
                  <a:schemeClr val="bg1"/>
                </a:solidFill>
              </a:rPr>
              <a:t>în</a:t>
            </a:r>
            <a:r>
              <a:rPr lang="en-US" sz="1800" b="1" i="1" dirty="0">
                <a:solidFill>
                  <a:schemeClr val="bg1"/>
                </a:solidFill>
              </a:rPr>
              <a:t> </a:t>
            </a:r>
            <a:r>
              <a:rPr lang="en-US" sz="1800" b="1" i="1" dirty="0" err="1">
                <a:solidFill>
                  <a:schemeClr val="bg1"/>
                </a:solidFill>
              </a:rPr>
              <a:t>diferite</a:t>
            </a:r>
            <a:r>
              <a:rPr lang="en-US" sz="1800" b="1" i="1" dirty="0">
                <a:solidFill>
                  <a:schemeClr val="bg1"/>
                </a:solidFill>
              </a:rPr>
              <a:t> </a:t>
            </a:r>
            <a:r>
              <a:rPr lang="en-US" sz="1800" b="1" i="1" dirty="0" err="1">
                <a:solidFill>
                  <a:schemeClr val="bg1"/>
                </a:solidFill>
              </a:rPr>
              <a:t>universuri</a:t>
            </a:r>
            <a:r>
              <a:rPr lang="en-US" sz="1800" b="1" i="1" dirty="0">
                <a:solidFill>
                  <a:schemeClr val="bg1"/>
                </a:solidFill>
              </a:rPr>
              <a:t> </a:t>
            </a:r>
            <a:r>
              <a:rPr lang="en-US" sz="1800" b="1" i="1" dirty="0" err="1">
                <a:solidFill>
                  <a:schemeClr val="bg1"/>
                </a:solidFill>
              </a:rPr>
              <a:t>în</a:t>
            </a:r>
            <a:r>
              <a:rPr lang="en-US" sz="1800" b="1" i="1" dirty="0">
                <a:solidFill>
                  <a:schemeClr val="bg1"/>
                </a:solidFill>
              </a:rPr>
              <a:t> </a:t>
            </a:r>
            <a:r>
              <a:rPr lang="en-US" sz="1800" b="1" i="1" dirty="0" err="1">
                <a:solidFill>
                  <a:schemeClr val="bg1"/>
                </a:solidFill>
              </a:rPr>
              <a:t>funcție</a:t>
            </a:r>
            <a:r>
              <a:rPr lang="en-US" sz="1800" b="1" i="1" dirty="0">
                <a:solidFill>
                  <a:schemeClr val="bg1"/>
                </a:solidFill>
              </a:rPr>
              <a:t> de </a:t>
            </a:r>
            <a:r>
              <a:rPr lang="en-US" sz="1800" b="1" i="1" dirty="0" err="1">
                <a:solidFill>
                  <a:schemeClr val="bg1"/>
                </a:solidFill>
              </a:rPr>
              <a:t>preferințe</a:t>
            </a:r>
            <a:r>
              <a:rPr lang="en-US" sz="1800" b="1" i="1" dirty="0">
                <a:solidFill>
                  <a:schemeClr val="bg1"/>
                </a:solidFill>
              </a:rPr>
              <a:t>.</a:t>
            </a:r>
            <a:endParaRPr lang="en-US" sz="1800" b="1" i="1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99492" y="981555"/>
            <a:ext cx="801131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 err="1">
                <a:solidFill>
                  <a:schemeClr val="bg1"/>
                </a:solidFill>
              </a:rPr>
              <a:t>După</a:t>
            </a:r>
            <a:r>
              <a:rPr lang="en-US" b="1" i="1" dirty="0">
                <a:solidFill>
                  <a:schemeClr val="bg1"/>
                </a:solidFill>
              </a:rPr>
              <a:t> </a:t>
            </a:r>
            <a:r>
              <a:rPr lang="en-US" b="1" i="1" dirty="0" err="1">
                <a:solidFill>
                  <a:schemeClr val="bg1"/>
                </a:solidFill>
              </a:rPr>
              <a:t>intrarea</a:t>
            </a:r>
            <a:r>
              <a:rPr lang="en-US" b="1" i="1" dirty="0">
                <a:solidFill>
                  <a:schemeClr val="bg1"/>
                </a:solidFill>
              </a:rPr>
              <a:t> </a:t>
            </a:r>
            <a:r>
              <a:rPr lang="en-US" b="1" i="1" dirty="0" err="1">
                <a:solidFill>
                  <a:schemeClr val="bg1"/>
                </a:solidFill>
              </a:rPr>
              <a:t>în</a:t>
            </a:r>
            <a:r>
              <a:rPr lang="en-US" b="1" i="1" dirty="0">
                <a:solidFill>
                  <a:schemeClr val="bg1"/>
                </a:solidFill>
              </a:rPr>
              <a:t> </a:t>
            </a:r>
            <a:r>
              <a:rPr lang="en-US" b="1" i="1" dirty="0" err="1">
                <a:solidFill>
                  <a:schemeClr val="bg1"/>
                </a:solidFill>
              </a:rPr>
              <a:t>lumea</a:t>
            </a:r>
            <a:r>
              <a:rPr lang="en-US" b="1" i="1" dirty="0">
                <a:solidFill>
                  <a:schemeClr val="bg1"/>
                </a:solidFill>
              </a:rPr>
              <a:t> </a:t>
            </a:r>
            <a:r>
              <a:rPr lang="en-US" b="1" i="1" dirty="0" err="1">
                <a:solidFill>
                  <a:schemeClr val="bg1"/>
                </a:solidFill>
              </a:rPr>
              <a:t>aleasă</a:t>
            </a:r>
            <a:r>
              <a:rPr lang="en-US" b="1" i="1" dirty="0">
                <a:solidFill>
                  <a:schemeClr val="bg1"/>
                </a:solidFill>
              </a:rPr>
              <a:t>, </a:t>
            </a:r>
            <a:r>
              <a:rPr lang="en-US" b="1" i="1" dirty="0" err="1">
                <a:solidFill>
                  <a:schemeClr val="bg1"/>
                </a:solidFill>
              </a:rPr>
              <a:t>există</a:t>
            </a:r>
            <a:r>
              <a:rPr lang="en-US" b="1" i="1" dirty="0">
                <a:solidFill>
                  <a:schemeClr val="bg1"/>
                </a:solidFill>
              </a:rPr>
              <a:t> </a:t>
            </a:r>
            <a:r>
              <a:rPr lang="en-US" b="1" i="1" dirty="0" err="1">
                <a:solidFill>
                  <a:schemeClr val="bg1"/>
                </a:solidFill>
              </a:rPr>
              <a:t>două</a:t>
            </a:r>
            <a:r>
              <a:rPr lang="en-US" b="1" i="1" dirty="0">
                <a:solidFill>
                  <a:schemeClr val="bg1"/>
                </a:solidFill>
              </a:rPr>
              <a:t> </a:t>
            </a:r>
            <a:r>
              <a:rPr lang="en-US" b="1" i="1" dirty="0" err="1">
                <a:solidFill>
                  <a:schemeClr val="bg1"/>
                </a:solidFill>
              </a:rPr>
              <a:t>scenarii</a:t>
            </a:r>
            <a:r>
              <a:rPr lang="en-US" b="1" i="1" dirty="0">
                <a:solidFill>
                  <a:schemeClr val="bg1"/>
                </a:solidFill>
              </a:rPr>
              <a:t> de </a:t>
            </a:r>
            <a:r>
              <a:rPr lang="en-US" b="1" i="1" dirty="0" err="1">
                <a:solidFill>
                  <a:schemeClr val="bg1"/>
                </a:solidFill>
              </a:rPr>
              <a:t>desfășurare</a:t>
            </a:r>
            <a:r>
              <a:rPr lang="en-US" b="1" i="1" dirty="0">
                <a:solidFill>
                  <a:schemeClr val="bg1"/>
                </a:solidFill>
              </a:rPr>
              <a:t> al </a:t>
            </a:r>
            <a:r>
              <a:rPr lang="en-US" b="1" i="1" dirty="0" err="1">
                <a:solidFill>
                  <a:schemeClr val="bg1"/>
                </a:solidFill>
              </a:rPr>
              <a:t>jocului</a:t>
            </a:r>
            <a:r>
              <a:rPr lang="en-US" b="1" i="1" dirty="0">
                <a:solidFill>
                  <a:schemeClr val="bg1"/>
                </a:solidFill>
              </a:rPr>
              <a:t>. </a:t>
            </a:r>
            <a:r>
              <a:rPr lang="en-US" b="1" i="1" dirty="0" err="1">
                <a:solidFill>
                  <a:schemeClr val="bg1"/>
                </a:solidFill>
              </a:rPr>
              <a:t>Unul</a:t>
            </a:r>
            <a:r>
              <a:rPr lang="en-US" b="1" i="1" dirty="0">
                <a:solidFill>
                  <a:schemeClr val="bg1"/>
                </a:solidFill>
              </a:rPr>
              <a:t> </a:t>
            </a:r>
            <a:r>
              <a:rPr lang="en-US" b="1" i="1" dirty="0" err="1">
                <a:solidFill>
                  <a:schemeClr val="bg1"/>
                </a:solidFill>
              </a:rPr>
              <a:t>dintre</a:t>
            </a:r>
            <a:r>
              <a:rPr lang="en-US" b="1" i="1" dirty="0">
                <a:solidFill>
                  <a:schemeClr val="bg1"/>
                </a:solidFill>
              </a:rPr>
              <a:t> </a:t>
            </a:r>
            <a:r>
              <a:rPr lang="en-US" b="1" i="1" dirty="0" err="1">
                <a:solidFill>
                  <a:schemeClr val="bg1"/>
                </a:solidFill>
              </a:rPr>
              <a:t>ele</a:t>
            </a:r>
            <a:r>
              <a:rPr lang="en-US" b="1" i="1" dirty="0">
                <a:solidFill>
                  <a:schemeClr val="bg1"/>
                </a:solidFill>
              </a:rPr>
              <a:t> </a:t>
            </a:r>
            <a:r>
              <a:rPr lang="en-US" b="1" i="1" dirty="0" err="1">
                <a:solidFill>
                  <a:schemeClr val="bg1"/>
                </a:solidFill>
              </a:rPr>
              <a:t>este</a:t>
            </a:r>
            <a:r>
              <a:rPr lang="en-US" b="1" i="1" dirty="0">
                <a:solidFill>
                  <a:schemeClr val="bg1"/>
                </a:solidFill>
              </a:rPr>
              <a:t> </a:t>
            </a:r>
            <a:r>
              <a:rPr lang="en-US" b="1" i="1" dirty="0" err="1">
                <a:solidFill>
                  <a:schemeClr val="bg1"/>
                </a:solidFill>
              </a:rPr>
              <a:t>bazat</a:t>
            </a:r>
            <a:r>
              <a:rPr lang="en-US" b="1" i="1" dirty="0">
                <a:solidFill>
                  <a:schemeClr val="bg1"/>
                </a:solidFill>
              </a:rPr>
              <a:t> pe  o </a:t>
            </a:r>
            <a:r>
              <a:rPr lang="en-US" b="1" i="1" dirty="0" err="1">
                <a:solidFill>
                  <a:schemeClr val="bg1"/>
                </a:solidFill>
              </a:rPr>
              <a:t>cursa</a:t>
            </a:r>
            <a:r>
              <a:rPr lang="en-US" b="1" i="1" dirty="0">
                <a:solidFill>
                  <a:schemeClr val="bg1"/>
                </a:solidFill>
              </a:rPr>
              <a:t> </a:t>
            </a:r>
            <a:r>
              <a:rPr lang="en-US" b="1" i="1" dirty="0" err="1">
                <a:solidFill>
                  <a:schemeClr val="bg1"/>
                </a:solidFill>
              </a:rPr>
              <a:t>în</a:t>
            </a:r>
            <a:r>
              <a:rPr lang="en-US" b="1" i="1" dirty="0">
                <a:solidFill>
                  <a:schemeClr val="bg1"/>
                </a:solidFill>
              </a:rPr>
              <a:t> care </a:t>
            </a:r>
            <a:r>
              <a:rPr lang="en-US" b="1" i="1" dirty="0" err="1">
                <a:solidFill>
                  <a:schemeClr val="bg1"/>
                </a:solidFill>
              </a:rPr>
              <a:t>trebuie</a:t>
            </a:r>
            <a:r>
              <a:rPr lang="en-US" b="1" i="1" dirty="0">
                <a:solidFill>
                  <a:schemeClr val="bg1"/>
                </a:solidFill>
              </a:rPr>
              <a:t> </a:t>
            </a:r>
            <a:r>
              <a:rPr lang="en-US" b="1" i="1" dirty="0" err="1">
                <a:solidFill>
                  <a:schemeClr val="bg1"/>
                </a:solidFill>
              </a:rPr>
              <a:t>să</a:t>
            </a:r>
            <a:r>
              <a:rPr lang="en-US" b="1" i="1" dirty="0">
                <a:solidFill>
                  <a:schemeClr val="bg1"/>
                </a:solidFill>
              </a:rPr>
              <a:t> </a:t>
            </a:r>
            <a:r>
              <a:rPr lang="en-US" b="1" i="1" dirty="0" err="1">
                <a:solidFill>
                  <a:schemeClr val="bg1"/>
                </a:solidFill>
              </a:rPr>
              <a:t>colectezi</a:t>
            </a:r>
            <a:r>
              <a:rPr lang="en-US" b="1" i="1" dirty="0">
                <a:solidFill>
                  <a:schemeClr val="bg1"/>
                </a:solidFill>
              </a:rPr>
              <a:t> </a:t>
            </a:r>
            <a:r>
              <a:rPr lang="en-US" b="1" i="1" dirty="0" err="1">
                <a:solidFill>
                  <a:schemeClr val="bg1"/>
                </a:solidFill>
              </a:rPr>
              <a:t>cât</a:t>
            </a:r>
            <a:r>
              <a:rPr lang="en-US" b="1" i="1" dirty="0">
                <a:solidFill>
                  <a:schemeClr val="bg1"/>
                </a:solidFill>
              </a:rPr>
              <a:t> </a:t>
            </a:r>
            <a:r>
              <a:rPr lang="en-US" b="1" i="1" dirty="0" err="1">
                <a:solidFill>
                  <a:schemeClr val="bg1"/>
                </a:solidFill>
              </a:rPr>
              <a:t>mai</a:t>
            </a:r>
            <a:r>
              <a:rPr lang="en-US" b="1" i="1" dirty="0">
                <a:solidFill>
                  <a:schemeClr val="bg1"/>
                </a:solidFill>
              </a:rPr>
              <a:t> </a:t>
            </a:r>
            <a:r>
              <a:rPr lang="en-US" b="1" i="1" dirty="0" err="1">
                <a:solidFill>
                  <a:schemeClr val="bg1"/>
                </a:solidFill>
              </a:rPr>
              <a:t>multe</a:t>
            </a:r>
            <a:endParaRPr lang="en-US" b="1" i="1" dirty="0">
              <a:solidFill>
                <a:schemeClr val="bg1"/>
              </a:solidFill>
            </a:endParaRPr>
          </a:p>
          <a:p>
            <a:r>
              <a:rPr lang="en-US" b="1" i="1" dirty="0">
                <a:solidFill>
                  <a:schemeClr val="bg1"/>
                </a:solidFill>
              </a:rPr>
              <a:t>     </a:t>
            </a:r>
            <a:r>
              <a:rPr lang="en-US" b="1" i="1" dirty="0" err="1">
                <a:solidFill>
                  <a:schemeClr val="bg1"/>
                </a:solidFill>
              </a:rPr>
              <a:t>puncte</a:t>
            </a:r>
            <a:r>
              <a:rPr lang="en-US" b="1" i="1" dirty="0">
                <a:solidFill>
                  <a:schemeClr val="bg1"/>
                </a:solidFill>
              </a:rPr>
              <a:t>.</a:t>
            </a:r>
            <a:endParaRPr lang="en-US" b="1" i="1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 err="1">
                <a:solidFill>
                  <a:schemeClr val="bg1"/>
                </a:solidFill>
              </a:rPr>
              <a:t>Punctele</a:t>
            </a:r>
            <a:r>
              <a:rPr lang="en-US" b="1" i="1" dirty="0">
                <a:solidFill>
                  <a:schemeClr val="bg1"/>
                </a:solidFill>
              </a:rPr>
              <a:t> sunt </a:t>
            </a:r>
            <a:r>
              <a:rPr lang="en-US" b="1" i="1" dirty="0" err="1">
                <a:solidFill>
                  <a:schemeClr val="bg1"/>
                </a:solidFill>
              </a:rPr>
              <a:t>acordate</a:t>
            </a:r>
            <a:r>
              <a:rPr lang="en-US" b="1" i="1" dirty="0">
                <a:solidFill>
                  <a:schemeClr val="bg1"/>
                </a:solidFill>
              </a:rPr>
              <a:t> </a:t>
            </a:r>
            <a:r>
              <a:rPr lang="en-US" b="1" i="1" dirty="0" err="1">
                <a:solidFill>
                  <a:schemeClr val="bg1"/>
                </a:solidFill>
              </a:rPr>
              <a:t>în</a:t>
            </a:r>
            <a:r>
              <a:rPr lang="en-US" b="1" i="1" dirty="0">
                <a:solidFill>
                  <a:schemeClr val="bg1"/>
                </a:solidFill>
              </a:rPr>
              <a:t> </a:t>
            </a:r>
            <a:r>
              <a:rPr lang="en-US" b="1" i="1" dirty="0" err="1">
                <a:solidFill>
                  <a:schemeClr val="bg1"/>
                </a:solidFill>
              </a:rPr>
              <a:t>cazul</a:t>
            </a:r>
            <a:r>
              <a:rPr lang="en-US" b="1" i="1" dirty="0">
                <a:solidFill>
                  <a:schemeClr val="bg1"/>
                </a:solidFill>
              </a:rPr>
              <a:t> </a:t>
            </a:r>
            <a:r>
              <a:rPr lang="en-US" b="1" i="1" dirty="0" err="1">
                <a:solidFill>
                  <a:schemeClr val="bg1"/>
                </a:solidFill>
              </a:rPr>
              <a:t>în</a:t>
            </a:r>
            <a:r>
              <a:rPr lang="en-US" b="1" i="1" dirty="0">
                <a:solidFill>
                  <a:schemeClr val="bg1"/>
                </a:solidFill>
              </a:rPr>
              <a:t> care </a:t>
            </a:r>
            <a:r>
              <a:rPr lang="en-US" b="1" i="1" dirty="0" err="1">
                <a:solidFill>
                  <a:schemeClr val="bg1"/>
                </a:solidFill>
              </a:rPr>
              <a:t>răspunsul</a:t>
            </a:r>
            <a:r>
              <a:rPr lang="en-US" b="1" i="1" dirty="0">
                <a:solidFill>
                  <a:schemeClr val="bg1"/>
                </a:solidFill>
              </a:rPr>
              <a:t> la </a:t>
            </a:r>
            <a:r>
              <a:rPr lang="en-US" b="1" i="1" dirty="0" err="1">
                <a:solidFill>
                  <a:schemeClr val="bg1"/>
                </a:solidFill>
              </a:rPr>
              <a:t>operațiile</a:t>
            </a:r>
            <a:r>
              <a:rPr lang="en-US" b="1" i="1" dirty="0">
                <a:solidFill>
                  <a:schemeClr val="bg1"/>
                </a:solidFill>
              </a:rPr>
              <a:t> din </a:t>
            </a:r>
            <a:r>
              <a:rPr lang="en-US" b="1" i="1" dirty="0" err="1">
                <a:solidFill>
                  <a:schemeClr val="bg1"/>
                </a:solidFill>
              </a:rPr>
              <a:t>lumea</a:t>
            </a:r>
            <a:r>
              <a:rPr lang="en-US" b="1" i="1" dirty="0">
                <a:solidFill>
                  <a:schemeClr val="bg1"/>
                </a:solidFill>
              </a:rPr>
              <a:t> </a:t>
            </a:r>
            <a:r>
              <a:rPr lang="en-US" b="1" i="1" dirty="0" err="1">
                <a:solidFill>
                  <a:schemeClr val="bg1"/>
                </a:solidFill>
              </a:rPr>
              <a:t>respec-tiva</a:t>
            </a:r>
            <a:r>
              <a:rPr lang="en-US" b="1" i="1" dirty="0">
                <a:solidFill>
                  <a:schemeClr val="bg1"/>
                </a:solidFill>
              </a:rPr>
              <a:t> sunt </a:t>
            </a:r>
            <a:r>
              <a:rPr lang="en-US" b="1" i="1" dirty="0" err="1">
                <a:solidFill>
                  <a:schemeClr val="bg1"/>
                </a:solidFill>
              </a:rPr>
              <a:t>corecte</a:t>
            </a:r>
            <a:r>
              <a:rPr lang="en-US" b="1" i="1" dirty="0">
                <a:solidFill>
                  <a:schemeClr val="bg1"/>
                </a:solidFill>
              </a:rPr>
              <a:t>. </a:t>
            </a:r>
            <a:r>
              <a:rPr lang="en-US" b="1" i="1" dirty="0" err="1">
                <a:solidFill>
                  <a:schemeClr val="bg1"/>
                </a:solidFill>
              </a:rPr>
              <a:t>Operațiile</a:t>
            </a:r>
            <a:r>
              <a:rPr lang="en-US" b="1" i="1" dirty="0">
                <a:solidFill>
                  <a:schemeClr val="bg1"/>
                </a:solidFill>
              </a:rPr>
              <a:t> sunt generate random cu </a:t>
            </a:r>
            <a:r>
              <a:rPr lang="en-US" b="1" i="1" dirty="0" err="1">
                <a:solidFill>
                  <a:schemeClr val="bg1"/>
                </a:solidFill>
              </a:rPr>
              <a:t>ajutorul</a:t>
            </a:r>
            <a:r>
              <a:rPr lang="en-US" b="1" i="1" dirty="0">
                <a:solidFill>
                  <a:schemeClr val="bg1"/>
                </a:solidFill>
              </a:rPr>
              <a:t> </a:t>
            </a:r>
            <a:r>
              <a:rPr lang="en-US" b="1" i="1" dirty="0" err="1">
                <a:solidFill>
                  <a:schemeClr val="bg1"/>
                </a:solidFill>
              </a:rPr>
              <a:t>funcției</a:t>
            </a:r>
            <a:r>
              <a:rPr lang="en-US" b="1" i="1" dirty="0">
                <a:solidFill>
                  <a:schemeClr val="bg1"/>
                </a:solidFill>
              </a:rPr>
              <a:t> </a:t>
            </a:r>
            <a:r>
              <a:rPr lang="en-US" b="1" i="1" dirty="0" err="1" smtClean="0">
                <a:solidFill>
                  <a:schemeClr val="bg1"/>
                </a:solidFill>
              </a:rPr>
              <a:t>Greenfoot.getRandomNumber</a:t>
            </a:r>
            <a:r>
              <a:rPr lang="en-US" b="1" i="1" dirty="0" smtClean="0">
                <a:solidFill>
                  <a:schemeClr val="bg1"/>
                </a:solidFill>
              </a:rPr>
              <a:t>(). </a:t>
            </a:r>
            <a:endParaRPr lang="en-US" b="1" i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i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 err="1">
                <a:solidFill>
                  <a:schemeClr val="bg1"/>
                </a:solidFill>
              </a:rPr>
              <a:t>După</a:t>
            </a:r>
            <a:r>
              <a:rPr lang="en-US" b="1" i="1" dirty="0">
                <a:solidFill>
                  <a:schemeClr val="bg1"/>
                </a:solidFill>
              </a:rPr>
              <a:t> </a:t>
            </a:r>
            <a:r>
              <a:rPr lang="en-US" b="1" i="1" dirty="0" err="1">
                <a:solidFill>
                  <a:schemeClr val="bg1"/>
                </a:solidFill>
              </a:rPr>
              <a:t>generarea</a:t>
            </a:r>
            <a:r>
              <a:rPr lang="en-US" b="1" i="1" dirty="0">
                <a:solidFill>
                  <a:schemeClr val="bg1"/>
                </a:solidFill>
              </a:rPr>
              <a:t> a </a:t>
            </a:r>
            <a:r>
              <a:rPr lang="en-US" b="1" i="1" dirty="0" err="1">
                <a:solidFill>
                  <a:schemeClr val="bg1"/>
                </a:solidFill>
              </a:rPr>
              <a:t>două</a:t>
            </a:r>
            <a:r>
              <a:rPr lang="en-US" b="1" i="1" dirty="0">
                <a:solidFill>
                  <a:schemeClr val="bg1"/>
                </a:solidFill>
              </a:rPr>
              <a:t> </a:t>
            </a:r>
            <a:r>
              <a:rPr lang="en-US" b="1" i="1" dirty="0" err="1">
                <a:solidFill>
                  <a:schemeClr val="bg1"/>
                </a:solidFill>
              </a:rPr>
              <a:t>numere</a:t>
            </a:r>
            <a:r>
              <a:rPr lang="en-US" b="1" i="1" dirty="0">
                <a:solidFill>
                  <a:schemeClr val="bg1"/>
                </a:solidFill>
              </a:rPr>
              <a:t> </a:t>
            </a:r>
            <a:r>
              <a:rPr lang="en-US" b="1" i="1" dirty="0" err="1">
                <a:solidFill>
                  <a:schemeClr val="bg1"/>
                </a:solidFill>
              </a:rPr>
              <a:t>distincte</a:t>
            </a:r>
            <a:r>
              <a:rPr lang="en-US" b="1" i="1" dirty="0">
                <a:solidFill>
                  <a:schemeClr val="bg1"/>
                </a:solidFill>
              </a:rPr>
              <a:t> care fac </a:t>
            </a:r>
            <a:r>
              <a:rPr lang="en-US" b="1" i="1" dirty="0" err="1">
                <a:solidFill>
                  <a:schemeClr val="bg1"/>
                </a:solidFill>
              </a:rPr>
              <a:t>operația</a:t>
            </a:r>
            <a:r>
              <a:rPr lang="en-US" b="1" i="1" dirty="0">
                <a:solidFill>
                  <a:schemeClr val="bg1"/>
                </a:solidFill>
              </a:rPr>
              <a:t> </a:t>
            </a:r>
            <a:r>
              <a:rPr lang="en-US" b="1" i="1" dirty="0" err="1">
                <a:solidFill>
                  <a:schemeClr val="bg1"/>
                </a:solidFill>
              </a:rPr>
              <a:t>să</a:t>
            </a:r>
            <a:r>
              <a:rPr lang="en-US" b="1" i="1" dirty="0">
                <a:solidFill>
                  <a:schemeClr val="bg1"/>
                </a:solidFill>
              </a:rPr>
              <a:t> fie </a:t>
            </a:r>
            <a:r>
              <a:rPr lang="en-US" b="1" i="1" dirty="0" err="1">
                <a:solidFill>
                  <a:schemeClr val="bg1"/>
                </a:solidFill>
              </a:rPr>
              <a:t>posibilă</a:t>
            </a:r>
            <a:r>
              <a:rPr lang="en-US" b="1" i="1" dirty="0">
                <a:solidFill>
                  <a:schemeClr val="bg1"/>
                </a:solidFill>
              </a:rPr>
              <a:t>, se </a:t>
            </a:r>
            <a:r>
              <a:rPr lang="en-US" b="1" i="1" dirty="0" err="1">
                <a:solidFill>
                  <a:schemeClr val="bg1"/>
                </a:solidFill>
              </a:rPr>
              <a:t>aleg</a:t>
            </a:r>
            <a:r>
              <a:rPr lang="en-US" b="1" i="1" dirty="0">
                <a:solidFill>
                  <a:schemeClr val="bg1"/>
                </a:solidFill>
              </a:rPr>
              <a:t> </a:t>
            </a:r>
            <a:r>
              <a:rPr lang="en-US" b="1" i="1" dirty="0" err="1">
                <a:solidFill>
                  <a:schemeClr val="bg1"/>
                </a:solidFill>
              </a:rPr>
              <a:t>două</a:t>
            </a:r>
            <a:r>
              <a:rPr lang="en-US" b="1" i="1" dirty="0">
                <a:solidFill>
                  <a:schemeClr val="bg1"/>
                </a:solidFill>
              </a:rPr>
              <a:t> </a:t>
            </a:r>
            <a:r>
              <a:rPr lang="en-US" b="1" i="1" dirty="0" err="1">
                <a:solidFill>
                  <a:schemeClr val="bg1"/>
                </a:solidFill>
              </a:rPr>
              <a:t>răspunsuri</a:t>
            </a:r>
            <a:r>
              <a:rPr lang="en-US" b="1" i="1" dirty="0">
                <a:solidFill>
                  <a:schemeClr val="bg1"/>
                </a:solidFill>
              </a:rPr>
              <a:t> </a:t>
            </a:r>
            <a:r>
              <a:rPr lang="en-US" b="1" i="1" dirty="0" err="1">
                <a:solidFill>
                  <a:schemeClr val="bg1"/>
                </a:solidFill>
              </a:rPr>
              <a:t>diferite</a:t>
            </a:r>
            <a:r>
              <a:rPr lang="en-US" b="1" i="1" dirty="0">
                <a:solidFill>
                  <a:schemeClr val="bg1"/>
                </a:solidFill>
              </a:rPr>
              <a:t> care </a:t>
            </a:r>
            <a:r>
              <a:rPr lang="en-US" b="1" i="1" dirty="0" err="1">
                <a:solidFill>
                  <a:schemeClr val="bg1"/>
                </a:solidFill>
              </a:rPr>
              <a:t>vor</a:t>
            </a:r>
            <a:r>
              <a:rPr lang="en-US" b="1" i="1" dirty="0">
                <a:solidFill>
                  <a:schemeClr val="bg1"/>
                </a:solidFill>
              </a:rPr>
              <a:t> </a:t>
            </a:r>
            <a:r>
              <a:rPr lang="en-US" b="1" i="1" dirty="0" err="1">
                <a:solidFill>
                  <a:schemeClr val="bg1"/>
                </a:solidFill>
              </a:rPr>
              <a:t>reprezenta</a:t>
            </a:r>
            <a:r>
              <a:rPr lang="en-US" b="1" i="1" dirty="0">
                <a:solidFill>
                  <a:schemeClr val="bg1"/>
                </a:solidFill>
              </a:rPr>
              <a:t> un </a:t>
            </a:r>
            <a:r>
              <a:rPr lang="en-US" b="1" i="1" dirty="0" err="1">
                <a:solidFill>
                  <a:schemeClr val="bg1"/>
                </a:solidFill>
              </a:rPr>
              <a:t>răspuns</a:t>
            </a:r>
            <a:r>
              <a:rPr lang="en-US" b="1" i="1" dirty="0">
                <a:solidFill>
                  <a:schemeClr val="bg1"/>
                </a:solidFill>
              </a:rPr>
              <a:t> </a:t>
            </a:r>
            <a:r>
              <a:rPr lang="en-US" b="1" i="1" dirty="0" err="1">
                <a:solidFill>
                  <a:schemeClr val="bg1"/>
                </a:solidFill>
              </a:rPr>
              <a:t>corect</a:t>
            </a:r>
            <a:r>
              <a:rPr lang="en-US" b="1" i="1" dirty="0">
                <a:solidFill>
                  <a:schemeClr val="bg1"/>
                </a:solidFill>
              </a:rPr>
              <a:t> </a:t>
            </a:r>
            <a:r>
              <a:rPr lang="en-US" b="1" i="1" dirty="0" err="1">
                <a:solidFill>
                  <a:schemeClr val="bg1"/>
                </a:solidFill>
              </a:rPr>
              <a:t>și</a:t>
            </a:r>
            <a:r>
              <a:rPr lang="en-US" b="1" i="1" dirty="0">
                <a:solidFill>
                  <a:schemeClr val="bg1"/>
                </a:solidFill>
              </a:rPr>
              <a:t> </a:t>
            </a:r>
            <a:r>
              <a:rPr lang="en-US" b="1" i="1" dirty="0" smtClean="0">
                <a:solidFill>
                  <a:schemeClr val="bg1"/>
                </a:solidFill>
              </a:rPr>
              <a:t>un</a:t>
            </a:r>
            <a:r>
              <a:rPr lang="ro-RO" b="1" i="1" dirty="0" err="1" smtClean="0">
                <a:solidFill>
                  <a:schemeClr val="bg1"/>
                </a:solidFill>
              </a:rPr>
              <a:t>ul</a:t>
            </a:r>
            <a:r>
              <a:rPr lang="en-US" b="1" i="1" dirty="0">
                <a:solidFill>
                  <a:schemeClr val="bg1"/>
                </a:solidFill>
              </a:rPr>
              <a:t> </a:t>
            </a:r>
            <a:r>
              <a:rPr lang="ro-RO" b="1" i="1" dirty="0" smtClean="0">
                <a:solidFill>
                  <a:schemeClr val="bg1"/>
                </a:solidFill>
              </a:rPr>
              <a:t>       </a:t>
            </a:r>
            <a:r>
              <a:rPr lang="en-US" b="1" i="1" dirty="0" err="1" smtClean="0">
                <a:solidFill>
                  <a:schemeClr val="bg1"/>
                </a:solidFill>
              </a:rPr>
              <a:t>greșit</a:t>
            </a:r>
            <a:r>
              <a:rPr lang="en-US" b="1" i="1" dirty="0">
                <a:solidFill>
                  <a:schemeClr val="bg1"/>
                </a:solidFill>
              </a:rPr>
              <a:t>.</a:t>
            </a:r>
            <a:endParaRPr lang="en-US" b="1" i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 err="1">
                <a:solidFill>
                  <a:schemeClr val="bg1"/>
                </a:solidFill>
              </a:rPr>
              <a:t>În</a:t>
            </a:r>
            <a:r>
              <a:rPr lang="en-US" b="1" i="1" dirty="0">
                <a:solidFill>
                  <a:schemeClr val="bg1"/>
                </a:solidFill>
              </a:rPr>
              <a:t> </a:t>
            </a:r>
            <a:r>
              <a:rPr lang="en-US" b="1" i="1" dirty="0" err="1">
                <a:solidFill>
                  <a:schemeClr val="bg1"/>
                </a:solidFill>
              </a:rPr>
              <a:t>cazul</a:t>
            </a:r>
            <a:r>
              <a:rPr lang="en-US" b="1" i="1" dirty="0">
                <a:solidFill>
                  <a:schemeClr val="bg1"/>
                </a:solidFill>
              </a:rPr>
              <a:t> </a:t>
            </a:r>
            <a:r>
              <a:rPr lang="en-US" b="1" i="1" dirty="0" err="1">
                <a:solidFill>
                  <a:schemeClr val="bg1"/>
                </a:solidFill>
              </a:rPr>
              <a:t>alegerii</a:t>
            </a:r>
            <a:r>
              <a:rPr lang="en-US" b="1" i="1" dirty="0">
                <a:solidFill>
                  <a:schemeClr val="bg1"/>
                </a:solidFill>
              </a:rPr>
              <a:t> </a:t>
            </a:r>
            <a:r>
              <a:rPr lang="ro-RO" b="1" i="1" dirty="0">
                <a:solidFill>
                  <a:schemeClr val="bg1"/>
                </a:solidFill>
              </a:rPr>
              <a:t> </a:t>
            </a:r>
            <a:r>
              <a:rPr lang="ro-RO" b="1" i="1" dirty="0" err="1" smtClean="0">
                <a:solidFill>
                  <a:schemeClr val="bg1"/>
                </a:solidFill>
              </a:rPr>
              <a:t>raspunsului</a:t>
            </a:r>
            <a:r>
              <a:rPr lang="ro-RO" b="1" i="1" dirty="0">
                <a:solidFill>
                  <a:schemeClr val="bg1"/>
                </a:solidFill>
              </a:rPr>
              <a:t> </a:t>
            </a:r>
            <a:r>
              <a:rPr lang="ro-RO" b="1" i="1" dirty="0" smtClean="0">
                <a:solidFill>
                  <a:schemeClr val="bg1"/>
                </a:solidFill>
              </a:rPr>
              <a:t>corect</a:t>
            </a:r>
            <a:r>
              <a:rPr lang="en-US" b="1" i="1" dirty="0">
                <a:solidFill>
                  <a:schemeClr val="bg1"/>
                </a:solidFill>
              </a:rPr>
              <a:t> </a:t>
            </a:r>
            <a:r>
              <a:rPr lang="en-US" b="1" i="1" dirty="0" err="1">
                <a:solidFill>
                  <a:schemeClr val="bg1"/>
                </a:solidFill>
              </a:rPr>
              <a:t>jucătorul</a:t>
            </a:r>
            <a:r>
              <a:rPr lang="en-US" b="1" i="1" dirty="0">
                <a:solidFill>
                  <a:schemeClr val="bg1"/>
                </a:solidFill>
              </a:rPr>
              <a:t> </a:t>
            </a:r>
            <a:r>
              <a:rPr lang="en-US" b="1" i="1" dirty="0" err="1">
                <a:solidFill>
                  <a:schemeClr val="bg1"/>
                </a:solidFill>
              </a:rPr>
              <a:t>este</a:t>
            </a:r>
            <a:r>
              <a:rPr lang="en-US" b="1" i="1" dirty="0">
                <a:solidFill>
                  <a:schemeClr val="bg1"/>
                </a:solidFill>
              </a:rPr>
              <a:t> </a:t>
            </a:r>
            <a:r>
              <a:rPr lang="en-US" b="1" i="1" dirty="0" err="1">
                <a:solidFill>
                  <a:schemeClr val="bg1"/>
                </a:solidFill>
              </a:rPr>
              <a:t>alertat</a:t>
            </a:r>
            <a:r>
              <a:rPr lang="en-US" b="1" i="1" dirty="0">
                <a:solidFill>
                  <a:schemeClr val="bg1"/>
                </a:solidFill>
              </a:rPr>
              <a:t> </a:t>
            </a:r>
            <a:r>
              <a:rPr lang="en-US" b="1" i="1" dirty="0" err="1">
                <a:solidFill>
                  <a:schemeClr val="bg1"/>
                </a:solidFill>
              </a:rPr>
              <a:t>atât</a:t>
            </a:r>
            <a:r>
              <a:rPr lang="en-US" b="1" i="1" dirty="0">
                <a:solidFill>
                  <a:schemeClr val="bg1"/>
                </a:solidFill>
              </a:rPr>
              <a:t> </a:t>
            </a:r>
            <a:r>
              <a:rPr lang="en-US" b="1" i="1" dirty="0" err="1">
                <a:solidFill>
                  <a:schemeClr val="bg1"/>
                </a:solidFill>
              </a:rPr>
              <a:t>vizual</a:t>
            </a:r>
            <a:r>
              <a:rPr lang="en-US" b="1" i="1" dirty="0">
                <a:solidFill>
                  <a:schemeClr val="bg1"/>
                </a:solidFill>
              </a:rPr>
              <a:t> </a:t>
            </a:r>
            <a:r>
              <a:rPr lang="en-US" b="1" i="1" dirty="0" err="1">
                <a:solidFill>
                  <a:schemeClr val="bg1"/>
                </a:solidFill>
              </a:rPr>
              <a:t>cât</a:t>
            </a:r>
            <a:r>
              <a:rPr lang="en-US" b="1" i="1" dirty="0">
                <a:solidFill>
                  <a:schemeClr val="bg1"/>
                </a:solidFill>
              </a:rPr>
              <a:t> </a:t>
            </a:r>
            <a:r>
              <a:rPr lang="en-US" b="1" i="1" dirty="0" err="1" smtClean="0">
                <a:solidFill>
                  <a:schemeClr val="bg1"/>
                </a:solidFill>
              </a:rPr>
              <a:t>și</a:t>
            </a:r>
            <a:r>
              <a:rPr lang="ro-RO" b="1" i="1" dirty="0" smtClean="0">
                <a:solidFill>
                  <a:schemeClr val="bg1"/>
                </a:solidFill>
              </a:rPr>
              <a:t> </a:t>
            </a:r>
            <a:r>
              <a:rPr lang="en-US" b="1" i="1" dirty="0" err="1" smtClean="0">
                <a:solidFill>
                  <a:schemeClr val="bg1"/>
                </a:solidFill>
              </a:rPr>
              <a:t>auditiv</a:t>
            </a:r>
            <a:r>
              <a:rPr lang="en-US" b="1" i="1" dirty="0">
                <a:solidFill>
                  <a:schemeClr val="bg1"/>
                </a:solidFill>
              </a:rPr>
              <a:t> </a:t>
            </a:r>
            <a:r>
              <a:rPr lang="en-US" b="1" i="1" dirty="0" err="1">
                <a:solidFill>
                  <a:schemeClr val="bg1"/>
                </a:solidFill>
              </a:rPr>
              <a:t>dacă</a:t>
            </a:r>
            <a:r>
              <a:rPr lang="en-US" b="1" i="1" dirty="0">
                <a:solidFill>
                  <a:schemeClr val="bg1"/>
                </a:solidFill>
              </a:rPr>
              <a:t> </a:t>
            </a:r>
            <a:r>
              <a:rPr lang="en-US" b="1" i="1" dirty="0" err="1">
                <a:solidFill>
                  <a:schemeClr val="bg1"/>
                </a:solidFill>
              </a:rPr>
              <a:t>alegerea</a:t>
            </a:r>
            <a:r>
              <a:rPr lang="en-US" b="1" i="1" dirty="0">
                <a:solidFill>
                  <a:schemeClr val="bg1"/>
                </a:solidFill>
              </a:rPr>
              <a:t> a </a:t>
            </a:r>
            <a:r>
              <a:rPr lang="en-US" b="1" i="1" dirty="0" err="1">
                <a:solidFill>
                  <a:schemeClr val="bg1"/>
                </a:solidFill>
              </a:rPr>
              <a:t>fost</a:t>
            </a:r>
            <a:r>
              <a:rPr lang="en-US" b="1" i="1" dirty="0">
                <a:solidFill>
                  <a:schemeClr val="bg1"/>
                </a:solidFill>
              </a:rPr>
              <a:t> </a:t>
            </a:r>
            <a:r>
              <a:rPr lang="ro-RO" b="1" i="1" dirty="0" smtClean="0">
                <a:solidFill>
                  <a:schemeClr val="bg1"/>
                </a:solidFill>
              </a:rPr>
              <a:t>buna</a:t>
            </a:r>
            <a:r>
              <a:rPr lang="en-US" b="1" i="1" dirty="0" smtClean="0">
                <a:solidFill>
                  <a:schemeClr val="bg1"/>
                </a:solidFill>
              </a:rPr>
              <a:t>.</a:t>
            </a:r>
            <a:r>
              <a:rPr lang="ro-RO" b="1" i="1" dirty="0" smtClean="0">
                <a:solidFill>
                  <a:schemeClr val="bg1"/>
                </a:solidFill>
              </a:rPr>
              <a:t> </a:t>
            </a:r>
            <a:r>
              <a:rPr lang="en-US" b="1" i="1" dirty="0" smtClean="0">
                <a:solidFill>
                  <a:schemeClr val="bg1"/>
                </a:solidFill>
              </a:rPr>
              <a:t>Un</a:t>
            </a:r>
            <a:r>
              <a:rPr lang="en-US" b="1" i="1" dirty="0">
                <a:solidFill>
                  <a:schemeClr val="bg1"/>
                </a:solidFill>
              </a:rPr>
              <a:t> </a:t>
            </a:r>
            <a:r>
              <a:rPr lang="en-US" b="1" i="1" dirty="0" err="1">
                <a:solidFill>
                  <a:schemeClr val="bg1"/>
                </a:solidFill>
              </a:rPr>
              <a:t>nou</a:t>
            </a:r>
            <a:r>
              <a:rPr lang="en-US" b="1" i="1" dirty="0">
                <a:solidFill>
                  <a:schemeClr val="bg1"/>
                </a:solidFill>
              </a:rPr>
              <a:t> actor cu o imagine </a:t>
            </a:r>
            <a:r>
              <a:rPr lang="en-US" b="1" i="1" dirty="0" err="1">
                <a:solidFill>
                  <a:schemeClr val="bg1"/>
                </a:solidFill>
              </a:rPr>
              <a:t>reprezentativă</a:t>
            </a:r>
            <a:r>
              <a:rPr lang="en-US" b="1" i="1" dirty="0">
                <a:solidFill>
                  <a:schemeClr val="bg1"/>
                </a:solidFill>
              </a:rPr>
              <a:t> </a:t>
            </a:r>
            <a:r>
              <a:rPr lang="en-US" b="1" i="1" dirty="0" err="1">
                <a:solidFill>
                  <a:schemeClr val="bg1"/>
                </a:solidFill>
              </a:rPr>
              <a:t>va</a:t>
            </a:r>
            <a:r>
              <a:rPr lang="en-US" b="1" i="1" dirty="0">
                <a:solidFill>
                  <a:schemeClr val="bg1"/>
                </a:solidFill>
              </a:rPr>
              <a:t> fi </a:t>
            </a:r>
            <a:r>
              <a:rPr lang="en-US" b="1" i="1" dirty="0" err="1">
                <a:solidFill>
                  <a:schemeClr val="bg1"/>
                </a:solidFill>
              </a:rPr>
              <a:t>introdus</a:t>
            </a:r>
            <a:r>
              <a:rPr lang="en-US" b="1" i="1" dirty="0">
                <a:solidFill>
                  <a:schemeClr val="bg1"/>
                </a:solidFill>
              </a:rPr>
              <a:t> </a:t>
            </a:r>
            <a:r>
              <a:rPr lang="en-US" b="1" i="1" dirty="0" err="1">
                <a:solidFill>
                  <a:schemeClr val="bg1"/>
                </a:solidFill>
              </a:rPr>
              <a:t>în</a:t>
            </a:r>
            <a:r>
              <a:rPr lang="en-US" b="1" i="1" dirty="0">
                <a:solidFill>
                  <a:schemeClr val="bg1"/>
                </a:solidFill>
              </a:rPr>
              <a:t> </a:t>
            </a:r>
            <a:r>
              <a:rPr lang="en-US" b="1" i="1" dirty="0" err="1">
                <a:solidFill>
                  <a:schemeClr val="bg1"/>
                </a:solidFill>
              </a:rPr>
              <a:t>lume</a:t>
            </a:r>
            <a:r>
              <a:rPr lang="en-US" b="1" i="1" dirty="0">
                <a:solidFill>
                  <a:schemeClr val="bg1"/>
                </a:solidFill>
              </a:rPr>
              <a:t> </a:t>
            </a:r>
            <a:r>
              <a:rPr lang="en-US" b="1" i="1" dirty="0" err="1">
                <a:solidFill>
                  <a:schemeClr val="bg1"/>
                </a:solidFill>
              </a:rPr>
              <a:t>pentru</a:t>
            </a:r>
            <a:r>
              <a:rPr lang="en-US" b="1" i="1" dirty="0">
                <a:solidFill>
                  <a:schemeClr val="bg1"/>
                </a:solidFill>
              </a:rPr>
              <a:t> a </a:t>
            </a:r>
            <a:r>
              <a:rPr lang="en-US" b="1" i="1" dirty="0" err="1">
                <a:solidFill>
                  <a:schemeClr val="bg1"/>
                </a:solidFill>
              </a:rPr>
              <a:t>semnaliza</a:t>
            </a:r>
            <a:r>
              <a:rPr lang="en-US" b="1" i="1" dirty="0">
                <a:solidFill>
                  <a:schemeClr val="bg1"/>
                </a:solidFill>
              </a:rPr>
              <a:t> </a:t>
            </a:r>
            <a:r>
              <a:rPr lang="en-US" b="1" i="1" dirty="0" err="1">
                <a:solidFill>
                  <a:schemeClr val="bg1"/>
                </a:solidFill>
              </a:rPr>
              <a:t>corectitudinea</a:t>
            </a:r>
            <a:r>
              <a:rPr lang="en-US" b="1" i="1" dirty="0">
                <a:solidFill>
                  <a:schemeClr val="bg1"/>
                </a:solidFill>
              </a:rPr>
              <a:t> </a:t>
            </a:r>
            <a:r>
              <a:rPr lang="en-US" b="1" i="1" dirty="0" err="1">
                <a:solidFill>
                  <a:schemeClr val="bg1"/>
                </a:solidFill>
              </a:rPr>
              <a:t>alegerii</a:t>
            </a:r>
            <a:r>
              <a:rPr lang="en-US" b="1" i="1" dirty="0">
                <a:solidFill>
                  <a:schemeClr val="bg1"/>
                </a:solidFill>
              </a:rPr>
              <a:t>, </a:t>
            </a:r>
            <a:r>
              <a:rPr lang="en-US" b="1" i="1" dirty="0" err="1">
                <a:solidFill>
                  <a:schemeClr val="bg1"/>
                </a:solidFill>
              </a:rPr>
              <a:t>fiind</a:t>
            </a:r>
            <a:r>
              <a:rPr lang="en-US" b="1" i="1" dirty="0">
                <a:solidFill>
                  <a:schemeClr val="bg1"/>
                </a:solidFill>
              </a:rPr>
              <a:t> </a:t>
            </a:r>
            <a:r>
              <a:rPr lang="en-US" b="1" i="1" dirty="0" err="1">
                <a:solidFill>
                  <a:schemeClr val="bg1"/>
                </a:solidFill>
              </a:rPr>
              <a:t>urmat</a:t>
            </a:r>
            <a:r>
              <a:rPr lang="en-US" b="1" i="1" dirty="0">
                <a:solidFill>
                  <a:schemeClr val="bg1"/>
                </a:solidFill>
              </a:rPr>
              <a:t> de un </a:t>
            </a:r>
            <a:r>
              <a:rPr lang="en-US" b="1" i="1" dirty="0" err="1">
                <a:solidFill>
                  <a:schemeClr val="bg1"/>
                </a:solidFill>
              </a:rPr>
              <a:t>sunet</a:t>
            </a:r>
            <a:r>
              <a:rPr lang="en-US" b="1" i="1" dirty="0">
                <a:solidFill>
                  <a:schemeClr val="bg1"/>
                </a:solidFill>
              </a:rPr>
              <a:t> </a:t>
            </a:r>
            <a:r>
              <a:rPr lang="en-US" b="1" i="1" dirty="0" err="1">
                <a:solidFill>
                  <a:schemeClr val="bg1"/>
                </a:solidFill>
              </a:rPr>
              <a:t>corespunzător</a:t>
            </a:r>
            <a:r>
              <a:rPr lang="en-US" b="1" i="1" dirty="0">
                <a:solidFill>
                  <a:schemeClr val="bg1"/>
                </a:solidFill>
              </a:rPr>
              <a:t>.</a:t>
            </a:r>
            <a:endParaRPr lang="en-US" b="1" i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 err="1">
                <a:solidFill>
                  <a:schemeClr val="bg1"/>
                </a:solidFill>
              </a:rPr>
              <a:t>După</a:t>
            </a:r>
            <a:r>
              <a:rPr lang="en-US" b="1" i="1" dirty="0">
                <a:solidFill>
                  <a:schemeClr val="bg1"/>
                </a:solidFill>
              </a:rPr>
              <a:t> </a:t>
            </a:r>
            <a:r>
              <a:rPr lang="en-US" b="1" i="1" dirty="0" err="1">
                <a:solidFill>
                  <a:schemeClr val="bg1"/>
                </a:solidFill>
              </a:rPr>
              <a:t>epuizarea</a:t>
            </a:r>
            <a:r>
              <a:rPr lang="en-US" b="1" i="1" dirty="0">
                <a:solidFill>
                  <a:schemeClr val="bg1"/>
                </a:solidFill>
              </a:rPr>
              <a:t> </a:t>
            </a:r>
            <a:r>
              <a:rPr lang="en-US" b="1" i="1" dirty="0" err="1">
                <a:solidFill>
                  <a:schemeClr val="bg1"/>
                </a:solidFill>
              </a:rPr>
              <a:t>întrebărilor</a:t>
            </a:r>
            <a:r>
              <a:rPr lang="en-US" b="1" i="1" dirty="0">
                <a:solidFill>
                  <a:schemeClr val="bg1"/>
                </a:solidFill>
              </a:rPr>
              <a:t> </a:t>
            </a:r>
            <a:r>
              <a:rPr lang="en-US" b="1" i="1" dirty="0" err="1">
                <a:solidFill>
                  <a:schemeClr val="bg1"/>
                </a:solidFill>
              </a:rPr>
              <a:t>jucătorul</a:t>
            </a:r>
            <a:r>
              <a:rPr lang="en-US" b="1" i="1" dirty="0">
                <a:solidFill>
                  <a:schemeClr val="bg1"/>
                </a:solidFill>
              </a:rPr>
              <a:t> </a:t>
            </a:r>
            <a:r>
              <a:rPr lang="en-US" b="1" i="1" dirty="0" err="1">
                <a:solidFill>
                  <a:schemeClr val="bg1"/>
                </a:solidFill>
              </a:rPr>
              <a:t>va</a:t>
            </a:r>
            <a:r>
              <a:rPr lang="en-US" b="1" i="1" dirty="0">
                <a:solidFill>
                  <a:schemeClr val="bg1"/>
                </a:solidFill>
              </a:rPr>
              <a:t> fi </a:t>
            </a:r>
            <a:r>
              <a:rPr lang="en-US" b="1" i="1" dirty="0" err="1">
                <a:solidFill>
                  <a:schemeClr val="bg1"/>
                </a:solidFill>
              </a:rPr>
              <a:t>introdus</a:t>
            </a:r>
            <a:r>
              <a:rPr lang="en-US" b="1" i="1" dirty="0">
                <a:solidFill>
                  <a:schemeClr val="bg1"/>
                </a:solidFill>
              </a:rPr>
              <a:t> </a:t>
            </a:r>
            <a:r>
              <a:rPr lang="en-US" b="1" i="1" dirty="0" err="1" smtClean="0">
                <a:solidFill>
                  <a:schemeClr val="bg1"/>
                </a:solidFill>
              </a:rPr>
              <a:t>în</a:t>
            </a:r>
            <a:r>
              <a:rPr lang="ro-RO" b="1" i="1" dirty="0" smtClean="0">
                <a:solidFill>
                  <a:schemeClr val="bg1"/>
                </a:solidFill>
              </a:rPr>
              <a:t>tr-</a:t>
            </a:r>
            <a:r>
              <a:rPr lang="en-US" b="1" i="1" dirty="0" smtClean="0">
                <a:solidFill>
                  <a:schemeClr val="bg1"/>
                </a:solidFill>
              </a:rPr>
              <a:t>o </a:t>
            </a:r>
            <a:r>
              <a:rPr lang="en-US" b="1" i="1" dirty="0" err="1">
                <a:solidFill>
                  <a:schemeClr val="bg1"/>
                </a:solidFill>
              </a:rPr>
              <a:t>lume</a:t>
            </a:r>
            <a:r>
              <a:rPr lang="en-US" b="1" i="1" dirty="0">
                <a:solidFill>
                  <a:schemeClr val="bg1"/>
                </a:solidFill>
              </a:rPr>
              <a:t> </a:t>
            </a:r>
            <a:r>
              <a:rPr lang="en-US" b="1" i="1" dirty="0" err="1">
                <a:solidFill>
                  <a:schemeClr val="bg1"/>
                </a:solidFill>
              </a:rPr>
              <a:t>nouă</a:t>
            </a:r>
            <a:r>
              <a:rPr lang="en-US" b="1" i="1" dirty="0">
                <a:solidFill>
                  <a:schemeClr val="bg1"/>
                </a:solidFill>
              </a:rPr>
              <a:t> </a:t>
            </a:r>
            <a:r>
              <a:rPr lang="en-US" b="1" i="1" dirty="0" err="1">
                <a:solidFill>
                  <a:schemeClr val="bg1"/>
                </a:solidFill>
              </a:rPr>
              <a:t>în</a:t>
            </a:r>
            <a:r>
              <a:rPr lang="en-US" b="1" i="1" dirty="0">
                <a:solidFill>
                  <a:schemeClr val="bg1"/>
                </a:solidFill>
              </a:rPr>
              <a:t> </a:t>
            </a:r>
            <a:r>
              <a:rPr lang="en-US" b="1" i="1" dirty="0">
                <a:solidFill>
                  <a:schemeClr val="bg1"/>
                </a:solidFill>
              </a:rPr>
              <a:t>care </a:t>
            </a:r>
            <a:r>
              <a:rPr lang="en-US" b="1" i="1" dirty="0" err="1">
                <a:solidFill>
                  <a:schemeClr val="bg1"/>
                </a:solidFill>
              </a:rPr>
              <a:t>în</a:t>
            </a:r>
            <a:r>
              <a:rPr lang="en-US" b="1" i="1" dirty="0">
                <a:solidFill>
                  <a:schemeClr val="bg1"/>
                </a:solidFill>
              </a:rPr>
              <a:t> </a:t>
            </a:r>
            <a:r>
              <a:rPr lang="en-US" b="1" i="1" dirty="0" err="1">
                <a:solidFill>
                  <a:schemeClr val="bg1"/>
                </a:solidFill>
              </a:rPr>
              <a:t>în</a:t>
            </a:r>
            <a:r>
              <a:rPr lang="en-US" b="1" i="1" dirty="0">
                <a:solidFill>
                  <a:schemeClr val="bg1"/>
                </a:solidFill>
              </a:rPr>
              <a:t> </a:t>
            </a:r>
            <a:r>
              <a:rPr lang="en-US" b="1" i="1" dirty="0" err="1">
                <a:solidFill>
                  <a:schemeClr val="bg1"/>
                </a:solidFill>
              </a:rPr>
              <a:t>funcție</a:t>
            </a:r>
            <a:r>
              <a:rPr lang="en-US" b="1" i="1" dirty="0">
                <a:solidFill>
                  <a:schemeClr val="bg1"/>
                </a:solidFill>
              </a:rPr>
              <a:t> de </a:t>
            </a:r>
            <a:r>
              <a:rPr lang="en-US" b="1" i="1" dirty="0" err="1">
                <a:solidFill>
                  <a:schemeClr val="bg1"/>
                </a:solidFill>
              </a:rPr>
              <a:t>performanțe</a:t>
            </a:r>
            <a:r>
              <a:rPr lang="en-US" b="1" i="1" dirty="0">
                <a:solidFill>
                  <a:schemeClr val="bg1"/>
                </a:solidFill>
              </a:rPr>
              <a:t> </a:t>
            </a:r>
            <a:r>
              <a:rPr lang="en-US" b="1" i="1" dirty="0" smtClean="0">
                <a:solidFill>
                  <a:schemeClr val="bg1"/>
                </a:solidFill>
              </a:rPr>
              <a:t>se</a:t>
            </a:r>
            <a:r>
              <a:rPr lang="en-US" b="1" i="1" dirty="0">
                <a:solidFill>
                  <a:schemeClr val="bg1"/>
                </a:solidFill>
              </a:rPr>
              <a:t> </a:t>
            </a:r>
            <a:r>
              <a:rPr lang="en-US" b="1" i="1" dirty="0" err="1">
                <a:solidFill>
                  <a:schemeClr val="bg1"/>
                </a:solidFill>
              </a:rPr>
              <a:t>va</a:t>
            </a:r>
            <a:r>
              <a:rPr lang="en-US" b="1" i="1" dirty="0">
                <a:solidFill>
                  <a:schemeClr val="bg1"/>
                </a:solidFill>
              </a:rPr>
              <a:t> </a:t>
            </a:r>
            <a:r>
              <a:rPr lang="en-US" b="1" i="1" dirty="0" err="1">
                <a:solidFill>
                  <a:schemeClr val="bg1"/>
                </a:solidFill>
              </a:rPr>
              <a:t>calcula</a:t>
            </a:r>
            <a:r>
              <a:rPr lang="en-US" b="1" i="1" dirty="0">
                <a:solidFill>
                  <a:schemeClr val="bg1"/>
                </a:solidFill>
              </a:rPr>
              <a:t> rata de </a:t>
            </a:r>
            <a:r>
              <a:rPr lang="en-US" b="1" i="1" dirty="0" err="1">
                <a:solidFill>
                  <a:schemeClr val="bg1"/>
                </a:solidFill>
              </a:rPr>
              <a:t>succes</a:t>
            </a:r>
            <a:r>
              <a:rPr lang="en-US" b="1" i="1" dirty="0">
                <a:solidFill>
                  <a:schemeClr val="bg1"/>
                </a:solidFill>
              </a:rPr>
              <a:t> </a:t>
            </a:r>
            <a:r>
              <a:rPr lang="en-US" b="1" i="1" dirty="0" err="1">
                <a:solidFill>
                  <a:schemeClr val="bg1"/>
                </a:solidFill>
              </a:rPr>
              <a:t>și</a:t>
            </a:r>
            <a:r>
              <a:rPr lang="en-US" b="1" i="1" dirty="0">
                <a:solidFill>
                  <a:schemeClr val="bg1"/>
                </a:solidFill>
              </a:rPr>
              <a:t> </a:t>
            </a:r>
            <a:r>
              <a:rPr lang="en-US" b="1" i="1" dirty="0" err="1">
                <a:solidFill>
                  <a:schemeClr val="bg1"/>
                </a:solidFill>
              </a:rPr>
              <a:t>numărul</a:t>
            </a:r>
            <a:r>
              <a:rPr lang="en-US" b="1" i="1" dirty="0">
                <a:solidFill>
                  <a:schemeClr val="bg1"/>
                </a:solidFill>
              </a:rPr>
              <a:t> de </a:t>
            </a:r>
            <a:r>
              <a:rPr lang="en-US" b="1" i="1" dirty="0" err="1">
                <a:solidFill>
                  <a:schemeClr val="bg1"/>
                </a:solidFill>
              </a:rPr>
              <a:t>întrebări</a:t>
            </a:r>
            <a:r>
              <a:rPr lang="en-US" b="1" i="1" dirty="0">
                <a:solidFill>
                  <a:schemeClr val="bg1"/>
                </a:solidFill>
              </a:rPr>
              <a:t> </a:t>
            </a:r>
            <a:r>
              <a:rPr lang="en-US" b="1" i="1" dirty="0" err="1">
                <a:solidFill>
                  <a:schemeClr val="bg1"/>
                </a:solidFill>
              </a:rPr>
              <a:t>greșite</a:t>
            </a:r>
            <a:r>
              <a:rPr lang="en-US" b="1" i="1" dirty="0">
                <a:solidFill>
                  <a:schemeClr val="bg1"/>
                </a:solidFill>
              </a:rPr>
              <a:t>, </a:t>
            </a:r>
            <a:r>
              <a:rPr lang="en-US" b="1" i="1" dirty="0" err="1">
                <a:solidFill>
                  <a:schemeClr val="bg1"/>
                </a:solidFill>
              </a:rPr>
              <a:t>acestea</a:t>
            </a:r>
            <a:r>
              <a:rPr lang="en-US" b="1" i="1" dirty="0">
                <a:solidFill>
                  <a:schemeClr val="bg1"/>
                </a:solidFill>
              </a:rPr>
              <a:t> </a:t>
            </a:r>
            <a:r>
              <a:rPr lang="en-US" b="1" i="1" dirty="0" err="1">
                <a:solidFill>
                  <a:schemeClr val="bg1"/>
                </a:solidFill>
              </a:rPr>
              <a:t>fiind</a:t>
            </a:r>
            <a:r>
              <a:rPr lang="en-US" b="1" i="1" dirty="0">
                <a:solidFill>
                  <a:schemeClr val="bg1"/>
                </a:solidFill>
              </a:rPr>
              <a:t> </a:t>
            </a:r>
            <a:r>
              <a:rPr lang="en-US" b="1" i="1" dirty="0" err="1">
                <a:solidFill>
                  <a:schemeClr val="bg1"/>
                </a:solidFill>
              </a:rPr>
              <a:t>urmate</a:t>
            </a:r>
            <a:r>
              <a:rPr lang="en-US" b="1" i="1" dirty="0">
                <a:solidFill>
                  <a:schemeClr val="bg1"/>
                </a:solidFill>
              </a:rPr>
              <a:t> de </a:t>
            </a:r>
            <a:r>
              <a:rPr lang="ro-RO" b="1" i="1" dirty="0" err="1" smtClean="0">
                <a:solidFill>
                  <a:schemeClr val="bg1"/>
                </a:solidFill>
              </a:rPr>
              <a:t>raspunsurile</a:t>
            </a:r>
            <a:r>
              <a:rPr lang="en-US" b="1" i="1" dirty="0">
                <a:solidFill>
                  <a:schemeClr val="bg1"/>
                </a:solidFill>
              </a:rPr>
              <a:t> lor. 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727" y="4134951"/>
            <a:ext cx="4030765" cy="220558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727" y="1758515"/>
            <a:ext cx="4030765" cy="201115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 l="-13000" r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u="sng" dirty="0" err="1">
                <a:solidFill>
                  <a:schemeClr val="bg1"/>
                </a:solidFill>
              </a:rPr>
              <a:t>Algoritmul</a:t>
            </a:r>
            <a:r>
              <a:rPr lang="en-US" b="1" i="1" u="sng" dirty="0">
                <a:solidFill>
                  <a:schemeClr val="bg1"/>
                </a:solidFill>
              </a:rPr>
              <a:t> </a:t>
            </a:r>
            <a:r>
              <a:rPr lang="en-US" b="1" i="1" u="sng" dirty="0" err="1">
                <a:solidFill>
                  <a:schemeClr val="bg1"/>
                </a:solidFill>
              </a:rPr>
              <a:t>folosit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478915"/>
            <a:ext cx="10915650" cy="435165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</a:rPr>
              <a:t>•</a:t>
            </a:r>
            <a:r>
              <a:rPr lang="en-US" sz="1800" b="1" i="1" dirty="0">
                <a:solidFill>
                  <a:schemeClr val="bg1"/>
                </a:solidFill>
              </a:rPr>
              <a:t> </a:t>
            </a:r>
            <a:r>
              <a:rPr lang="en-US" sz="1800" b="1" i="1" dirty="0" err="1">
                <a:solidFill>
                  <a:schemeClr val="bg1"/>
                </a:solidFill>
              </a:rPr>
              <a:t>Intrarea</a:t>
            </a:r>
            <a:r>
              <a:rPr lang="en-US" sz="1800" b="1" i="1" dirty="0">
                <a:solidFill>
                  <a:schemeClr val="bg1"/>
                </a:solidFill>
              </a:rPr>
              <a:t> </a:t>
            </a:r>
            <a:r>
              <a:rPr lang="en-US" sz="1800" b="1" i="1" dirty="0" err="1">
                <a:solidFill>
                  <a:schemeClr val="bg1"/>
                </a:solidFill>
              </a:rPr>
              <a:t>în</a:t>
            </a:r>
            <a:r>
              <a:rPr lang="en-US" sz="1800" b="1" i="1" dirty="0">
                <a:solidFill>
                  <a:schemeClr val="bg1"/>
                </a:solidFill>
              </a:rPr>
              <a:t> </a:t>
            </a:r>
            <a:r>
              <a:rPr lang="en-US" sz="1800" b="1" i="1" dirty="0" err="1">
                <a:solidFill>
                  <a:schemeClr val="bg1"/>
                </a:solidFill>
              </a:rPr>
              <a:t>universul</a:t>
            </a:r>
            <a:r>
              <a:rPr lang="en-US" sz="1800" b="1" i="1" dirty="0">
                <a:solidFill>
                  <a:schemeClr val="bg1"/>
                </a:solidFill>
              </a:rPr>
              <a:t> </a:t>
            </a:r>
            <a:r>
              <a:rPr lang="en-US" sz="1800" b="1" i="1" dirty="0" err="1">
                <a:solidFill>
                  <a:schemeClr val="bg1"/>
                </a:solidFill>
              </a:rPr>
              <a:t>adunării</a:t>
            </a:r>
            <a:r>
              <a:rPr lang="en-US" sz="1800" b="1" i="1" dirty="0">
                <a:solidFill>
                  <a:schemeClr val="bg1"/>
                </a:solidFill>
              </a:rPr>
              <a:t> </a:t>
            </a:r>
            <a:r>
              <a:rPr lang="en-US" sz="1800" b="1" i="1" dirty="0" err="1">
                <a:solidFill>
                  <a:schemeClr val="bg1"/>
                </a:solidFill>
              </a:rPr>
              <a:t>și</a:t>
            </a:r>
            <a:r>
              <a:rPr lang="en-US" sz="1800" b="1" i="1" dirty="0">
                <a:solidFill>
                  <a:schemeClr val="bg1"/>
                </a:solidFill>
              </a:rPr>
              <a:t> al </a:t>
            </a:r>
            <a:r>
              <a:rPr lang="en-US" sz="1800" b="1" i="1" dirty="0" err="1">
                <a:solidFill>
                  <a:schemeClr val="bg1"/>
                </a:solidFill>
              </a:rPr>
              <a:t>înmulțirii</a:t>
            </a:r>
            <a:r>
              <a:rPr lang="en-US" sz="1800" b="1" i="1" dirty="0">
                <a:solidFill>
                  <a:schemeClr val="bg1"/>
                </a:solidFill>
              </a:rPr>
              <a:t> se </a:t>
            </a:r>
            <a:r>
              <a:rPr lang="en-US" sz="1800" b="1" i="1" dirty="0" err="1">
                <a:solidFill>
                  <a:schemeClr val="bg1"/>
                </a:solidFill>
              </a:rPr>
              <a:t>fac</a:t>
            </a:r>
            <a:r>
              <a:rPr lang="en-US" sz="1800" b="1" i="1" dirty="0">
                <a:solidFill>
                  <a:schemeClr val="bg1"/>
                </a:solidFill>
              </a:rPr>
              <a:t> </a:t>
            </a:r>
            <a:r>
              <a:rPr lang="en-US" sz="1800" b="1" i="1" dirty="0" err="1">
                <a:solidFill>
                  <a:schemeClr val="bg1"/>
                </a:solidFill>
              </a:rPr>
              <a:t>folosind</a:t>
            </a:r>
            <a:r>
              <a:rPr lang="en-US" sz="1800" b="1" i="1" dirty="0">
                <a:solidFill>
                  <a:schemeClr val="bg1"/>
                </a:solidFill>
              </a:rPr>
              <a:t> </a:t>
            </a:r>
            <a:r>
              <a:rPr lang="en-US" sz="1800" b="1" i="1" dirty="0" err="1">
                <a:solidFill>
                  <a:schemeClr val="bg1"/>
                </a:solidFill>
              </a:rPr>
              <a:t>rachetă</a:t>
            </a:r>
            <a:r>
              <a:rPr lang="en-US" sz="1800" b="1" i="1" dirty="0">
                <a:solidFill>
                  <a:schemeClr val="bg1"/>
                </a:solidFill>
              </a:rPr>
              <a:t> din </a:t>
            </a:r>
            <a:r>
              <a:rPr lang="en-US" sz="1800" b="1" i="1" dirty="0" err="1">
                <a:solidFill>
                  <a:schemeClr val="bg1"/>
                </a:solidFill>
              </a:rPr>
              <a:t>ecranul</a:t>
            </a:r>
            <a:r>
              <a:rPr lang="en-US" sz="1800" b="1" i="1" dirty="0">
                <a:solidFill>
                  <a:schemeClr val="bg1"/>
                </a:solidFill>
              </a:rPr>
              <a:t> principal.</a:t>
            </a:r>
            <a:endParaRPr lang="en-US" sz="18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</a:rPr>
              <a:t>•</a:t>
            </a:r>
            <a:r>
              <a:rPr lang="ro-RO" sz="1800" dirty="0" smtClean="0">
                <a:solidFill>
                  <a:schemeClr val="bg1"/>
                </a:solidFill>
              </a:rPr>
              <a:t> </a:t>
            </a:r>
            <a:r>
              <a:rPr lang="en-US" sz="1800" b="1" i="1" dirty="0" smtClean="0">
                <a:solidFill>
                  <a:schemeClr val="bg1"/>
                </a:solidFill>
              </a:rPr>
              <a:t>Se</a:t>
            </a:r>
            <a:r>
              <a:rPr lang="en-US" sz="1800" b="1" i="1" dirty="0">
                <a:solidFill>
                  <a:schemeClr val="bg1"/>
                </a:solidFill>
              </a:rPr>
              <a:t> </a:t>
            </a:r>
            <a:r>
              <a:rPr lang="en-US" sz="1800" b="1" i="1" dirty="0" err="1">
                <a:solidFill>
                  <a:schemeClr val="bg1"/>
                </a:solidFill>
              </a:rPr>
              <a:t>alege</a:t>
            </a:r>
            <a:r>
              <a:rPr lang="en-US" sz="1800" b="1" i="1" dirty="0">
                <a:solidFill>
                  <a:schemeClr val="bg1"/>
                </a:solidFill>
              </a:rPr>
              <a:t> </a:t>
            </a:r>
            <a:r>
              <a:rPr lang="en-US" sz="1800" b="1" i="1" dirty="0" err="1">
                <a:solidFill>
                  <a:schemeClr val="bg1"/>
                </a:solidFill>
              </a:rPr>
              <a:t>jucătorul</a:t>
            </a:r>
            <a:r>
              <a:rPr lang="en-US" sz="1800" b="1" i="1" dirty="0">
                <a:solidFill>
                  <a:schemeClr val="bg1"/>
                </a:solidFill>
              </a:rPr>
              <a:t> </a:t>
            </a:r>
            <a:r>
              <a:rPr lang="en-US" sz="1800" b="1" i="1" dirty="0" err="1">
                <a:solidFill>
                  <a:schemeClr val="bg1"/>
                </a:solidFill>
              </a:rPr>
              <a:t>folosind</a:t>
            </a:r>
            <a:r>
              <a:rPr lang="en-US" sz="1800" b="1" i="1" dirty="0">
                <a:solidFill>
                  <a:schemeClr val="bg1"/>
                </a:solidFill>
              </a:rPr>
              <a:t> fie mouse-</a:t>
            </a:r>
            <a:r>
              <a:rPr lang="en-US" sz="1800" b="1" i="1" dirty="0" err="1">
                <a:solidFill>
                  <a:schemeClr val="bg1"/>
                </a:solidFill>
              </a:rPr>
              <a:t>ul</a:t>
            </a:r>
            <a:r>
              <a:rPr lang="en-US" sz="1800" b="1" i="1" dirty="0">
                <a:solidFill>
                  <a:schemeClr val="bg1"/>
                </a:solidFill>
              </a:rPr>
              <a:t> </a:t>
            </a:r>
            <a:r>
              <a:rPr lang="en-US" sz="1800" b="1" i="1" dirty="0" err="1">
                <a:solidFill>
                  <a:schemeClr val="bg1"/>
                </a:solidFill>
              </a:rPr>
              <a:t>sau</a:t>
            </a:r>
            <a:r>
              <a:rPr lang="en-US" sz="1800" b="1" i="1" dirty="0">
                <a:solidFill>
                  <a:schemeClr val="bg1"/>
                </a:solidFill>
              </a:rPr>
              <a:t> </a:t>
            </a:r>
            <a:r>
              <a:rPr lang="en-US" sz="1800" b="1" i="1" dirty="0" err="1">
                <a:solidFill>
                  <a:schemeClr val="bg1"/>
                </a:solidFill>
              </a:rPr>
              <a:t>tasta</a:t>
            </a:r>
            <a:r>
              <a:rPr lang="en-US" sz="1800" b="1" i="1" dirty="0">
                <a:solidFill>
                  <a:schemeClr val="bg1"/>
                </a:solidFill>
              </a:rPr>
              <a:t> </a:t>
            </a:r>
            <a:r>
              <a:rPr lang="en-US" sz="1800" b="1" i="1" dirty="0" err="1">
                <a:solidFill>
                  <a:schemeClr val="bg1"/>
                </a:solidFill>
              </a:rPr>
              <a:t>corespunzătoare</a:t>
            </a:r>
            <a:r>
              <a:rPr lang="en-US" sz="1800" b="1" i="1" dirty="0">
                <a:solidFill>
                  <a:schemeClr val="bg1"/>
                </a:solidFill>
              </a:rPr>
              <a:t>  </a:t>
            </a:r>
            <a:r>
              <a:rPr lang="en-US" sz="1800" b="1" i="1" dirty="0" err="1">
                <a:solidFill>
                  <a:schemeClr val="bg1"/>
                </a:solidFill>
              </a:rPr>
              <a:t>imaginii</a:t>
            </a:r>
            <a:r>
              <a:rPr lang="en-US" sz="1800" b="1" i="1" dirty="0">
                <a:solidFill>
                  <a:schemeClr val="bg1"/>
                </a:solidFill>
              </a:rPr>
              <a:t> </a:t>
            </a:r>
            <a:r>
              <a:rPr lang="en-US" sz="1800" b="1" i="1" dirty="0" err="1">
                <a:solidFill>
                  <a:schemeClr val="bg1"/>
                </a:solidFill>
              </a:rPr>
              <a:t>anexate</a:t>
            </a:r>
            <a:r>
              <a:rPr lang="en-US" sz="1800" b="1" i="1" dirty="0">
                <a:solidFill>
                  <a:schemeClr val="bg1"/>
                </a:solidFill>
              </a:rPr>
              <a:t> </a:t>
            </a:r>
            <a:r>
              <a:rPr lang="en-US" sz="1800" b="1" i="1" dirty="0" err="1">
                <a:solidFill>
                  <a:schemeClr val="bg1"/>
                </a:solidFill>
              </a:rPr>
              <a:t>jucătorului</a:t>
            </a:r>
            <a:r>
              <a:rPr lang="en-US" sz="1800" b="1" i="1" dirty="0">
                <a:solidFill>
                  <a:schemeClr val="bg1"/>
                </a:solidFill>
              </a:rPr>
              <a:t>.</a:t>
            </a:r>
            <a:endParaRPr lang="en-US" sz="18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</a:rPr>
              <a:t>•</a:t>
            </a:r>
            <a:r>
              <a:rPr lang="ro-RO" sz="1800" dirty="0" smtClean="0">
                <a:solidFill>
                  <a:schemeClr val="bg1"/>
                </a:solidFill>
              </a:rPr>
              <a:t> </a:t>
            </a:r>
            <a:r>
              <a:rPr lang="en-US" sz="1800" b="1" i="1" dirty="0" err="1" smtClean="0">
                <a:solidFill>
                  <a:schemeClr val="bg1"/>
                </a:solidFill>
              </a:rPr>
              <a:t>Jocul</a:t>
            </a:r>
            <a:r>
              <a:rPr lang="en-US" sz="1800" b="1" i="1" dirty="0">
                <a:solidFill>
                  <a:schemeClr val="bg1"/>
                </a:solidFill>
              </a:rPr>
              <a:t> </a:t>
            </a:r>
            <a:r>
              <a:rPr lang="en-US" sz="1800" b="1" i="1" dirty="0" err="1" smtClean="0">
                <a:solidFill>
                  <a:schemeClr val="bg1"/>
                </a:solidFill>
              </a:rPr>
              <a:t>începe</a:t>
            </a:r>
            <a:r>
              <a:rPr lang="ro-RO" sz="1800" b="1" i="1" dirty="0">
                <a:solidFill>
                  <a:schemeClr val="bg1"/>
                </a:solidFill>
              </a:rPr>
              <a:t> </a:t>
            </a:r>
            <a:r>
              <a:rPr lang="ro-RO" sz="1800" b="1" i="1" dirty="0" smtClean="0">
                <a:solidFill>
                  <a:schemeClr val="bg1"/>
                </a:solidFill>
              </a:rPr>
              <a:t>printr-un</a:t>
            </a:r>
            <a:r>
              <a:rPr lang="en-US" sz="1800" b="1" i="1" dirty="0">
                <a:solidFill>
                  <a:schemeClr val="bg1"/>
                </a:solidFill>
              </a:rPr>
              <a:t> </a:t>
            </a:r>
            <a:r>
              <a:rPr lang="en-US" sz="1800" b="1" i="1" dirty="0" err="1">
                <a:solidFill>
                  <a:schemeClr val="bg1"/>
                </a:solidFill>
              </a:rPr>
              <a:t>semnal</a:t>
            </a:r>
            <a:r>
              <a:rPr lang="en-US" sz="1800" b="1" i="1" dirty="0">
                <a:solidFill>
                  <a:schemeClr val="bg1"/>
                </a:solidFill>
              </a:rPr>
              <a:t> </a:t>
            </a:r>
            <a:r>
              <a:rPr lang="en-US" sz="1800" b="1" i="1" dirty="0" err="1" smtClean="0">
                <a:solidFill>
                  <a:schemeClr val="bg1"/>
                </a:solidFill>
              </a:rPr>
              <a:t>auditiv</a:t>
            </a:r>
            <a:r>
              <a:rPr lang="en-US" sz="1800" b="1" i="1" dirty="0" smtClean="0">
                <a:solidFill>
                  <a:schemeClr val="bg1"/>
                </a:solidFill>
              </a:rPr>
              <a:t>!</a:t>
            </a:r>
            <a:endParaRPr lang="ro-RO" sz="1800" b="1" i="1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</a:rPr>
              <a:t>• </a:t>
            </a:r>
            <a:r>
              <a:rPr lang="en-US" sz="1800" b="1" i="1" dirty="0" err="1" smtClean="0">
                <a:solidFill>
                  <a:schemeClr val="bg1"/>
                </a:solidFill>
              </a:rPr>
              <a:t>Pentru</a:t>
            </a:r>
            <a:r>
              <a:rPr lang="en-US" sz="1800" b="1" i="1" dirty="0">
                <a:solidFill>
                  <a:schemeClr val="bg1"/>
                </a:solidFill>
              </a:rPr>
              <a:t> a </a:t>
            </a:r>
            <a:r>
              <a:rPr lang="en-US" sz="1800" b="1" i="1" dirty="0" err="1">
                <a:solidFill>
                  <a:schemeClr val="bg1"/>
                </a:solidFill>
              </a:rPr>
              <a:t>avansa</a:t>
            </a:r>
            <a:r>
              <a:rPr lang="en-US" sz="1800" b="1" i="1" dirty="0">
                <a:solidFill>
                  <a:schemeClr val="bg1"/>
                </a:solidFill>
              </a:rPr>
              <a:t> </a:t>
            </a:r>
            <a:r>
              <a:rPr lang="en-US" sz="1800" b="1" i="1" dirty="0" err="1">
                <a:solidFill>
                  <a:schemeClr val="bg1"/>
                </a:solidFill>
              </a:rPr>
              <a:t>jucătorii</a:t>
            </a:r>
            <a:r>
              <a:rPr lang="en-US" sz="1800" b="1" i="1" dirty="0">
                <a:solidFill>
                  <a:schemeClr val="bg1"/>
                </a:solidFill>
              </a:rPr>
              <a:t> au </a:t>
            </a:r>
            <a:r>
              <a:rPr lang="en-US" sz="1800" b="1" i="1" dirty="0" err="1" smtClean="0">
                <a:solidFill>
                  <a:schemeClr val="bg1"/>
                </a:solidFill>
              </a:rPr>
              <a:t>nevoie</a:t>
            </a:r>
            <a:r>
              <a:rPr lang="ro-RO" sz="1800" b="1" i="1" dirty="0" smtClean="0">
                <a:solidFill>
                  <a:schemeClr val="bg1"/>
                </a:solidFill>
              </a:rPr>
              <a:t> de o anumit</a:t>
            </a:r>
            <a:r>
              <a:rPr lang="en-US" sz="1800" b="1" i="1" dirty="0">
                <a:solidFill>
                  <a:schemeClr val="bg1"/>
                </a:solidFill>
              </a:rPr>
              <a:t>ă</a:t>
            </a:r>
            <a:r>
              <a:rPr lang="en-US" sz="1800" b="1" i="1" dirty="0">
                <a:solidFill>
                  <a:schemeClr val="bg1"/>
                </a:solidFill>
              </a:rPr>
              <a:t> </a:t>
            </a:r>
            <a:r>
              <a:rPr lang="en-US" sz="1800" b="1" i="1" dirty="0" err="1">
                <a:solidFill>
                  <a:schemeClr val="bg1"/>
                </a:solidFill>
              </a:rPr>
              <a:t>energie</a:t>
            </a:r>
            <a:r>
              <a:rPr lang="en-US" sz="1800" b="1" i="1" dirty="0">
                <a:solidFill>
                  <a:schemeClr val="bg1"/>
                </a:solidFill>
              </a:rPr>
              <a:t>. </a:t>
            </a:r>
            <a:r>
              <a:rPr lang="en-US" sz="1800" b="1" i="1" dirty="0" err="1">
                <a:solidFill>
                  <a:schemeClr val="bg1"/>
                </a:solidFill>
              </a:rPr>
              <a:t>Energia</a:t>
            </a:r>
            <a:r>
              <a:rPr lang="en-US" sz="1800" b="1" i="1" dirty="0">
                <a:solidFill>
                  <a:schemeClr val="bg1"/>
                </a:solidFill>
              </a:rPr>
              <a:t> se </a:t>
            </a:r>
            <a:r>
              <a:rPr lang="en-US" sz="1800" b="1" i="1" dirty="0" err="1" smtClean="0">
                <a:solidFill>
                  <a:schemeClr val="bg1"/>
                </a:solidFill>
              </a:rPr>
              <a:t>poate</a:t>
            </a:r>
            <a:r>
              <a:rPr lang="ro-RO" sz="1800" b="1" i="1" dirty="0">
                <a:solidFill>
                  <a:schemeClr val="bg1"/>
                </a:solidFill>
              </a:rPr>
              <a:t> </a:t>
            </a:r>
            <a:r>
              <a:rPr lang="en-US" sz="1800" b="1" i="1" dirty="0" err="1" smtClean="0">
                <a:solidFill>
                  <a:schemeClr val="bg1"/>
                </a:solidFill>
              </a:rPr>
              <a:t>obține</a:t>
            </a:r>
            <a:r>
              <a:rPr lang="en-US" sz="1800" b="1" i="1" dirty="0">
                <a:solidFill>
                  <a:schemeClr val="bg1"/>
                </a:solidFill>
              </a:rPr>
              <a:t> </a:t>
            </a:r>
            <a:r>
              <a:rPr lang="en-US" sz="1800" b="1" i="1" dirty="0" err="1">
                <a:solidFill>
                  <a:schemeClr val="bg1"/>
                </a:solidFill>
              </a:rPr>
              <a:t>doar</a:t>
            </a:r>
            <a:r>
              <a:rPr lang="en-US" sz="1800" b="1" i="1" dirty="0">
                <a:solidFill>
                  <a:schemeClr val="bg1"/>
                </a:solidFill>
              </a:rPr>
              <a:t> </a:t>
            </a:r>
            <a:r>
              <a:rPr lang="en-US" sz="1800" b="1" i="1" dirty="0" err="1">
                <a:solidFill>
                  <a:schemeClr val="bg1"/>
                </a:solidFill>
              </a:rPr>
              <a:t>alegând</a:t>
            </a:r>
            <a:r>
              <a:rPr lang="en-US" sz="1800" b="1" i="1" dirty="0">
                <a:solidFill>
                  <a:schemeClr val="bg1"/>
                </a:solidFill>
              </a:rPr>
              <a:t> </a:t>
            </a:r>
            <a:endParaRPr lang="ro-RO" sz="1800" b="1" i="1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800" b="1" i="1" dirty="0" err="1" smtClean="0">
                <a:solidFill>
                  <a:schemeClr val="bg1"/>
                </a:solidFill>
              </a:rPr>
              <a:t>răspunsul</a:t>
            </a:r>
            <a:r>
              <a:rPr lang="en-US" sz="1800" b="1" i="1" dirty="0">
                <a:solidFill>
                  <a:schemeClr val="bg1"/>
                </a:solidFill>
              </a:rPr>
              <a:t> correct.</a:t>
            </a:r>
            <a:endParaRPr lang="en-US" sz="18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</a:rPr>
              <a:t>•</a:t>
            </a:r>
            <a:r>
              <a:rPr lang="ro-RO" sz="1800" dirty="0" smtClean="0">
                <a:solidFill>
                  <a:schemeClr val="bg1"/>
                </a:solidFill>
              </a:rPr>
              <a:t> </a:t>
            </a:r>
            <a:r>
              <a:rPr lang="en-US" sz="1800" b="1" i="1" dirty="0" err="1" smtClean="0">
                <a:solidFill>
                  <a:schemeClr val="bg1"/>
                </a:solidFill>
              </a:rPr>
              <a:t>În</a:t>
            </a:r>
            <a:r>
              <a:rPr lang="en-US" sz="1800" b="1" i="1" dirty="0">
                <a:solidFill>
                  <a:schemeClr val="bg1"/>
                </a:solidFill>
              </a:rPr>
              <a:t> </a:t>
            </a:r>
            <a:r>
              <a:rPr lang="en-US" sz="1800" b="1" i="1" dirty="0" err="1">
                <a:solidFill>
                  <a:schemeClr val="bg1"/>
                </a:solidFill>
              </a:rPr>
              <a:t>cazul</a:t>
            </a:r>
            <a:r>
              <a:rPr lang="en-US" sz="1800" b="1" i="1" dirty="0">
                <a:solidFill>
                  <a:schemeClr val="bg1"/>
                </a:solidFill>
              </a:rPr>
              <a:t> </a:t>
            </a:r>
            <a:r>
              <a:rPr lang="en-US" sz="1800" b="1" i="1" dirty="0" err="1">
                <a:solidFill>
                  <a:schemeClr val="bg1"/>
                </a:solidFill>
              </a:rPr>
              <a:t>în</a:t>
            </a:r>
            <a:r>
              <a:rPr lang="en-US" sz="1800" b="1" i="1" dirty="0">
                <a:solidFill>
                  <a:schemeClr val="bg1"/>
                </a:solidFill>
              </a:rPr>
              <a:t> care nu se </a:t>
            </a:r>
            <a:r>
              <a:rPr lang="en-US" sz="1800" b="1" i="1" dirty="0" err="1">
                <a:solidFill>
                  <a:schemeClr val="bg1"/>
                </a:solidFill>
              </a:rPr>
              <a:t>alege</a:t>
            </a:r>
            <a:r>
              <a:rPr lang="en-US" sz="1800" b="1" i="1" dirty="0">
                <a:solidFill>
                  <a:schemeClr val="bg1"/>
                </a:solidFill>
              </a:rPr>
              <a:t> </a:t>
            </a:r>
            <a:r>
              <a:rPr lang="en-US" sz="1800" b="1" i="1" dirty="0" err="1">
                <a:solidFill>
                  <a:schemeClr val="bg1"/>
                </a:solidFill>
              </a:rPr>
              <a:t>răspunsul</a:t>
            </a:r>
            <a:r>
              <a:rPr lang="en-US" sz="1800" b="1" i="1" dirty="0">
                <a:solidFill>
                  <a:schemeClr val="bg1"/>
                </a:solidFill>
              </a:rPr>
              <a:t> </a:t>
            </a:r>
            <a:r>
              <a:rPr lang="en-US" sz="1800" b="1" i="1" dirty="0" err="1">
                <a:solidFill>
                  <a:schemeClr val="bg1"/>
                </a:solidFill>
              </a:rPr>
              <a:t>corect</a:t>
            </a:r>
            <a:r>
              <a:rPr lang="en-US" sz="1800" b="1" i="1" dirty="0">
                <a:solidFill>
                  <a:schemeClr val="bg1"/>
                </a:solidFill>
              </a:rPr>
              <a:t>, </a:t>
            </a:r>
            <a:r>
              <a:rPr lang="en-US" sz="1800" b="1" i="1" dirty="0" err="1" smtClean="0">
                <a:solidFill>
                  <a:schemeClr val="bg1"/>
                </a:solidFill>
              </a:rPr>
              <a:t>jucător</a:t>
            </a:r>
            <a:r>
              <a:rPr lang="ro-RO" sz="1800" b="1" i="1" dirty="0" err="1" smtClean="0">
                <a:solidFill>
                  <a:schemeClr val="bg1"/>
                </a:solidFill>
              </a:rPr>
              <a:t>ul</a:t>
            </a:r>
            <a:r>
              <a:rPr lang="en-US" sz="1800" b="1" i="1" dirty="0">
                <a:solidFill>
                  <a:schemeClr val="bg1"/>
                </a:solidFill>
              </a:rPr>
              <a:t> </a:t>
            </a:r>
            <a:r>
              <a:rPr lang="en-US" sz="1800" b="1" i="1" dirty="0" err="1">
                <a:solidFill>
                  <a:schemeClr val="bg1"/>
                </a:solidFill>
              </a:rPr>
              <a:t>pierde</a:t>
            </a:r>
            <a:r>
              <a:rPr lang="en-US" sz="1800" b="1" i="1" dirty="0">
                <a:solidFill>
                  <a:schemeClr val="bg1"/>
                </a:solidFill>
              </a:rPr>
              <a:t> </a:t>
            </a:r>
            <a:r>
              <a:rPr lang="en-US" sz="1800" b="1" i="1" dirty="0" err="1">
                <a:solidFill>
                  <a:schemeClr val="bg1"/>
                </a:solidFill>
              </a:rPr>
              <a:t>teren</a:t>
            </a:r>
            <a:r>
              <a:rPr lang="en-US" sz="1800" b="1" i="1" dirty="0">
                <a:solidFill>
                  <a:schemeClr val="bg1"/>
                </a:solidFill>
              </a:rPr>
              <a:t>.</a:t>
            </a:r>
            <a:endParaRPr lang="en-US" sz="18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</a:rPr>
              <a:t>•</a:t>
            </a:r>
            <a:r>
              <a:rPr lang="ro-RO" sz="1800" dirty="0" smtClean="0">
                <a:solidFill>
                  <a:schemeClr val="bg1"/>
                </a:solidFill>
              </a:rPr>
              <a:t> </a:t>
            </a:r>
            <a:r>
              <a:rPr lang="en-US" sz="1800" b="1" i="1" dirty="0" err="1" smtClean="0">
                <a:solidFill>
                  <a:schemeClr val="bg1"/>
                </a:solidFill>
              </a:rPr>
              <a:t>Ceilalți</a:t>
            </a:r>
            <a:r>
              <a:rPr lang="en-US" sz="1800" b="1" i="1" dirty="0">
                <a:solidFill>
                  <a:schemeClr val="bg1"/>
                </a:solidFill>
              </a:rPr>
              <a:t> </a:t>
            </a:r>
            <a:r>
              <a:rPr lang="en-US" sz="1800" b="1" i="1" dirty="0" err="1">
                <a:solidFill>
                  <a:schemeClr val="bg1"/>
                </a:solidFill>
              </a:rPr>
              <a:t>concurenți</a:t>
            </a:r>
            <a:r>
              <a:rPr lang="en-US" sz="1800" b="1" i="1" dirty="0">
                <a:solidFill>
                  <a:schemeClr val="bg1"/>
                </a:solidFill>
              </a:rPr>
              <a:t> </a:t>
            </a:r>
            <a:r>
              <a:rPr lang="en-US" sz="1800" b="1" i="1" dirty="0" err="1">
                <a:solidFill>
                  <a:schemeClr val="bg1"/>
                </a:solidFill>
              </a:rPr>
              <a:t>sunt</a:t>
            </a:r>
            <a:r>
              <a:rPr lang="en-US" sz="1800" b="1" i="1" dirty="0">
                <a:solidFill>
                  <a:schemeClr val="bg1"/>
                </a:solidFill>
              </a:rPr>
              <a:t> </a:t>
            </a:r>
            <a:r>
              <a:rPr lang="en-US" sz="1800" b="1" i="1" dirty="0" err="1">
                <a:solidFill>
                  <a:schemeClr val="bg1"/>
                </a:solidFill>
              </a:rPr>
              <a:t>automatizati</a:t>
            </a:r>
            <a:r>
              <a:rPr lang="en-US" sz="1800" b="1" i="1" dirty="0">
                <a:solidFill>
                  <a:schemeClr val="bg1"/>
                </a:solidFill>
              </a:rPr>
              <a:t> </a:t>
            </a:r>
            <a:r>
              <a:rPr lang="en-US" sz="1800" b="1" i="1" dirty="0" err="1">
                <a:solidFill>
                  <a:schemeClr val="bg1"/>
                </a:solidFill>
              </a:rPr>
              <a:t>și</a:t>
            </a:r>
            <a:r>
              <a:rPr lang="en-US" sz="1800" b="1" i="1" dirty="0">
                <a:solidFill>
                  <a:schemeClr val="bg1"/>
                </a:solidFill>
              </a:rPr>
              <a:t> se </a:t>
            </a:r>
            <a:r>
              <a:rPr lang="en-US" sz="1800" b="1" i="1" dirty="0" err="1">
                <a:solidFill>
                  <a:schemeClr val="bg1"/>
                </a:solidFill>
              </a:rPr>
              <a:t>simulează</a:t>
            </a:r>
            <a:r>
              <a:rPr lang="en-US" sz="1800" b="1" i="1" dirty="0">
                <a:solidFill>
                  <a:schemeClr val="bg1"/>
                </a:solidFill>
              </a:rPr>
              <a:t> </a:t>
            </a:r>
            <a:r>
              <a:rPr lang="en-US" sz="1800" b="1" i="1" dirty="0" err="1">
                <a:solidFill>
                  <a:schemeClr val="bg1"/>
                </a:solidFill>
              </a:rPr>
              <a:t>astfel</a:t>
            </a:r>
            <a:r>
              <a:rPr lang="en-US" sz="1800" b="1" i="1" dirty="0">
                <a:solidFill>
                  <a:schemeClr val="bg1"/>
                </a:solidFill>
              </a:rPr>
              <a:t> </a:t>
            </a:r>
            <a:r>
              <a:rPr lang="en-US" sz="1800" b="1" i="1" dirty="0" err="1">
                <a:solidFill>
                  <a:schemeClr val="bg1"/>
                </a:solidFill>
              </a:rPr>
              <a:t>competitivitatea</a:t>
            </a:r>
            <a:r>
              <a:rPr lang="en-US" sz="1800" b="1" i="1" dirty="0">
                <a:solidFill>
                  <a:schemeClr val="bg1"/>
                </a:solidFill>
              </a:rPr>
              <a:t>. </a:t>
            </a:r>
            <a:endParaRPr lang="ro-RO" sz="1800" b="1" i="1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</a:rPr>
              <a:t>•</a:t>
            </a:r>
            <a:r>
              <a:rPr lang="en-US" sz="1800" b="1" i="1" dirty="0">
                <a:solidFill>
                  <a:schemeClr val="bg1"/>
                </a:solidFill>
              </a:rPr>
              <a:t> La final, se </a:t>
            </a:r>
            <a:r>
              <a:rPr lang="en-US" sz="1800" b="1" i="1" dirty="0" err="1">
                <a:solidFill>
                  <a:schemeClr val="bg1"/>
                </a:solidFill>
              </a:rPr>
              <a:t>poate</a:t>
            </a:r>
            <a:r>
              <a:rPr lang="en-US" sz="1800" b="1" i="1" dirty="0">
                <a:solidFill>
                  <a:schemeClr val="bg1"/>
                </a:solidFill>
              </a:rPr>
              <a:t> </a:t>
            </a:r>
            <a:r>
              <a:rPr lang="en-US" sz="1800" b="1" i="1" dirty="0" err="1">
                <a:solidFill>
                  <a:schemeClr val="bg1"/>
                </a:solidFill>
              </a:rPr>
              <a:t>observă</a:t>
            </a:r>
            <a:r>
              <a:rPr lang="en-US" sz="1800" b="1" i="1" dirty="0">
                <a:solidFill>
                  <a:schemeClr val="bg1"/>
                </a:solidFill>
              </a:rPr>
              <a:t> </a:t>
            </a:r>
            <a:r>
              <a:rPr lang="en-US" sz="1800" b="1" i="1" dirty="0" err="1">
                <a:solidFill>
                  <a:schemeClr val="bg1"/>
                </a:solidFill>
              </a:rPr>
              <a:t>clasamentul</a:t>
            </a:r>
            <a:r>
              <a:rPr lang="en-US" sz="1800" b="1" i="1" dirty="0">
                <a:solidFill>
                  <a:schemeClr val="bg1"/>
                </a:solidFill>
              </a:rPr>
              <a:t> </a:t>
            </a:r>
            <a:r>
              <a:rPr lang="en-US" sz="1800" b="1" i="1" dirty="0" err="1">
                <a:solidFill>
                  <a:schemeClr val="bg1"/>
                </a:solidFill>
              </a:rPr>
              <a:t>și</a:t>
            </a:r>
            <a:r>
              <a:rPr lang="en-US" sz="1800" b="1" i="1" dirty="0">
                <a:solidFill>
                  <a:schemeClr val="bg1"/>
                </a:solidFill>
              </a:rPr>
              <a:t> </a:t>
            </a:r>
            <a:r>
              <a:rPr lang="en-US" sz="1800" b="1" i="1" dirty="0" err="1">
                <a:solidFill>
                  <a:schemeClr val="bg1"/>
                </a:solidFill>
              </a:rPr>
              <a:t>totodată</a:t>
            </a:r>
            <a:r>
              <a:rPr lang="en-US" sz="1800" b="1" i="1" dirty="0">
                <a:solidFill>
                  <a:schemeClr val="bg1"/>
                </a:solidFill>
              </a:rPr>
              <a:t> </a:t>
            </a:r>
            <a:r>
              <a:rPr lang="en-US" sz="1800" b="1" i="1" dirty="0" err="1">
                <a:solidFill>
                  <a:schemeClr val="bg1"/>
                </a:solidFill>
              </a:rPr>
              <a:t>este</a:t>
            </a:r>
            <a:r>
              <a:rPr lang="en-US" sz="1800" b="1" i="1" dirty="0">
                <a:solidFill>
                  <a:schemeClr val="bg1"/>
                </a:solidFill>
              </a:rPr>
              <a:t> </a:t>
            </a:r>
            <a:r>
              <a:rPr lang="en-US" sz="1800" b="1" i="1" dirty="0" err="1">
                <a:solidFill>
                  <a:schemeClr val="bg1"/>
                </a:solidFill>
              </a:rPr>
              <a:t>încurajată</a:t>
            </a:r>
            <a:r>
              <a:rPr lang="en-US" sz="1800" b="1" i="1" dirty="0">
                <a:solidFill>
                  <a:schemeClr val="bg1"/>
                </a:solidFill>
              </a:rPr>
              <a:t> </a:t>
            </a:r>
            <a:r>
              <a:rPr lang="en-US" sz="1800" b="1" i="1" dirty="0" err="1">
                <a:solidFill>
                  <a:schemeClr val="bg1"/>
                </a:solidFill>
              </a:rPr>
              <a:t>reluarea</a:t>
            </a:r>
            <a:r>
              <a:rPr lang="en-US" sz="1800" b="1" i="1" dirty="0">
                <a:solidFill>
                  <a:schemeClr val="bg1"/>
                </a:solidFill>
              </a:rPr>
              <a:t> </a:t>
            </a:r>
            <a:r>
              <a:rPr lang="en-US" sz="1800" b="1" i="1" dirty="0" err="1">
                <a:solidFill>
                  <a:schemeClr val="bg1"/>
                </a:solidFill>
              </a:rPr>
              <a:t>întrebărilor</a:t>
            </a:r>
            <a:r>
              <a:rPr lang="en-US" sz="1800" b="1" i="1" dirty="0">
                <a:solidFill>
                  <a:schemeClr val="bg1"/>
                </a:solidFill>
              </a:rPr>
              <a:t> </a:t>
            </a:r>
            <a:r>
              <a:rPr lang="en-US" sz="1800" b="1" i="1" dirty="0" err="1">
                <a:solidFill>
                  <a:schemeClr val="bg1"/>
                </a:solidFill>
              </a:rPr>
              <a:t>greșite</a:t>
            </a:r>
            <a:r>
              <a:rPr lang="en-US" sz="1800" b="1" i="1" dirty="0">
                <a:solidFill>
                  <a:schemeClr val="bg1"/>
                </a:solidFill>
              </a:rPr>
              <a:t> </a:t>
            </a:r>
            <a:r>
              <a:rPr lang="en-US" sz="1800" b="1" i="1" dirty="0" err="1">
                <a:solidFill>
                  <a:schemeClr val="bg1"/>
                </a:solidFill>
              </a:rPr>
              <a:t>pentru</a:t>
            </a:r>
            <a:r>
              <a:rPr lang="en-US" sz="1800" b="1" i="1" dirty="0">
                <a:solidFill>
                  <a:schemeClr val="bg1"/>
                </a:solidFill>
              </a:rPr>
              <a:t> a </a:t>
            </a:r>
            <a:r>
              <a:rPr lang="en-US" sz="1800" b="1" i="1" dirty="0" err="1">
                <a:solidFill>
                  <a:schemeClr val="bg1"/>
                </a:solidFill>
              </a:rPr>
              <a:t>învață</a:t>
            </a:r>
            <a:r>
              <a:rPr lang="en-US" sz="1800" b="1" i="1" dirty="0">
                <a:solidFill>
                  <a:schemeClr val="bg1"/>
                </a:solidFill>
              </a:rPr>
              <a:t> din </a:t>
            </a:r>
            <a:r>
              <a:rPr lang="en-US" sz="1800" b="1" i="1" dirty="0" err="1">
                <a:solidFill>
                  <a:schemeClr val="bg1"/>
                </a:solidFill>
              </a:rPr>
              <a:t>greșeli</a:t>
            </a:r>
            <a:r>
              <a:rPr lang="en-US" sz="1800" b="1" i="1" dirty="0" smtClean="0">
                <a:solidFill>
                  <a:schemeClr val="bg1"/>
                </a:solidFill>
              </a:rPr>
              <a:t>.</a:t>
            </a:r>
            <a:endParaRPr lang="ro-RO" sz="1800" b="1" i="1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ro-RO" sz="1800" b="1" i="1" dirty="0">
              <a:solidFill>
                <a:schemeClr val="bg1"/>
              </a:solidFill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912110" y="4466590"/>
            <a:ext cx="4275455" cy="231013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0950" y="4474845"/>
            <a:ext cx="4213860" cy="23018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 l="-13000" r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2529"/>
            <a:ext cx="10515600" cy="1325563"/>
          </a:xfrm>
        </p:spPr>
        <p:txBody>
          <a:bodyPr/>
          <a:lstStyle/>
          <a:p>
            <a:r>
              <a:rPr lang="en-US" b="1" i="1" dirty="0" err="1">
                <a:solidFill>
                  <a:schemeClr val="bg1"/>
                </a:solidFill>
              </a:rPr>
              <a:t>Elemente</a:t>
            </a:r>
            <a:r>
              <a:rPr lang="en-US" b="1" i="1" dirty="0">
                <a:solidFill>
                  <a:schemeClr val="bg1"/>
                </a:solidFill>
              </a:rPr>
              <a:t> de </a:t>
            </a:r>
            <a:r>
              <a:rPr lang="en-US" b="1" i="1" dirty="0" err="1">
                <a:solidFill>
                  <a:schemeClr val="bg1"/>
                </a:solidFill>
              </a:rPr>
              <a:t>execuție</a:t>
            </a:r>
            <a:r>
              <a:rPr lang="en-US" b="1" i="1" dirty="0">
                <a:solidFill>
                  <a:schemeClr val="bg1"/>
                </a:solidFill>
              </a:rPr>
              <a:t>:</a:t>
            </a:r>
            <a:endParaRPr lang="en-US" b="1" i="1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4210" y="2564364"/>
            <a:ext cx="2220400" cy="91428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0952" y="322599"/>
            <a:ext cx="3881048" cy="1626830"/>
          </a:xfrm>
          <a:prstGeom prst="rect">
            <a:avLst/>
          </a:prstGeom>
        </p:spPr>
      </p:pic>
      <p:sp>
        <p:nvSpPr>
          <p:cNvPr id="11" name="Content Placeholder 10"/>
          <p:cNvSpPr>
            <a:spLocks noGrp="1" noChangeArrowheads="1"/>
          </p:cNvSpPr>
          <p:nvPr>
            <p:ph idx="1"/>
          </p:nvPr>
        </p:nvSpPr>
        <p:spPr bwMode="auto">
          <a:xfrm>
            <a:off x="327390" y="1484933"/>
            <a:ext cx="8092007" cy="5262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•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</a:t>
            </a:r>
            <a:r>
              <a:rPr kumimoji="0" lang="en-US" altLang="en-US" sz="2400" b="1" i="1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Ubuntu"/>
              </a:rPr>
              <a:t>Proiectul</a:t>
            </a:r>
            <a:r>
              <a:rPr kumimoji="0" lang="en-US" altLang="en-US" sz="2400" b="1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Ubuntu"/>
              </a:rPr>
              <a:t> </a:t>
            </a:r>
            <a:r>
              <a:rPr kumimoji="0" lang="en-US" altLang="en-US" sz="2400" b="1" i="1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Ubuntu"/>
              </a:rPr>
              <a:t>permite</a:t>
            </a:r>
            <a:r>
              <a:rPr kumimoji="0" lang="en-US" altLang="en-US" sz="2400" b="1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Ubuntu"/>
              </a:rPr>
              <a:t> </a:t>
            </a:r>
            <a:r>
              <a:rPr kumimoji="0" lang="en-US" altLang="en-US" sz="2400" b="1" i="1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Ubuntu"/>
              </a:rPr>
              <a:t>întoarcerea</a:t>
            </a:r>
            <a:r>
              <a:rPr kumimoji="0" lang="en-US" altLang="en-US" sz="2400" b="1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Ubuntu"/>
              </a:rPr>
              <a:t> </a:t>
            </a:r>
            <a:r>
              <a:rPr lang="ro-RO" altLang="en-US" sz="2400" b="1" i="1" dirty="0" smtClean="0">
                <a:solidFill>
                  <a:schemeClr val="bg1"/>
                </a:solidFill>
                <a:latin typeface="Ubuntu"/>
              </a:rPr>
              <a:t>la ecranul principal </a:t>
            </a:r>
            <a:r>
              <a:rPr kumimoji="0" lang="en-US" altLang="en-US" sz="2400" b="1" i="1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Ubuntu"/>
              </a:rPr>
              <a:t>prin</a:t>
            </a:r>
            <a:r>
              <a:rPr kumimoji="0" lang="en-US" altLang="en-US" sz="2400" b="1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Ubuntu"/>
              </a:rPr>
              <a:t> </a:t>
            </a:r>
            <a:r>
              <a:rPr kumimoji="0" lang="en-US" altLang="en-US" sz="2400" b="1" i="1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Ubuntu"/>
              </a:rPr>
              <a:t>intermediul</a:t>
            </a:r>
            <a:r>
              <a:rPr kumimoji="0" lang="en-US" altLang="en-US" sz="2400" b="1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Ubuntu"/>
              </a:rPr>
              <a:t> </a:t>
            </a:r>
            <a:r>
              <a:rPr kumimoji="0" lang="en-US" altLang="en-US" sz="2400" b="1" i="1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Ubuntu"/>
              </a:rPr>
              <a:t>butoanelor</a:t>
            </a:r>
            <a:r>
              <a:rPr kumimoji="0" lang="en-US" altLang="en-US" sz="2400" b="1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Ubuntu"/>
              </a:rPr>
              <a:t> de home, care </a:t>
            </a:r>
            <a:r>
              <a:rPr kumimoji="0" lang="en-US" altLang="en-US" sz="2400" b="1" i="1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Ubuntu"/>
              </a:rPr>
              <a:t>odată</a:t>
            </a:r>
            <a:r>
              <a:rPr kumimoji="0" lang="en-US" altLang="en-US" sz="2400" b="1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Ubuntu"/>
              </a:rPr>
              <a:t> </a:t>
            </a:r>
            <a:r>
              <a:rPr kumimoji="0" lang="en-US" altLang="en-US" sz="2400" b="1" i="1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Ubuntu"/>
              </a:rPr>
              <a:t>apăsate</a:t>
            </a:r>
            <a:r>
              <a:rPr kumimoji="0" lang="en-US" altLang="en-US" sz="2400" b="1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Ubuntu"/>
              </a:rPr>
              <a:t> </a:t>
            </a:r>
            <a:r>
              <a:rPr kumimoji="0" lang="en-US" altLang="en-US" sz="2400" b="1" i="1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Ubuntu"/>
              </a:rPr>
              <a:t>te</a:t>
            </a:r>
            <a:r>
              <a:rPr kumimoji="0" lang="en-US" altLang="en-US" sz="2400" b="1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Ubuntu"/>
              </a:rPr>
              <a:t> </a:t>
            </a:r>
            <a:r>
              <a:rPr kumimoji="0" lang="en-US" altLang="en-US" sz="2400" b="1" i="1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Ubuntu"/>
              </a:rPr>
              <a:t>teleportează</a:t>
            </a:r>
            <a:r>
              <a:rPr kumimoji="0" lang="en-US" altLang="en-US" sz="2400" b="1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Ubuntu"/>
              </a:rPr>
              <a:t> </a:t>
            </a:r>
            <a:r>
              <a:rPr kumimoji="0" lang="en-US" altLang="en-US" sz="2400" b="1" i="1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Ubuntu"/>
              </a:rPr>
              <a:t>în</a:t>
            </a:r>
            <a:r>
              <a:rPr kumimoji="0" lang="en-US" altLang="en-US" sz="2400" b="1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Ubuntu"/>
              </a:rPr>
              <a:t> </a:t>
            </a:r>
            <a:r>
              <a:rPr kumimoji="0" lang="en-US" altLang="en-US" sz="2400" b="1" i="1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Ubuntu"/>
              </a:rPr>
              <a:t>lumea</a:t>
            </a:r>
            <a:r>
              <a:rPr kumimoji="0" lang="en-US" altLang="en-US" sz="2400" b="1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Ubuntu"/>
              </a:rPr>
              <a:t> de </a:t>
            </a:r>
            <a:r>
              <a:rPr kumimoji="0" lang="en-US" altLang="en-US" sz="2400" b="1" i="1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Ubuntu"/>
              </a:rPr>
              <a:t>început</a:t>
            </a:r>
            <a:r>
              <a:rPr kumimoji="0" lang="en-US" altLang="en-US" sz="2400" b="1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Ubuntu"/>
              </a:rPr>
              <a:t>.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•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</a:t>
            </a:r>
            <a:r>
              <a:rPr kumimoji="0" lang="en-US" altLang="en-US" sz="2400" b="1" i="1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Ubuntu"/>
              </a:rPr>
              <a:t>Tastele</a:t>
            </a:r>
            <a:r>
              <a:rPr kumimoji="0" lang="en-US" altLang="en-US" sz="2400" b="1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Ubuntu"/>
              </a:rPr>
              <a:t> </a:t>
            </a:r>
            <a:r>
              <a:rPr kumimoji="0" lang="en-US" altLang="en-US" sz="2400" b="1" i="1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Ubuntu"/>
              </a:rPr>
              <a:t>folosite</a:t>
            </a:r>
            <a:r>
              <a:rPr kumimoji="0" lang="en-US" altLang="en-US" sz="2400" b="1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Ubuntu"/>
              </a:rPr>
              <a:t> pe </a:t>
            </a:r>
            <a:r>
              <a:rPr kumimoji="0" lang="en-US" altLang="en-US" sz="2400" b="1" i="1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Ubuntu"/>
              </a:rPr>
              <a:t>parcursul</a:t>
            </a:r>
            <a:r>
              <a:rPr kumimoji="0" lang="en-US" altLang="en-US" sz="2400" b="1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Ubuntu"/>
              </a:rPr>
              <a:t> </a:t>
            </a:r>
            <a:r>
              <a:rPr kumimoji="0" lang="en-US" altLang="en-US" sz="2400" b="1" i="1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Ubuntu"/>
              </a:rPr>
              <a:t>jocului</a:t>
            </a:r>
            <a:r>
              <a:rPr kumimoji="0" lang="en-US" altLang="en-US" sz="2400" b="1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Ubuntu"/>
              </a:rPr>
              <a:t> sunt </a:t>
            </a:r>
            <a:r>
              <a:rPr kumimoji="0" lang="en-US" altLang="en-US" sz="2400" b="1" i="1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Ubuntu"/>
              </a:rPr>
              <a:t>săgețile</a:t>
            </a:r>
            <a:r>
              <a:rPr kumimoji="0" lang="en-US" altLang="en-US" sz="2400" b="1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Ubuntu"/>
              </a:rPr>
              <a:t> de pe </a:t>
            </a:r>
            <a:r>
              <a:rPr kumimoji="0" lang="en-US" altLang="en-US" sz="2400" b="1" i="1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Ubuntu"/>
              </a:rPr>
              <a:t>tastatură</a:t>
            </a:r>
            <a:r>
              <a:rPr kumimoji="0" lang="en-US" altLang="en-US" sz="2400" b="1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Ubuntu"/>
              </a:rPr>
              <a:t>, </a:t>
            </a:r>
            <a:r>
              <a:rPr kumimoji="0" lang="en-US" altLang="en-US" sz="2400" b="1" i="1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Ubuntu"/>
              </a:rPr>
              <a:t>acestea</a:t>
            </a:r>
            <a:r>
              <a:rPr kumimoji="0" lang="en-US" altLang="en-US" sz="2400" b="1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Ubuntu"/>
              </a:rPr>
              <a:t> </a:t>
            </a:r>
            <a:r>
              <a:rPr kumimoji="0" lang="en-US" altLang="en-US" sz="2400" b="1" i="1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Ubuntu"/>
              </a:rPr>
              <a:t>facilitând</a:t>
            </a:r>
            <a:r>
              <a:rPr kumimoji="0" lang="en-US" altLang="en-US" sz="2400" b="1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Ubuntu"/>
              </a:rPr>
              <a:t> </a:t>
            </a:r>
            <a:r>
              <a:rPr kumimoji="0" lang="en-US" altLang="en-US" sz="2400" b="1" i="1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Ubuntu"/>
              </a:rPr>
              <a:t>deplasarea</a:t>
            </a:r>
            <a:r>
              <a:rPr kumimoji="0" lang="en-US" altLang="en-US" sz="2400" b="1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Ubuntu"/>
              </a:rPr>
              <a:t> </a:t>
            </a:r>
            <a:r>
              <a:rPr kumimoji="0" lang="en-US" altLang="en-US" sz="2400" b="1" i="1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Ubuntu"/>
              </a:rPr>
              <a:t>actorilor</a:t>
            </a:r>
            <a:r>
              <a:rPr kumimoji="0" lang="en-US" altLang="en-US" sz="2400" b="1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Ubuntu"/>
              </a:rPr>
              <a:t>.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•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</a:t>
            </a:r>
            <a:r>
              <a:rPr kumimoji="0" lang="en-US" altLang="en-US" sz="2400" b="1" i="1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Ubuntu"/>
              </a:rPr>
              <a:t>În</a:t>
            </a:r>
            <a:r>
              <a:rPr kumimoji="0" lang="en-US" altLang="en-US" sz="2400" b="1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Ubuntu"/>
              </a:rPr>
              <a:t> </a:t>
            </a:r>
            <a:r>
              <a:rPr kumimoji="0" lang="en-US" altLang="en-US" sz="2400" b="1" i="1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Ubuntu"/>
              </a:rPr>
              <a:t>unele</a:t>
            </a:r>
            <a:r>
              <a:rPr kumimoji="0" lang="en-US" altLang="en-US" sz="2400" b="1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Ubuntu"/>
              </a:rPr>
              <a:t> </a:t>
            </a:r>
            <a:r>
              <a:rPr kumimoji="0" lang="en-US" altLang="en-US" sz="2400" b="1" i="1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Ubuntu"/>
              </a:rPr>
              <a:t>universuri</a:t>
            </a:r>
            <a:r>
              <a:rPr kumimoji="0" lang="en-US" altLang="en-US" sz="2400" b="1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Ubuntu"/>
              </a:rPr>
              <a:t> sunt </a:t>
            </a:r>
            <a:r>
              <a:rPr kumimoji="0" lang="en-US" altLang="en-US" sz="2400" b="1" i="1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Ubuntu"/>
              </a:rPr>
              <a:t>folosite</a:t>
            </a:r>
            <a:r>
              <a:rPr kumimoji="0" lang="en-US" altLang="en-US" sz="2400" b="1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Ubuntu"/>
              </a:rPr>
              <a:t> diverse </a:t>
            </a:r>
            <a:r>
              <a:rPr kumimoji="0" lang="en-US" altLang="en-US" sz="2400" b="1" i="1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Ubuntu"/>
              </a:rPr>
              <a:t>butoane</a:t>
            </a:r>
            <a:r>
              <a:rPr kumimoji="0" lang="en-US" altLang="en-US" sz="2400" b="1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Ubuntu"/>
              </a:rPr>
              <a:t> care </a:t>
            </a:r>
            <a:r>
              <a:rPr kumimoji="0" lang="en-US" altLang="en-US" sz="2400" b="1" i="1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Ubuntu"/>
              </a:rPr>
              <a:t>indică</a:t>
            </a:r>
            <a:r>
              <a:rPr kumimoji="0" lang="en-US" altLang="en-US" sz="2400" b="1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Ubuntu"/>
              </a:rPr>
              <a:t> fie </a:t>
            </a:r>
            <a:r>
              <a:rPr kumimoji="0" lang="en-US" altLang="en-US" sz="2400" b="1" i="1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Ubuntu"/>
              </a:rPr>
              <a:t>răspunsul</a:t>
            </a:r>
            <a:r>
              <a:rPr kumimoji="0" lang="en-US" altLang="en-US" sz="2400" b="1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Ubuntu"/>
              </a:rPr>
              <a:t> </a:t>
            </a:r>
            <a:r>
              <a:rPr kumimoji="0" lang="en-US" altLang="en-US" sz="2400" b="1" i="1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Ubuntu"/>
              </a:rPr>
              <a:t>corect</a:t>
            </a:r>
            <a:r>
              <a:rPr kumimoji="0" lang="en-US" altLang="en-US" sz="2400" b="1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Ubuntu"/>
              </a:rPr>
              <a:t>, fie </a:t>
            </a:r>
            <a:r>
              <a:rPr kumimoji="0" lang="en-US" altLang="en-US" sz="2400" b="1" i="1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Ubuntu"/>
              </a:rPr>
              <a:t>cel</a:t>
            </a:r>
            <a:r>
              <a:rPr kumimoji="0" lang="en-US" altLang="en-US" sz="2400" b="1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Ubuntu"/>
              </a:rPr>
              <a:t> </a:t>
            </a:r>
            <a:r>
              <a:rPr kumimoji="0" lang="en-US" altLang="en-US" sz="2400" b="1" i="1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Ubuntu"/>
              </a:rPr>
              <a:t>greșit</a:t>
            </a:r>
            <a:r>
              <a:rPr kumimoji="0" lang="en-US" altLang="en-US" sz="2400" b="1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Ubuntu"/>
              </a:rPr>
              <a:t>. </a:t>
            </a:r>
            <a:r>
              <a:rPr kumimoji="0" lang="en-US" altLang="en-US" sz="2400" b="1" i="1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Ubuntu"/>
              </a:rPr>
              <a:t>Apăsarea</a:t>
            </a:r>
            <a:r>
              <a:rPr kumimoji="0" lang="en-US" altLang="en-US" sz="2400" b="1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Ubuntu"/>
              </a:rPr>
              <a:t> </a:t>
            </a:r>
            <a:r>
              <a:rPr kumimoji="0" lang="en-US" altLang="en-US" sz="2400" b="1" i="1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Ubuntu"/>
              </a:rPr>
              <a:t>acestora</a:t>
            </a:r>
            <a:r>
              <a:rPr kumimoji="0" lang="en-US" altLang="en-US" sz="2400" b="1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Ubuntu"/>
              </a:rPr>
              <a:t> </a:t>
            </a:r>
            <a:r>
              <a:rPr kumimoji="0" lang="en-US" altLang="en-US" sz="2400" b="1" i="1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Ubuntu"/>
              </a:rPr>
              <a:t>modifică</a:t>
            </a:r>
            <a:r>
              <a:rPr kumimoji="0" lang="en-US" altLang="en-US" sz="2400" b="1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Ubuntu"/>
              </a:rPr>
              <a:t> </a:t>
            </a:r>
            <a:r>
              <a:rPr kumimoji="0" lang="en-US" altLang="en-US" sz="2400" b="1" i="1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Ubuntu"/>
              </a:rPr>
              <a:t>starea</a:t>
            </a:r>
            <a:r>
              <a:rPr kumimoji="0" lang="en-US" altLang="en-US" sz="2400" b="1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Ubuntu"/>
              </a:rPr>
              <a:t> </a:t>
            </a:r>
            <a:r>
              <a:rPr kumimoji="0" lang="en-US" altLang="en-US" sz="2400" b="1" i="1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Ubuntu"/>
              </a:rPr>
              <a:t>jocului</a:t>
            </a:r>
            <a:r>
              <a:rPr kumimoji="0" lang="en-US" altLang="en-US" sz="2400" b="1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Ubuntu"/>
              </a:rPr>
              <a:t> </a:t>
            </a:r>
            <a:r>
              <a:rPr kumimoji="0" lang="en-US" altLang="en-US" sz="2400" b="1" i="1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Ubuntu"/>
              </a:rPr>
              <a:t>și</a:t>
            </a:r>
            <a:r>
              <a:rPr kumimoji="0" lang="en-US" altLang="en-US" sz="2400" b="1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Ubuntu"/>
              </a:rPr>
              <a:t> </a:t>
            </a:r>
            <a:r>
              <a:rPr kumimoji="0" lang="en-US" altLang="en-US" sz="2400" b="1" i="1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Ubuntu"/>
              </a:rPr>
              <a:t>numărul</a:t>
            </a:r>
            <a:r>
              <a:rPr kumimoji="0" lang="en-US" altLang="en-US" sz="2400" b="1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Ubuntu"/>
              </a:rPr>
              <a:t> de </a:t>
            </a:r>
            <a:r>
              <a:rPr kumimoji="0" lang="en-US" altLang="en-US" sz="2400" b="1" i="1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Ubuntu"/>
              </a:rPr>
              <a:t>puncte</a:t>
            </a:r>
            <a:r>
              <a:rPr kumimoji="0" lang="en-US" altLang="en-US" sz="2400" b="1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Ubuntu"/>
              </a:rPr>
              <a:t> </a:t>
            </a:r>
            <a:r>
              <a:rPr kumimoji="0" lang="en-US" altLang="en-US" sz="2400" b="1" i="1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Ubuntu"/>
              </a:rPr>
              <a:t>obținute</a:t>
            </a:r>
            <a:r>
              <a:rPr kumimoji="0" lang="en-US" altLang="en-US" sz="2400" b="1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Ubuntu"/>
              </a:rPr>
              <a:t>.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•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</a:t>
            </a:r>
            <a:r>
              <a:rPr kumimoji="0" lang="en-US" altLang="en-US" sz="2400" b="1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Ubuntu"/>
              </a:rPr>
              <a:t>Alte </a:t>
            </a:r>
            <a:r>
              <a:rPr kumimoji="0" lang="en-US" altLang="en-US" sz="2400" b="1" i="1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Ubuntu"/>
              </a:rPr>
              <a:t>elemente</a:t>
            </a:r>
            <a:r>
              <a:rPr kumimoji="0" lang="en-US" altLang="en-US" sz="2400" b="1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Ubuntu"/>
              </a:rPr>
              <a:t> de </a:t>
            </a:r>
            <a:r>
              <a:rPr kumimoji="0" lang="en-US" altLang="en-US" sz="2400" b="1" i="1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Ubuntu"/>
              </a:rPr>
              <a:t>execuție</a:t>
            </a:r>
            <a:r>
              <a:rPr kumimoji="0" lang="en-US" altLang="en-US" sz="2400" b="1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Ubuntu"/>
              </a:rPr>
              <a:t> sunt </a:t>
            </a:r>
            <a:r>
              <a:rPr kumimoji="0" lang="en-US" altLang="en-US" sz="2400" b="1" i="1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Ubuntu"/>
              </a:rPr>
              <a:t>reprezentate</a:t>
            </a:r>
            <a:r>
              <a:rPr kumimoji="0" lang="en-US" altLang="en-US" sz="2400" b="1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Ubuntu"/>
              </a:rPr>
              <a:t> de </a:t>
            </a:r>
            <a:r>
              <a:rPr kumimoji="0" lang="en-US" altLang="en-US" sz="2400" b="1" i="1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Ubuntu"/>
              </a:rPr>
              <a:t>diferiți</a:t>
            </a:r>
            <a:r>
              <a:rPr kumimoji="0" lang="en-US" altLang="en-US" sz="2400" b="1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Ubuntu"/>
              </a:rPr>
              <a:t> </a:t>
            </a:r>
            <a:r>
              <a:rPr kumimoji="0" lang="en-US" altLang="en-US" sz="2400" b="1" i="1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Ubuntu"/>
              </a:rPr>
              <a:t>actori</a:t>
            </a:r>
            <a:r>
              <a:rPr kumimoji="0" lang="en-US" altLang="en-US" sz="2400" b="1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Ubuntu"/>
              </a:rPr>
              <a:t> care </a:t>
            </a:r>
            <a:r>
              <a:rPr kumimoji="0" lang="en-US" altLang="en-US" sz="2400" b="1" i="1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Ubuntu"/>
              </a:rPr>
              <a:t>după</a:t>
            </a:r>
            <a:r>
              <a:rPr kumimoji="0" lang="en-US" altLang="en-US" sz="2400" b="1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Ubuntu"/>
              </a:rPr>
              <a:t> </a:t>
            </a:r>
            <a:r>
              <a:rPr kumimoji="0" lang="en-US" altLang="en-US" sz="2400" b="1" i="1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Ubuntu"/>
              </a:rPr>
              <a:t>apăsare</a:t>
            </a:r>
            <a:r>
              <a:rPr kumimoji="0" lang="en-US" altLang="en-US" sz="2400" b="1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Ubuntu"/>
              </a:rPr>
              <a:t> </a:t>
            </a:r>
            <a:r>
              <a:rPr kumimoji="0" lang="en-US" altLang="en-US" sz="2400" b="1" i="1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Ubuntu"/>
              </a:rPr>
              <a:t>devin</a:t>
            </a:r>
            <a:r>
              <a:rPr kumimoji="0" lang="en-US" altLang="en-US" sz="2400" b="1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Ubuntu"/>
              </a:rPr>
              <a:t> </a:t>
            </a:r>
            <a:r>
              <a:rPr kumimoji="0" lang="en-US" altLang="en-US" sz="2400" b="1" i="1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Ubuntu"/>
              </a:rPr>
              <a:t>caracterul</a:t>
            </a:r>
            <a:r>
              <a:rPr kumimoji="0" lang="en-US" altLang="en-US" sz="2400" b="1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Ubuntu"/>
              </a:rPr>
              <a:t> principal </a:t>
            </a:r>
            <a:r>
              <a:rPr kumimoji="0" lang="en-US" altLang="en-US" sz="2400" b="1" i="1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Ubuntu"/>
              </a:rPr>
              <a:t>în</a:t>
            </a:r>
            <a:r>
              <a:rPr kumimoji="0" lang="en-US" altLang="en-US" sz="2400" b="1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Ubuntu"/>
              </a:rPr>
              <a:t> </a:t>
            </a:r>
            <a:r>
              <a:rPr kumimoji="0" lang="en-US" altLang="en-US" sz="2400" b="1" i="1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Ubuntu"/>
              </a:rPr>
              <a:t>jocul</a:t>
            </a:r>
            <a:r>
              <a:rPr kumimoji="0" lang="en-US" altLang="en-US" sz="2400" b="1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Ubuntu"/>
              </a:rPr>
              <a:t> ales.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Ubuntu"/>
              </a:rPr>
              <a:t> 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2881" y="3936886"/>
            <a:ext cx="2968335" cy="244169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 l="-13000" r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110" y="333284"/>
            <a:ext cx="10515600" cy="1325563"/>
          </a:xfrm>
        </p:spPr>
        <p:txBody>
          <a:bodyPr>
            <a:normAutofit/>
          </a:bodyPr>
          <a:lstStyle/>
          <a:p>
            <a:r>
              <a:rPr lang="en-US" sz="3400" b="1" i="1" dirty="0" err="1">
                <a:solidFill>
                  <a:schemeClr val="bg1"/>
                </a:solidFill>
                <a:latin typeface="Arial Black" panose="020B0A04020102020204" pitchFamily="34" charset="0"/>
              </a:rPr>
              <a:t>Problemele</a:t>
            </a:r>
            <a:r>
              <a:rPr lang="en-US" sz="3400" b="1" i="1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3200" i="1" dirty="0" err="1">
                <a:solidFill>
                  <a:schemeClr val="bg1"/>
                </a:solidFill>
                <a:latin typeface="Arial Black" panose="020B0A04020102020204" pitchFamily="34" charset="0"/>
              </a:rPr>
              <a:t>întâmpinate</a:t>
            </a:r>
            <a:r>
              <a:rPr lang="en-US" sz="2400" i="1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3400" b="1" i="1" dirty="0" err="1">
                <a:solidFill>
                  <a:schemeClr val="bg1"/>
                </a:solidFill>
                <a:latin typeface="Arial Black" panose="020B0A04020102020204" pitchFamily="34" charset="0"/>
              </a:rPr>
              <a:t>si</a:t>
            </a:r>
            <a:r>
              <a:rPr lang="en-US" sz="3400" b="1" i="1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3400" b="1" i="1" dirty="0" err="1">
                <a:solidFill>
                  <a:schemeClr val="bg1"/>
                </a:solidFill>
                <a:latin typeface="Arial Black" panose="020B0A04020102020204" pitchFamily="34" charset="0"/>
              </a:rPr>
              <a:t>rezolvarea</a:t>
            </a:r>
            <a:r>
              <a:rPr lang="en-US" sz="3400" b="1" i="1" dirty="0">
                <a:solidFill>
                  <a:schemeClr val="bg1"/>
                </a:solidFill>
                <a:latin typeface="Arial Black" panose="020B0A04020102020204" pitchFamily="34" charset="0"/>
              </a:rPr>
              <a:t> lor</a:t>
            </a:r>
            <a:endParaRPr lang="en-US" sz="3400" b="1" i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8734" y="1949444"/>
            <a:ext cx="11132976" cy="4351338"/>
          </a:xfrm>
        </p:spPr>
        <p:txBody>
          <a:bodyPr>
            <a:normAutofit/>
          </a:bodyPr>
          <a:lstStyle/>
          <a:p>
            <a:r>
              <a:rPr lang="en-US" b="1" i="1" dirty="0" err="1">
                <a:solidFill>
                  <a:schemeClr val="bg1"/>
                </a:solidFill>
              </a:rPr>
              <a:t>Proiectul</a:t>
            </a:r>
            <a:r>
              <a:rPr lang="en-US" b="1" i="1" dirty="0">
                <a:solidFill>
                  <a:schemeClr val="bg1"/>
                </a:solidFill>
              </a:rPr>
              <a:t> </a:t>
            </a:r>
            <a:r>
              <a:rPr lang="en-US" b="1" i="1" dirty="0" err="1">
                <a:solidFill>
                  <a:schemeClr val="bg1"/>
                </a:solidFill>
              </a:rPr>
              <a:t>nostru</a:t>
            </a:r>
            <a:r>
              <a:rPr lang="en-US" b="1" i="1" dirty="0">
                <a:solidFill>
                  <a:schemeClr val="bg1"/>
                </a:solidFill>
              </a:rPr>
              <a:t> a </a:t>
            </a:r>
            <a:r>
              <a:rPr lang="en-US" b="1" i="1" dirty="0" err="1">
                <a:solidFill>
                  <a:schemeClr val="bg1"/>
                </a:solidFill>
              </a:rPr>
              <a:t>fost</a:t>
            </a:r>
            <a:r>
              <a:rPr lang="en-US" b="1" i="1" dirty="0">
                <a:solidFill>
                  <a:schemeClr val="bg1"/>
                </a:solidFill>
              </a:rPr>
              <a:t> </a:t>
            </a:r>
            <a:r>
              <a:rPr lang="en-US" b="1" i="1" dirty="0" err="1">
                <a:solidFill>
                  <a:schemeClr val="bg1"/>
                </a:solidFill>
              </a:rPr>
              <a:t>realizat</a:t>
            </a:r>
            <a:r>
              <a:rPr lang="en-US" b="1" i="1" dirty="0">
                <a:solidFill>
                  <a:schemeClr val="bg1"/>
                </a:solidFill>
              </a:rPr>
              <a:t> pe </a:t>
            </a:r>
            <a:r>
              <a:rPr lang="en-US" b="1" i="1" dirty="0" err="1">
                <a:solidFill>
                  <a:schemeClr val="bg1"/>
                </a:solidFill>
              </a:rPr>
              <a:t>parcursul</a:t>
            </a:r>
            <a:r>
              <a:rPr lang="en-US" b="1" i="1" dirty="0">
                <a:solidFill>
                  <a:schemeClr val="bg1"/>
                </a:solidFill>
              </a:rPr>
              <a:t> </a:t>
            </a:r>
            <a:r>
              <a:rPr lang="en-US" b="1" i="1" dirty="0" err="1">
                <a:solidFill>
                  <a:schemeClr val="bg1"/>
                </a:solidFill>
              </a:rPr>
              <a:t>unei</a:t>
            </a:r>
            <a:r>
              <a:rPr lang="en-US" b="1" i="1" dirty="0">
                <a:solidFill>
                  <a:schemeClr val="bg1"/>
                </a:solidFill>
              </a:rPr>
              <a:t> </a:t>
            </a:r>
            <a:r>
              <a:rPr lang="en-US" b="1" i="1" dirty="0" err="1">
                <a:solidFill>
                  <a:schemeClr val="bg1"/>
                </a:solidFill>
              </a:rPr>
              <a:t>luni</a:t>
            </a:r>
            <a:r>
              <a:rPr lang="en-US" b="1" i="1" dirty="0">
                <a:solidFill>
                  <a:schemeClr val="bg1"/>
                </a:solidFill>
              </a:rPr>
              <a:t> </a:t>
            </a:r>
            <a:r>
              <a:rPr lang="en-US" b="1" i="1" dirty="0" err="1">
                <a:solidFill>
                  <a:schemeClr val="bg1"/>
                </a:solidFill>
              </a:rPr>
              <a:t>calendaristice</a:t>
            </a:r>
            <a:r>
              <a:rPr lang="en-US" b="1" i="1" dirty="0">
                <a:solidFill>
                  <a:schemeClr val="bg1"/>
                </a:solidFill>
              </a:rPr>
              <a:t>, </a:t>
            </a:r>
            <a:endParaRPr lang="en-US" b="1" i="1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b="1" i="1" dirty="0">
                <a:solidFill>
                  <a:schemeClr val="bg1"/>
                </a:solidFill>
              </a:rPr>
              <a:t>   </a:t>
            </a:r>
            <a:r>
              <a:rPr lang="en-US" b="1" i="1" dirty="0" err="1">
                <a:solidFill>
                  <a:schemeClr val="bg1"/>
                </a:solidFill>
              </a:rPr>
              <a:t>complexitatea</a:t>
            </a:r>
            <a:r>
              <a:rPr lang="en-US" b="1" i="1" dirty="0">
                <a:solidFill>
                  <a:schemeClr val="bg1"/>
                </a:solidFill>
              </a:rPr>
              <a:t> </a:t>
            </a:r>
            <a:r>
              <a:rPr lang="en-US" b="1" i="1" dirty="0" err="1">
                <a:solidFill>
                  <a:schemeClr val="bg1"/>
                </a:solidFill>
              </a:rPr>
              <a:t>acestuia</a:t>
            </a:r>
            <a:r>
              <a:rPr lang="en-US" b="1" i="1" dirty="0">
                <a:solidFill>
                  <a:schemeClr val="bg1"/>
                </a:solidFill>
              </a:rPr>
              <a:t> </a:t>
            </a:r>
            <a:r>
              <a:rPr lang="en-US" b="1" i="1" dirty="0" err="1">
                <a:solidFill>
                  <a:schemeClr val="bg1"/>
                </a:solidFill>
              </a:rPr>
              <a:t>implicând</a:t>
            </a:r>
            <a:r>
              <a:rPr lang="en-US" b="1" i="1" dirty="0">
                <a:solidFill>
                  <a:schemeClr val="bg1"/>
                </a:solidFill>
              </a:rPr>
              <a:t> </a:t>
            </a:r>
            <a:r>
              <a:rPr lang="en-US" b="1" i="1" dirty="0" err="1">
                <a:solidFill>
                  <a:schemeClr val="bg1"/>
                </a:solidFill>
              </a:rPr>
              <a:t>multă</a:t>
            </a:r>
            <a:r>
              <a:rPr lang="en-US" b="1" i="1" dirty="0">
                <a:solidFill>
                  <a:schemeClr val="bg1"/>
                </a:solidFill>
              </a:rPr>
              <a:t> </a:t>
            </a:r>
            <a:r>
              <a:rPr lang="en-US" b="1" i="1" dirty="0" err="1">
                <a:solidFill>
                  <a:schemeClr val="bg1"/>
                </a:solidFill>
              </a:rPr>
              <a:t>muncă</a:t>
            </a:r>
            <a:r>
              <a:rPr lang="en-US" b="1" i="1" dirty="0">
                <a:solidFill>
                  <a:schemeClr val="bg1"/>
                </a:solidFill>
              </a:rPr>
              <a:t>. </a:t>
            </a:r>
            <a:endParaRPr lang="en-US" b="1" i="1" dirty="0">
              <a:solidFill>
                <a:schemeClr val="bg1"/>
              </a:solidFill>
            </a:endParaRPr>
          </a:p>
          <a:p>
            <a:r>
              <a:rPr lang="en-US" b="1" i="1" dirty="0">
                <a:solidFill>
                  <a:schemeClr val="bg1"/>
                </a:solidFill>
              </a:rPr>
              <a:t>Pe </a:t>
            </a:r>
            <a:r>
              <a:rPr lang="en-US" b="1" i="1" dirty="0" err="1">
                <a:solidFill>
                  <a:schemeClr val="bg1"/>
                </a:solidFill>
              </a:rPr>
              <a:t>parcursul</a:t>
            </a:r>
            <a:r>
              <a:rPr lang="en-US" b="1" i="1" dirty="0">
                <a:solidFill>
                  <a:schemeClr val="bg1"/>
                </a:solidFill>
              </a:rPr>
              <a:t> </a:t>
            </a:r>
            <a:r>
              <a:rPr lang="en-US" b="1" i="1" dirty="0" err="1">
                <a:solidFill>
                  <a:schemeClr val="bg1"/>
                </a:solidFill>
              </a:rPr>
              <a:t>etapelor</a:t>
            </a:r>
            <a:r>
              <a:rPr lang="en-US" b="1" i="1" dirty="0">
                <a:solidFill>
                  <a:schemeClr val="bg1"/>
                </a:solidFill>
              </a:rPr>
              <a:t> de </a:t>
            </a:r>
            <a:r>
              <a:rPr lang="en-US" b="1" i="1" dirty="0" err="1">
                <a:solidFill>
                  <a:schemeClr val="bg1"/>
                </a:solidFill>
              </a:rPr>
              <a:t>realizare</a:t>
            </a:r>
            <a:r>
              <a:rPr lang="en-US" b="1" i="1" dirty="0">
                <a:solidFill>
                  <a:schemeClr val="bg1"/>
                </a:solidFill>
              </a:rPr>
              <a:t> am </a:t>
            </a:r>
            <a:r>
              <a:rPr lang="en-US" b="1" i="1" dirty="0" err="1">
                <a:solidFill>
                  <a:schemeClr val="bg1"/>
                </a:solidFill>
              </a:rPr>
              <a:t>întâlnit</a:t>
            </a:r>
            <a:r>
              <a:rPr lang="en-US" b="1" i="1" dirty="0">
                <a:solidFill>
                  <a:schemeClr val="bg1"/>
                </a:solidFill>
              </a:rPr>
              <a:t> </a:t>
            </a:r>
            <a:r>
              <a:rPr lang="en-US" b="1" i="1" dirty="0" err="1">
                <a:solidFill>
                  <a:schemeClr val="bg1"/>
                </a:solidFill>
              </a:rPr>
              <a:t>diferite</a:t>
            </a:r>
            <a:r>
              <a:rPr lang="en-US" b="1" i="1" dirty="0">
                <a:solidFill>
                  <a:schemeClr val="bg1"/>
                </a:solidFill>
              </a:rPr>
              <a:t> </a:t>
            </a:r>
            <a:r>
              <a:rPr lang="en-US" b="1" i="1" dirty="0" err="1">
                <a:solidFill>
                  <a:schemeClr val="bg1"/>
                </a:solidFill>
              </a:rPr>
              <a:t>probleme</a:t>
            </a:r>
            <a:r>
              <a:rPr lang="en-US" b="1" i="1" dirty="0">
                <a:solidFill>
                  <a:schemeClr val="bg1"/>
                </a:solidFill>
              </a:rPr>
              <a:t> </a:t>
            </a:r>
            <a:r>
              <a:rPr lang="en-US" b="1" i="1" dirty="0" err="1">
                <a:solidFill>
                  <a:schemeClr val="bg1"/>
                </a:solidFill>
              </a:rPr>
              <a:t>și</a:t>
            </a:r>
            <a:r>
              <a:rPr lang="en-US" b="1" i="1" dirty="0">
                <a:solidFill>
                  <a:schemeClr val="bg1"/>
                </a:solidFill>
              </a:rPr>
              <a:t>            </a:t>
            </a:r>
            <a:r>
              <a:rPr lang="en-US" b="1" i="1" dirty="0" err="1">
                <a:solidFill>
                  <a:schemeClr val="bg1"/>
                </a:solidFill>
              </a:rPr>
              <a:t>obstacole</a:t>
            </a:r>
            <a:r>
              <a:rPr lang="en-US" b="1" i="1" dirty="0">
                <a:solidFill>
                  <a:schemeClr val="bg1"/>
                </a:solidFill>
              </a:rPr>
              <a:t> care ne-au </a:t>
            </a:r>
            <a:r>
              <a:rPr lang="en-US" b="1" i="1" dirty="0" err="1">
                <a:solidFill>
                  <a:schemeClr val="bg1"/>
                </a:solidFill>
              </a:rPr>
              <a:t>îmbogățit</a:t>
            </a:r>
            <a:r>
              <a:rPr lang="en-US" b="1" i="1" dirty="0">
                <a:solidFill>
                  <a:schemeClr val="bg1"/>
                </a:solidFill>
              </a:rPr>
              <a:t> </a:t>
            </a:r>
            <a:r>
              <a:rPr lang="en-US" b="1" i="1" dirty="0" err="1">
                <a:solidFill>
                  <a:schemeClr val="bg1"/>
                </a:solidFill>
              </a:rPr>
              <a:t>cunoștiintele</a:t>
            </a:r>
            <a:r>
              <a:rPr lang="en-US" b="1" i="1" dirty="0">
                <a:solidFill>
                  <a:schemeClr val="bg1"/>
                </a:solidFill>
              </a:rPr>
              <a:t> </a:t>
            </a:r>
            <a:r>
              <a:rPr lang="en-US" b="1" i="1" dirty="0" err="1">
                <a:solidFill>
                  <a:schemeClr val="bg1"/>
                </a:solidFill>
              </a:rPr>
              <a:t>și</a:t>
            </a:r>
            <a:r>
              <a:rPr lang="en-US" b="1" i="1" dirty="0">
                <a:solidFill>
                  <a:schemeClr val="bg1"/>
                </a:solidFill>
              </a:rPr>
              <a:t> ne-au </a:t>
            </a:r>
            <a:r>
              <a:rPr lang="en-US" b="1" i="1" dirty="0" err="1">
                <a:solidFill>
                  <a:schemeClr val="bg1"/>
                </a:solidFill>
              </a:rPr>
              <a:t>stimulat</a:t>
            </a:r>
            <a:r>
              <a:rPr lang="en-US" b="1" i="1" dirty="0">
                <a:solidFill>
                  <a:schemeClr val="bg1"/>
                </a:solidFill>
              </a:rPr>
              <a:t> </a:t>
            </a:r>
            <a:r>
              <a:rPr lang="en-US" b="1" i="1" dirty="0" err="1">
                <a:solidFill>
                  <a:schemeClr val="bg1"/>
                </a:solidFill>
              </a:rPr>
              <a:t>dorința</a:t>
            </a:r>
            <a:r>
              <a:rPr lang="en-US" b="1" i="1" dirty="0">
                <a:solidFill>
                  <a:schemeClr val="bg1"/>
                </a:solidFill>
              </a:rPr>
              <a:t> de a </a:t>
            </a:r>
            <a:r>
              <a:rPr lang="en-US" b="1" i="1" dirty="0" err="1">
                <a:solidFill>
                  <a:schemeClr val="bg1"/>
                </a:solidFill>
              </a:rPr>
              <a:t>realiza</a:t>
            </a:r>
            <a:r>
              <a:rPr lang="en-US" b="1" i="1" dirty="0">
                <a:solidFill>
                  <a:schemeClr val="bg1"/>
                </a:solidFill>
              </a:rPr>
              <a:t> un </a:t>
            </a:r>
            <a:r>
              <a:rPr lang="en-US" b="1" i="1" dirty="0" err="1">
                <a:solidFill>
                  <a:schemeClr val="bg1"/>
                </a:solidFill>
              </a:rPr>
              <a:t>proiect</a:t>
            </a:r>
            <a:r>
              <a:rPr lang="en-US" b="1" i="1" dirty="0">
                <a:solidFill>
                  <a:schemeClr val="bg1"/>
                </a:solidFill>
              </a:rPr>
              <a:t> de impact cu </a:t>
            </a:r>
            <a:r>
              <a:rPr lang="en-US" b="1" i="1" dirty="0" err="1">
                <a:solidFill>
                  <a:schemeClr val="bg1"/>
                </a:solidFill>
              </a:rPr>
              <a:t>utilitate</a:t>
            </a:r>
            <a:r>
              <a:rPr lang="en-US" b="1" i="1" dirty="0">
                <a:solidFill>
                  <a:schemeClr val="bg1"/>
                </a:solidFill>
              </a:rPr>
              <a:t> </a:t>
            </a:r>
            <a:r>
              <a:rPr lang="en-US" b="1" i="1" dirty="0" err="1">
                <a:solidFill>
                  <a:schemeClr val="bg1"/>
                </a:solidFill>
              </a:rPr>
              <a:t>reală</a:t>
            </a:r>
            <a:r>
              <a:rPr lang="en-US" b="1" i="1" dirty="0">
                <a:solidFill>
                  <a:schemeClr val="bg1"/>
                </a:solidFill>
              </a:rPr>
              <a:t>.</a:t>
            </a:r>
            <a:endParaRPr lang="en-US" b="1" i="1" dirty="0">
              <a:solidFill>
                <a:schemeClr val="bg1"/>
              </a:solidFill>
            </a:endParaRPr>
          </a:p>
          <a:p>
            <a:r>
              <a:rPr lang="en-US" b="1" i="1" dirty="0">
                <a:solidFill>
                  <a:schemeClr val="bg1"/>
                </a:solidFill>
              </a:rPr>
              <a:t> </a:t>
            </a:r>
            <a:r>
              <a:rPr lang="en-US" b="1" i="1" dirty="0" err="1">
                <a:solidFill>
                  <a:schemeClr val="bg1"/>
                </a:solidFill>
              </a:rPr>
              <a:t>Unele</a:t>
            </a:r>
            <a:r>
              <a:rPr lang="en-US" b="1" i="1" dirty="0">
                <a:solidFill>
                  <a:schemeClr val="bg1"/>
                </a:solidFill>
              </a:rPr>
              <a:t> </a:t>
            </a:r>
            <a:r>
              <a:rPr lang="en-US" b="1" i="1" dirty="0" err="1">
                <a:solidFill>
                  <a:schemeClr val="bg1"/>
                </a:solidFill>
              </a:rPr>
              <a:t>probleme</a:t>
            </a:r>
            <a:r>
              <a:rPr lang="en-US" b="1" i="1" dirty="0">
                <a:solidFill>
                  <a:schemeClr val="bg1"/>
                </a:solidFill>
              </a:rPr>
              <a:t> au </a:t>
            </a:r>
            <a:r>
              <a:rPr lang="en-US" b="1" i="1" dirty="0" err="1">
                <a:solidFill>
                  <a:schemeClr val="bg1"/>
                </a:solidFill>
              </a:rPr>
              <a:t>fost</a:t>
            </a:r>
            <a:r>
              <a:rPr lang="en-US" b="1" i="1" dirty="0">
                <a:solidFill>
                  <a:schemeClr val="bg1"/>
                </a:solidFill>
              </a:rPr>
              <a:t> </a:t>
            </a:r>
            <a:r>
              <a:rPr lang="en-US" b="1" i="1" dirty="0" err="1">
                <a:solidFill>
                  <a:schemeClr val="bg1"/>
                </a:solidFill>
              </a:rPr>
              <a:t>întâmpinate</a:t>
            </a:r>
            <a:r>
              <a:rPr lang="en-US" b="1" i="1" dirty="0">
                <a:solidFill>
                  <a:schemeClr val="bg1"/>
                </a:solidFill>
              </a:rPr>
              <a:t> la </a:t>
            </a:r>
            <a:r>
              <a:rPr lang="en-US" b="1" i="1" dirty="0" err="1">
                <a:solidFill>
                  <a:schemeClr val="bg1"/>
                </a:solidFill>
              </a:rPr>
              <a:t>folosirea</a:t>
            </a:r>
            <a:r>
              <a:rPr lang="en-US" b="1" i="1" dirty="0">
                <a:solidFill>
                  <a:schemeClr val="bg1"/>
                </a:solidFill>
              </a:rPr>
              <a:t> </a:t>
            </a:r>
            <a:r>
              <a:rPr lang="en-US" b="1" i="1" dirty="0" err="1" smtClean="0">
                <a:solidFill>
                  <a:schemeClr val="bg1"/>
                </a:solidFill>
              </a:rPr>
              <a:t>gifurilor</a:t>
            </a:r>
            <a:r>
              <a:rPr lang="en-US" b="1" i="1" dirty="0">
                <a:solidFill>
                  <a:schemeClr val="bg1"/>
                </a:solidFill>
              </a:rPr>
              <a:t>, </a:t>
            </a:r>
            <a:r>
              <a:rPr lang="en-US" b="1" i="1" dirty="0" err="1">
                <a:solidFill>
                  <a:schemeClr val="bg1"/>
                </a:solidFill>
              </a:rPr>
              <a:t>generarea</a:t>
            </a:r>
            <a:r>
              <a:rPr lang="en-US" b="1" i="1" dirty="0">
                <a:solidFill>
                  <a:schemeClr val="bg1"/>
                </a:solidFill>
              </a:rPr>
              <a:t>      </a:t>
            </a:r>
            <a:r>
              <a:rPr lang="en-US" b="1" i="1" dirty="0" err="1">
                <a:solidFill>
                  <a:schemeClr val="bg1"/>
                </a:solidFill>
              </a:rPr>
              <a:t>operațiilor</a:t>
            </a:r>
            <a:r>
              <a:rPr lang="en-US" b="1" i="1" dirty="0">
                <a:solidFill>
                  <a:schemeClr val="bg1"/>
                </a:solidFill>
              </a:rPr>
              <a:t> </a:t>
            </a:r>
            <a:r>
              <a:rPr lang="en-US" b="1" i="1" dirty="0" err="1">
                <a:solidFill>
                  <a:schemeClr val="bg1"/>
                </a:solidFill>
              </a:rPr>
              <a:t>corecte</a:t>
            </a:r>
            <a:r>
              <a:rPr lang="en-US" b="1" i="1" dirty="0">
                <a:solidFill>
                  <a:schemeClr val="bg1"/>
                </a:solidFill>
              </a:rPr>
              <a:t> </a:t>
            </a:r>
            <a:r>
              <a:rPr lang="en-US" b="1" i="1" dirty="0" err="1">
                <a:solidFill>
                  <a:schemeClr val="bg1"/>
                </a:solidFill>
              </a:rPr>
              <a:t>și</a:t>
            </a:r>
            <a:r>
              <a:rPr lang="en-US" b="1" i="1" dirty="0">
                <a:solidFill>
                  <a:schemeClr val="bg1"/>
                </a:solidFill>
              </a:rPr>
              <a:t> la </a:t>
            </a:r>
            <a:r>
              <a:rPr lang="en-US" b="1" i="1" dirty="0" err="1">
                <a:solidFill>
                  <a:schemeClr val="bg1"/>
                </a:solidFill>
              </a:rPr>
              <a:t>verificarea</a:t>
            </a:r>
            <a:r>
              <a:rPr lang="en-US" b="1" i="1" dirty="0">
                <a:solidFill>
                  <a:schemeClr val="bg1"/>
                </a:solidFill>
              </a:rPr>
              <a:t> </a:t>
            </a:r>
            <a:r>
              <a:rPr lang="en-US" b="1" i="1" dirty="0" err="1">
                <a:solidFill>
                  <a:schemeClr val="bg1"/>
                </a:solidFill>
              </a:rPr>
              <a:t>acțiunilor</a:t>
            </a:r>
            <a:r>
              <a:rPr lang="en-US" b="1" i="1" dirty="0">
                <a:solidFill>
                  <a:schemeClr val="bg1"/>
                </a:solidFill>
              </a:rPr>
              <a:t> </a:t>
            </a:r>
            <a:r>
              <a:rPr lang="en-US" b="1" i="1" dirty="0" err="1">
                <a:solidFill>
                  <a:schemeClr val="bg1"/>
                </a:solidFill>
              </a:rPr>
              <a:t>anumitor</a:t>
            </a:r>
            <a:r>
              <a:rPr lang="en-US" b="1" i="1" dirty="0">
                <a:solidFill>
                  <a:schemeClr val="bg1"/>
                </a:solidFill>
              </a:rPr>
              <a:t> </a:t>
            </a:r>
            <a:r>
              <a:rPr lang="en-US" b="1" i="1" dirty="0" err="1">
                <a:solidFill>
                  <a:schemeClr val="bg1"/>
                </a:solidFill>
              </a:rPr>
              <a:t>actori</a:t>
            </a:r>
            <a:r>
              <a:rPr lang="en-US" b="1" i="1" dirty="0">
                <a:solidFill>
                  <a:schemeClr val="bg1"/>
                </a:solidFill>
              </a:rPr>
              <a:t>.</a:t>
            </a:r>
            <a:endParaRPr lang="en-US" b="1" i="1" dirty="0">
              <a:solidFill>
                <a:schemeClr val="bg1"/>
              </a:solidFill>
            </a:endParaRPr>
          </a:p>
          <a:p>
            <a:r>
              <a:rPr lang="en-US" b="1" i="1" dirty="0">
                <a:solidFill>
                  <a:schemeClr val="bg1"/>
                </a:solidFill>
              </a:rPr>
              <a:t>Am </a:t>
            </a:r>
            <a:r>
              <a:rPr lang="en-US" b="1" i="1" dirty="0" err="1">
                <a:solidFill>
                  <a:schemeClr val="bg1"/>
                </a:solidFill>
              </a:rPr>
              <a:t>reușit</a:t>
            </a:r>
            <a:r>
              <a:rPr lang="en-US" b="1" i="1" dirty="0">
                <a:solidFill>
                  <a:schemeClr val="bg1"/>
                </a:solidFill>
              </a:rPr>
              <a:t> </a:t>
            </a:r>
            <a:r>
              <a:rPr lang="en-US" b="1" i="1" dirty="0" err="1">
                <a:solidFill>
                  <a:schemeClr val="bg1"/>
                </a:solidFill>
              </a:rPr>
              <a:t>să</a:t>
            </a:r>
            <a:r>
              <a:rPr lang="en-US" b="1" i="1" dirty="0">
                <a:solidFill>
                  <a:schemeClr val="bg1"/>
                </a:solidFill>
              </a:rPr>
              <a:t> </a:t>
            </a:r>
            <a:r>
              <a:rPr lang="en-US" b="1" i="1" dirty="0" err="1">
                <a:solidFill>
                  <a:schemeClr val="bg1"/>
                </a:solidFill>
              </a:rPr>
              <a:t>trecem</a:t>
            </a:r>
            <a:r>
              <a:rPr lang="en-US" b="1" i="1" dirty="0">
                <a:solidFill>
                  <a:schemeClr val="bg1"/>
                </a:solidFill>
              </a:rPr>
              <a:t> </a:t>
            </a:r>
            <a:r>
              <a:rPr lang="en-US" b="1" i="1" dirty="0" err="1">
                <a:solidFill>
                  <a:schemeClr val="bg1"/>
                </a:solidFill>
              </a:rPr>
              <a:t>peste</a:t>
            </a:r>
            <a:r>
              <a:rPr lang="en-US" b="1" i="1" dirty="0">
                <a:solidFill>
                  <a:schemeClr val="bg1"/>
                </a:solidFill>
              </a:rPr>
              <a:t> </a:t>
            </a:r>
            <a:r>
              <a:rPr lang="en-US" b="1" i="1" dirty="0" err="1">
                <a:solidFill>
                  <a:schemeClr val="bg1"/>
                </a:solidFill>
              </a:rPr>
              <a:t>obstacole</a:t>
            </a:r>
            <a:r>
              <a:rPr lang="en-US" b="1" i="1" dirty="0">
                <a:solidFill>
                  <a:schemeClr val="bg1"/>
                </a:solidFill>
              </a:rPr>
              <a:t> cu </a:t>
            </a:r>
            <a:r>
              <a:rPr lang="en-US" b="1" i="1" dirty="0" err="1">
                <a:solidFill>
                  <a:schemeClr val="bg1"/>
                </a:solidFill>
              </a:rPr>
              <a:t>ajutorul</a:t>
            </a:r>
            <a:r>
              <a:rPr lang="en-US" b="1" i="1" dirty="0">
                <a:solidFill>
                  <a:schemeClr val="bg1"/>
                </a:solidFill>
              </a:rPr>
              <a:t> </a:t>
            </a:r>
            <a:r>
              <a:rPr lang="en-US" b="1" i="1" dirty="0" err="1">
                <a:solidFill>
                  <a:schemeClr val="bg1"/>
                </a:solidFill>
              </a:rPr>
              <a:t>internetului</a:t>
            </a:r>
            <a:r>
              <a:rPr lang="en-US" b="1" i="1" dirty="0">
                <a:solidFill>
                  <a:schemeClr val="bg1"/>
                </a:solidFill>
              </a:rPr>
              <a:t> </a:t>
            </a:r>
            <a:r>
              <a:rPr lang="en-US" b="1" i="1" dirty="0" err="1">
                <a:solidFill>
                  <a:schemeClr val="bg1"/>
                </a:solidFill>
              </a:rPr>
              <a:t>și</a:t>
            </a:r>
            <a:r>
              <a:rPr lang="en-US" b="1" i="1" dirty="0">
                <a:solidFill>
                  <a:schemeClr val="bg1"/>
                </a:solidFill>
              </a:rPr>
              <a:t> a </a:t>
            </a:r>
            <a:r>
              <a:rPr lang="en-US" b="1" i="1" dirty="0" err="1" smtClean="0">
                <a:solidFill>
                  <a:schemeClr val="bg1"/>
                </a:solidFill>
              </a:rPr>
              <a:t>documentației</a:t>
            </a:r>
            <a:r>
              <a:rPr lang="en-US" b="1" i="1" dirty="0">
                <a:solidFill>
                  <a:schemeClr val="bg1"/>
                </a:solidFill>
              </a:rPr>
              <a:t> </a:t>
            </a:r>
            <a:r>
              <a:rPr lang="en-US" b="1" i="1" dirty="0" err="1">
                <a:solidFill>
                  <a:schemeClr val="bg1"/>
                </a:solidFill>
              </a:rPr>
              <a:t>oficiale</a:t>
            </a:r>
            <a:r>
              <a:rPr lang="en-US" b="1" i="1" dirty="0">
                <a:solidFill>
                  <a:schemeClr val="bg1"/>
                </a:solidFill>
              </a:rPr>
              <a:t> </a:t>
            </a:r>
            <a:r>
              <a:rPr lang="en-US" b="1" i="1" dirty="0" err="1">
                <a:solidFill>
                  <a:schemeClr val="bg1"/>
                </a:solidFill>
              </a:rPr>
              <a:t>Greenfoot</a:t>
            </a:r>
            <a:r>
              <a:rPr lang="en-US" b="1" i="1" dirty="0">
                <a:solidFill>
                  <a:schemeClr val="bg1"/>
                </a:solidFill>
              </a:rPr>
              <a:t> care </a:t>
            </a:r>
            <a:r>
              <a:rPr lang="en-US" b="1" i="1" dirty="0" smtClean="0">
                <a:solidFill>
                  <a:schemeClr val="bg1"/>
                </a:solidFill>
              </a:rPr>
              <a:t>ne-a</a:t>
            </a:r>
            <a:r>
              <a:rPr lang="en-US" b="1" i="1" dirty="0">
                <a:solidFill>
                  <a:schemeClr val="bg1"/>
                </a:solidFill>
              </a:rPr>
              <a:t> </a:t>
            </a:r>
            <a:r>
              <a:rPr lang="en-US" b="1" i="1" dirty="0" err="1">
                <a:solidFill>
                  <a:schemeClr val="bg1"/>
                </a:solidFill>
              </a:rPr>
              <a:t>ajutat</a:t>
            </a:r>
            <a:r>
              <a:rPr lang="en-US" b="1" i="1" dirty="0">
                <a:solidFill>
                  <a:schemeClr val="bg1"/>
                </a:solidFill>
              </a:rPr>
              <a:t> </a:t>
            </a:r>
            <a:r>
              <a:rPr lang="en-US" b="1" i="1" dirty="0" err="1">
                <a:solidFill>
                  <a:schemeClr val="bg1"/>
                </a:solidFill>
              </a:rPr>
              <a:t>să</a:t>
            </a:r>
            <a:r>
              <a:rPr lang="en-US" b="1" i="1" dirty="0">
                <a:solidFill>
                  <a:schemeClr val="bg1"/>
                </a:solidFill>
              </a:rPr>
              <a:t> ne </a:t>
            </a:r>
            <a:r>
              <a:rPr lang="en-US" b="1" i="1" dirty="0" err="1">
                <a:solidFill>
                  <a:schemeClr val="bg1"/>
                </a:solidFill>
              </a:rPr>
              <a:t>consolidăm</a:t>
            </a:r>
            <a:r>
              <a:rPr lang="en-US" b="1" i="1" dirty="0">
                <a:solidFill>
                  <a:schemeClr val="bg1"/>
                </a:solidFill>
              </a:rPr>
              <a:t> </a:t>
            </a:r>
            <a:r>
              <a:rPr lang="en-US" b="1" i="1" dirty="0" err="1">
                <a:solidFill>
                  <a:schemeClr val="bg1"/>
                </a:solidFill>
              </a:rPr>
              <a:t>cunoștințele</a:t>
            </a:r>
            <a:r>
              <a:rPr lang="en-US" b="1" i="1" dirty="0">
                <a:solidFill>
                  <a:schemeClr val="bg1"/>
                </a:solidFill>
              </a:rPr>
              <a:t>.</a:t>
            </a:r>
            <a:endParaRPr lang="en-US" b="1" i="1" dirty="0">
              <a:solidFill>
                <a:schemeClr val="bg1"/>
              </a:solidFill>
            </a:endParaRPr>
          </a:p>
        </p:txBody>
      </p:sp>
      <p:pic>
        <p:nvPicPr>
          <p:cNvPr id="2050" name="Picture 2" descr="Greenfoot - Wikidat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3240">
            <a:off x="322388" y="454302"/>
            <a:ext cx="683311" cy="829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6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 l="-13000" r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5579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i="1" dirty="0" err="1">
                <a:solidFill>
                  <a:schemeClr val="bg1"/>
                </a:solidFill>
                <a:latin typeface="Arial Black" panose="020B0A04020102020204" pitchFamily="34" charset="0"/>
              </a:rPr>
              <a:t>Observații</a:t>
            </a:r>
            <a:r>
              <a:rPr lang="en-US" sz="4000" b="1" i="1" dirty="0">
                <a:solidFill>
                  <a:schemeClr val="bg1"/>
                </a:solidFill>
                <a:latin typeface="Arial Black" panose="020B0A04020102020204" pitchFamily="34" charset="0"/>
              </a:rPr>
              <a:t> finale</a:t>
            </a:r>
            <a:endParaRPr lang="en-US" sz="4000" b="1" i="1" dirty="0">
              <a:solidFill>
                <a:schemeClr val="bg1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8240" y="2150867"/>
            <a:ext cx="11590176" cy="4351338"/>
          </a:xfrm>
        </p:spPr>
        <p:txBody>
          <a:bodyPr/>
          <a:lstStyle/>
          <a:p>
            <a:r>
              <a:rPr lang="en-US" b="1" i="1" dirty="0" err="1">
                <a:solidFill>
                  <a:schemeClr val="bg1"/>
                </a:solidFill>
              </a:rPr>
              <a:t>Matematică</a:t>
            </a:r>
            <a:r>
              <a:rPr lang="en-US" b="1" i="1" dirty="0">
                <a:solidFill>
                  <a:schemeClr val="bg1"/>
                </a:solidFill>
              </a:rPr>
              <a:t> </a:t>
            </a:r>
            <a:r>
              <a:rPr lang="en-US" b="1" i="1" dirty="0" err="1">
                <a:solidFill>
                  <a:schemeClr val="bg1"/>
                </a:solidFill>
              </a:rPr>
              <a:t>poate</a:t>
            </a:r>
            <a:r>
              <a:rPr lang="en-US" b="1" i="1" dirty="0">
                <a:solidFill>
                  <a:schemeClr val="bg1"/>
                </a:solidFill>
              </a:rPr>
              <a:t> fi </a:t>
            </a:r>
            <a:r>
              <a:rPr lang="en-US" b="1" i="1" dirty="0" err="1">
                <a:solidFill>
                  <a:schemeClr val="bg1"/>
                </a:solidFill>
              </a:rPr>
              <a:t>distractivă</a:t>
            </a:r>
            <a:r>
              <a:rPr lang="en-US" b="1" i="1" dirty="0">
                <a:solidFill>
                  <a:schemeClr val="bg1"/>
                </a:solidFill>
              </a:rPr>
              <a:t>, </a:t>
            </a:r>
            <a:r>
              <a:rPr lang="en-US" b="1" i="1" dirty="0" err="1">
                <a:solidFill>
                  <a:schemeClr val="bg1"/>
                </a:solidFill>
              </a:rPr>
              <a:t>mai</a:t>
            </a:r>
            <a:r>
              <a:rPr lang="en-US" b="1" i="1" dirty="0">
                <a:solidFill>
                  <a:schemeClr val="bg1"/>
                </a:solidFill>
              </a:rPr>
              <a:t> ales </a:t>
            </a:r>
            <a:r>
              <a:rPr lang="en-US" b="1" i="1" dirty="0" err="1">
                <a:solidFill>
                  <a:schemeClr val="bg1"/>
                </a:solidFill>
              </a:rPr>
              <a:t>când</a:t>
            </a:r>
            <a:r>
              <a:rPr lang="en-US" b="1" i="1" dirty="0">
                <a:solidFill>
                  <a:schemeClr val="bg1"/>
                </a:solidFill>
              </a:rPr>
              <a:t> se </a:t>
            </a:r>
            <a:r>
              <a:rPr lang="en-US" b="1" i="1" dirty="0" err="1">
                <a:solidFill>
                  <a:schemeClr val="bg1"/>
                </a:solidFill>
              </a:rPr>
              <a:t>utilizează</a:t>
            </a:r>
            <a:r>
              <a:rPr lang="en-US" b="1" i="1" dirty="0">
                <a:solidFill>
                  <a:schemeClr val="bg1"/>
                </a:solidFill>
              </a:rPr>
              <a:t> </a:t>
            </a:r>
            <a:r>
              <a:rPr lang="en-US" b="1" i="1" dirty="0" err="1">
                <a:solidFill>
                  <a:schemeClr val="bg1"/>
                </a:solidFill>
              </a:rPr>
              <a:t>metode</a:t>
            </a:r>
            <a:r>
              <a:rPr lang="en-US" b="1" i="1" dirty="0">
                <a:solidFill>
                  <a:schemeClr val="bg1"/>
                </a:solidFill>
              </a:rPr>
              <a:t> </a:t>
            </a:r>
            <a:r>
              <a:rPr lang="en-US" b="1" i="1" dirty="0" err="1">
                <a:solidFill>
                  <a:schemeClr val="bg1"/>
                </a:solidFill>
              </a:rPr>
              <a:t>neconvenționale</a:t>
            </a:r>
            <a:r>
              <a:rPr lang="en-US" b="1" i="1" dirty="0">
                <a:solidFill>
                  <a:schemeClr val="bg1"/>
                </a:solidFill>
              </a:rPr>
              <a:t> de </a:t>
            </a:r>
            <a:r>
              <a:rPr lang="en-US" b="1" i="1" dirty="0" err="1">
                <a:solidFill>
                  <a:schemeClr val="bg1"/>
                </a:solidFill>
              </a:rPr>
              <a:t>învățare</a:t>
            </a:r>
            <a:r>
              <a:rPr lang="en-US" b="1" i="1" dirty="0">
                <a:solidFill>
                  <a:schemeClr val="bg1"/>
                </a:solidFill>
              </a:rPr>
              <a:t> cum </a:t>
            </a:r>
            <a:r>
              <a:rPr lang="en-US" b="1" i="1" dirty="0" err="1">
                <a:solidFill>
                  <a:schemeClr val="bg1"/>
                </a:solidFill>
              </a:rPr>
              <a:t>ar</a:t>
            </a:r>
            <a:r>
              <a:rPr lang="en-US" b="1" i="1" dirty="0">
                <a:solidFill>
                  <a:schemeClr val="bg1"/>
                </a:solidFill>
              </a:rPr>
              <a:t> fi </a:t>
            </a:r>
            <a:r>
              <a:rPr lang="en-US" b="1" i="1" dirty="0" err="1">
                <a:solidFill>
                  <a:schemeClr val="bg1"/>
                </a:solidFill>
              </a:rPr>
              <a:t>jocurile</a:t>
            </a:r>
            <a:r>
              <a:rPr lang="en-US" b="1" i="1" dirty="0">
                <a:solidFill>
                  <a:schemeClr val="bg1"/>
                </a:solidFill>
              </a:rPr>
              <a:t> video.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b="1" i="1" dirty="0">
                <a:solidFill>
                  <a:schemeClr val="bg1"/>
                </a:solidFill>
              </a:rPr>
              <a:t>Am </a:t>
            </a:r>
            <a:r>
              <a:rPr lang="en-US" b="1" i="1" dirty="0" err="1">
                <a:solidFill>
                  <a:schemeClr val="bg1"/>
                </a:solidFill>
              </a:rPr>
              <a:t>încercat</a:t>
            </a:r>
            <a:r>
              <a:rPr lang="en-US" b="1" i="1" dirty="0">
                <a:solidFill>
                  <a:schemeClr val="bg1"/>
                </a:solidFill>
              </a:rPr>
              <a:t> </a:t>
            </a:r>
            <a:r>
              <a:rPr lang="en-US" b="1" i="1" dirty="0" err="1">
                <a:solidFill>
                  <a:schemeClr val="bg1"/>
                </a:solidFill>
              </a:rPr>
              <a:t>implementarea</a:t>
            </a:r>
            <a:r>
              <a:rPr lang="en-US" b="1" i="1" dirty="0">
                <a:solidFill>
                  <a:schemeClr val="bg1"/>
                </a:solidFill>
              </a:rPr>
              <a:t> </a:t>
            </a:r>
            <a:r>
              <a:rPr lang="en-US" b="1" i="1" dirty="0" err="1">
                <a:solidFill>
                  <a:schemeClr val="bg1"/>
                </a:solidFill>
              </a:rPr>
              <a:t>unei</a:t>
            </a:r>
            <a:r>
              <a:rPr lang="en-US" b="1" i="1" dirty="0">
                <a:solidFill>
                  <a:schemeClr val="bg1"/>
                </a:solidFill>
              </a:rPr>
              <a:t> </a:t>
            </a:r>
            <a:r>
              <a:rPr lang="en-US" b="1" i="1" dirty="0" err="1">
                <a:solidFill>
                  <a:schemeClr val="bg1"/>
                </a:solidFill>
              </a:rPr>
              <a:t>interfețe</a:t>
            </a:r>
            <a:r>
              <a:rPr lang="en-US" b="1" i="1" dirty="0">
                <a:solidFill>
                  <a:schemeClr val="bg1"/>
                </a:solidFill>
              </a:rPr>
              <a:t> </a:t>
            </a:r>
            <a:r>
              <a:rPr lang="en-US" b="1" i="1" dirty="0" err="1">
                <a:solidFill>
                  <a:schemeClr val="bg1"/>
                </a:solidFill>
              </a:rPr>
              <a:t>prietenoase</a:t>
            </a:r>
            <a:r>
              <a:rPr lang="en-US" b="1" i="1" dirty="0">
                <a:solidFill>
                  <a:schemeClr val="bg1"/>
                </a:solidFill>
              </a:rPr>
              <a:t> </a:t>
            </a:r>
            <a:r>
              <a:rPr lang="en-US" b="1" i="1" dirty="0" err="1">
                <a:solidFill>
                  <a:schemeClr val="bg1"/>
                </a:solidFill>
              </a:rPr>
              <a:t>utilizatorului</a:t>
            </a:r>
            <a:r>
              <a:rPr lang="en-US" b="1" i="1" dirty="0">
                <a:solidFill>
                  <a:schemeClr val="bg1"/>
                </a:solidFill>
              </a:rPr>
              <a:t> </a:t>
            </a:r>
            <a:r>
              <a:rPr lang="en-US" b="1" i="1" dirty="0" err="1">
                <a:solidFill>
                  <a:schemeClr val="bg1"/>
                </a:solidFill>
              </a:rPr>
              <a:t>pentru</a:t>
            </a:r>
            <a:r>
              <a:rPr lang="en-US" b="1" i="1" dirty="0">
                <a:solidFill>
                  <a:schemeClr val="bg1"/>
                </a:solidFill>
              </a:rPr>
              <a:t> o </a:t>
            </a:r>
            <a:r>
              <a:rPr lang="en-US" b="1" i="1" dirty="0" err="1">
                <a:solidFill>
                  <a:schemeClr val="bg1"/>
                </a:solidFill>
              </a:rPr>
              <a:t>experiență</a:t>
            </a:r>
            <a:r>
              <a:rPr lang="en-US" b="1" i="1" dirty="0">
                <a:solidFill>
                  <a:schemeClr val="bg1"/>
                </a:solidFill>
              </a:rPr>
              <a:t> </a:t>
            </a:r>
            <a:r>
              <a:rPr lang="en-US" b="1" i="1" dirty="0" err="1">
                <a:solidFill>
                  <a:schemeClr val="bg1"/>
                </a:solidFill>
              </a:rPr>
              <a:t>cât</a:t>
            </a:r>
            <a:r>
              <a:rPr lang="en-US" b="1" i="1" dirty="0">
                <a:solidFill>
                  <a:schemeClr val="bg1"/>
                </a:solidFill>
              </a:rPr>
              <a:t> </a:t>
            </a:r>
            <a:r>
              <a:rPr lang="en-US" b="1" i="1" dirty="0" err="1">
                <a:solidFill>
                  <a:schemeClr val="bg1"/>
                </a:solidFill>
              </a:rPr>
              <a:t>mai</a:t>
            </a:r>
            <a:r>
              <a:rPr lang="en-US" b="1" i="1" dirty="0">
                <a:solidFill>
                  <a:schemeClr val="bg1"/>
                </a:solidFill>
              </a:rPr>
              <a:t> </a:t>
            </a:r>
            <a:r>
              <a:rPr lang="en-US" b="1" i="1" dirty="0" err="1">
                <a:solidFill>
                  <a:schemeClr val="bg1"/>
                </a:solidFill>
              </a:rPr>
              <a:t>bună</a:t>
            </a:r>
            <a:r>
              <a:rPr lang="en-US" b="1" i="1" dirty="0">
                <a:solidFill>
                  <a:schemeClr val="bg1"/>
                </a:solidFill>
              </a:rPr>
              <a:t> </a:t>
            </a:r>
            <a:r>
              <a:rPr lang="en-US" b="1" i="1" dirty="0" err="1">
                <a:solidFill>
                  <a:schemeClr val="bg1"/>
                </a:solidFill>
              </a:rPr>
              <a:t>în</a:t>
            </a:r>
            <a:r>
              <a:rPr lang="en-US" b="1" i="1" dirty="0">
                <a:solidFill>
                  <a:schemeClr val="bg1"/>
                </a:solidFill>
              </a:rPr>
              <a:t> </a:t>
            </a:r>
            <a:r>
              <a:rPr lang="en-US" b="1" i="1" dirty="0" err="1">
                <a:solidFill>
                  <a:schemeClr val="bg1"/>
                </a:solidFill>
              </a:rPr>
              <a:t>timpul</a:t>
            </a:r>
            <a:r>
              <a:rPr lang="en-US" b="1" i="1" dirty="0">
                <a:solidFill>
                  <a:schemeClr val="bg1"/>
                </a:solidFill>
              </a:rPr>
              <a:t> </a:t>
            </a:r>
            <a:r>
              <a:rPr lang="en-US" b="1" i="1" dirty="0" err="1">
                <a:solidFill>
                  <a:schemeClr val="bg1"/>
                </a:solidFill>
              </a:rPr>
              <a:t>jocului</a:t>
            </a:r>
            <a:r>
              <a:rPr lang="en-US" b="1" i="1" dirty="0">
                <a:solidFill>
                  <a:schemeClr val="bg1"/>
                </a:solidFill>
              </a:rPr>
              <a:t>.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b="1" i="1" dirty="0" err="1">
                <a:solidFill>
                  <a:schemeClr val="bg1"/>
                </a:solidFill>
              </a:rPr>
              <a:t>Jocul</a:t>
            </a:r>
            <a:r>
              <a:rPr lang="en-US" b="1" i="1" dirty="0">
                <a:solidFill>
                  <a:schemeClr val="bg1"/>
                </a:solidFill>
              </a:rPr>
              <a:t> a </a:t>
            </a:r>
            <a:r>
              <a:rPr lang="en-US" b="1" i="1" dirty="0" err="1">
                <a:solidFill>
                  <a:schemeClr val="bg1"/>
                </a:solidFill>
              </a:rPr>
              <a:t>fost</a:t>
            </a:r>
            <a:r>
              <a:rPr lang="en-US" b="1" i="1" dirty="0">
                <a:solidFill>
                  <a:schemeClr val="bg1"/>
                </a:solidFill>
              </a:rPr>
              <a:t> </a:t>
            </a:r>
            <a:r>
              <a:rPr lang="en-US" b="1" i="1" dirty="0" err="1">
                <a:solidFill>
                  <a:schemeClr val="bg1"/>
                </a:solidFill>
              </a:rPr>
              <a:t>testat</a:t>
            </a:r>
            <a:r>
              <a:rPr lang="en-US" b="1" i="1" dirty="0">
                <a:solidFill>
                  <a:schemeClr val="bg1"/>
                </a:solidFill>
              </a:rPr>
              <a:t> cu </a:t>
            </a:r>
            <a:r>
              <a:rPr lang="en-US" b="1" i="1" dirty="0" err="1">
                <a:solidFill>
                  <a:schemeClr val="bg1"/>
                </a:solidFill>
              </a:rPr>
              <a:t>ajutorul</a:t>
            </a:r>
            <a:r>
              <a:rPr lang="en-US" b="1" i="1" dirty="0">
                <a:solidFill>
                  <a:schemeClr val="bg1"/>
                </a:solidFill>
              </a:rPr>
              <a:t> </a:t>
            </a:r>
            <a:r>
              <a:rPr lang="ro-RO" b="1" i="1" dirty="0" smtClean="0">
                <a:solidFill>
                  <a:schemeClr val="bg1"/>
                </a:solidFill>
              </a:rPr>
              <a:t>unei clase</a:t>
            </a:r>
            <a:r>
              <a:rPr lang="en-US" b="1" i="1" dirty="0">
                <a:solidFill>
                  <a:schemeClr val="bg1"/>
                </a:solidFill>
              </a:rPr>
              <a:t> </a:t>
            </a:r>
            <a:r>
              <a:rPr lang="en-US" b="1" i="1" dirty="0" err="1">
                <a:solidFill>
                  <a:schemeClr val="bg1"/>
                </a:solidFill>
              </a:rPr>
              <a:t>pregătitoare</a:t>
            </a:r>
            <a:r>
              <a:rPr lang="en-US" b="1" i="1" dirty="0">
                <a:solidFill>
                  <a:schemeClr val="bg1"/>
                </a:solidFill>
              </a:rPr>
              <a:t>,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b="1" i="1" dirty="0" err="1">
                <a:solidFill>
                  <a:schemeClr val="bg1"/>
                </a:solidFill>
              </a:rPr>
              <a:t>aceștia</a:t>
            </a:r>
            <a:r>
              <a:rPr lang="en-US" b="1" i="1" dirty="0">
                <a:solidFill>
                  <a:schemeClr val="bg1"/>
                </a:solidFill>
              </a:rPr>
              <a:t> </a:t>
            </a:r>
            <a:r>
              <a:rPr lang="en-US" b="1" i="1" dirty="0" err="1">
                <a:solidFill>
                  <a:schemeClr val="bg1"/>
                </a:solidFill>
              </a:rPr>
              <a:t>dezvoltând</a:t>
            </a:r>
            <a:r>
              <a:rPr lang="en-US" b="1" i="1" dirty="0">
                <a:solidFill>
                  <a:schemeClr val="bg1"/>
                </a:solidFill>
              </a:rPr>
              <a:t> un </a:t>
            </a:r>
            <a:r>
              <a:rPr lang="en-US" b="1" i="1" dirty="0" err="1">
                <a:solidFill>
                  <a:schemeClr val="bg1"/>
                </a:solidFill>
              </a:rPr>
              <a:t>interes</a:t>
            </a:r>
            <a:r>
              <a:rPr lang="en-US" b="1" i="1" dirty="0">
                <a:solidFill>
                  <a:schemeClr val="bg1"/>
                </a:solidFill>
              </a:rPr>
              <a:t> </a:t>
            </a:r>
            <a:r>
              <a:rPr lang="en-US" b="1" i="1" dirty="0" err="1">
                <a:solidFill>
                  <a:schemeClr val="bg1"/>
                </a:solidFill>
              </a:rPr>
              <a:t>sporit</a:t>
            </a:r>
            <a:r>
              <a:rPr lang="en-US" b="1" i="1" dirty="0">
                <a:solidFill>
                  <a:schemeClr val="bg1"/>
                </a:solidFill>
              </a:rPr>
              <a:t> </a:t>
            </a:r>
            <a:r>
              <a:rPr lang="en-US" b="1" i="1" dirty="0" err="1">
                <a:solidFill>
                  <a:schemeClr val="bg1"/>
                </a:solidFill>
              </a:rPr>
              <a:t>pentru</a:t>
            </a:r>
            <a:r>
              <a:rPr lang="en-US" b="1" i="1" dirty="0">
                <a:solidFill>
                  <a:schemeClr val="bg1"/>
                </a:solidFill>
              </a:rPr>
              <a:t> </a:t>
            </a:r>
            <a:r>
              <a:rPr lang="ro-RO" b="1" i="1" dirty="0" err="1" smtClean="0">
                <a:solidFill>
                  <a:schemeClr val="bg1"/>
                </a:solidFill>
              </a:rPr>
              <a:t>invatarea</a:t>
            </a:r>
            <a:r>
              <a:rPr lang="ro-RO" b="1" i="1" dirty="0" smtClean="0">
                <a:solidFill>
                  <a:schemeClr val="bg1"/>
                </a:solidFill>
              </a:rPr>
              <a:t> prin joc</a:t>
            </a:r>
            <a:r>
              <a:rPr lang="en-US" b="1" i="1" dirty="0" smtClean="0">
                <a:solidFill>
                  <a:schemeClr val="bg1"/>
                </a:solidFill>
              </a:rPr>
              <a:t>.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b="1" i="1" dirty="0" err="1">
                <a:solidFill>
                  <a:schemeClr val="bg1"/>
                </a:solidFill>
              </a:rPr>
              <a:t>Jocul</a:t>
            </a:r>
            <a:r>
              <a:rPr lang="en-US" b="1" i="1" dirty="0">
                <a:solidFill>
                  <a:schemeClr val="bg1"/>
                </a:solidFill>
              </a:rPr>
              <a:t> </a:t>
            </a:r>
            <a:r>
              <a:rPr lang="en-US" b="1" i="1" dirty="0" err="1">
                <a:solidFill>
                  <a:schemeClr val="bg1"/>
                </a:solidFill>
              </a:rPr>
              <a:t>ajută</a:t>
            </a:r>
            <a:r>
              <a:rPr lang="en-US" b="1" i="1" dirty="0">
                <a:solidFill>
                  <a:schemeClr val="bg1"/>
                </a:solidFill>
              </a:rPr>
              <a:t> </a:t>
            </a:r>
            <a:r>
              <a:rPr lang="en-US" b="1" i="1" dirty="0" err="1">
                <a:solidFill>
                  <a:schemeClr val="bg1"/>
                </a:solidFill>
              </a:rPr>
              <a:t>elevii</a:t>
            </a:r>
            <a:r>
              <a:rPr lang="en-US" b="1" i="1" dirty="0">
                <a:solidFill>
                  <a:schemeClr val="bg1"/>
                </a:solidFill>
              </a:rPr>
              <a:t> </a:t>
            </a:r>
            <a:r>
              <a:rPr lang="en-US" b="1" i="1" dirty="0" err="1">
                <a:solidFill>
                  <a:schemeClr val="bg1"/>
                </a:solidFill>
              </a:rPr>
              <a:t>în</a:t>
            </a:r>
            <a:r>
              <a:rPr lang="en-US" b="1" i="1" dirty="0">
                <a:solidFill>
                  <a:schemeClr val="bg1"/>
                </a:solidFill>
              </a:rPr>
              <a:t> a-</a:t>
            </a:r>
            <a:r>
              <a:rPr lang="en-US" b="1" i="1" dirty="0" err="1">
                <a:solidFill>
                  <a:schemeClr val="bg1"/>
                </a:solidFill>
              </a:rPr>
              <a:t>și</a:t>
            </a:r>
            <a:r>
              <a:rPr lang="en-US" b="1" i="1" dirty="0">
                <a:solidFill>
                  <a:schemeClr val="bg1"/>
                </a:solidFill>
              </a:rPr>
              <a:t> </a:t>
            </a:r>
            <a:r>
              <a:rPr lang="en-US" b="1" i="1" dirty="0" err="1">
                <a:solidFill>
                  <a:schemeClr val="bg1"/>
                </a:solidFill>
              </a:rPr>
              <a:t>îndrepta</a:t>
            </a:r>
            <a:r>
              <a:rPr lang="en-US" b="1" i="1" dirty="0">
                <a:solidFill>
                  <a:schemeClr val="bg1"/>
                </a:solidFill>
              </a:rPr>
              <a:t> </a:t>
            </a:r>
            <a:r>
              <a:rPr lang="en-US" b="1" i="1" dirty="0" err="1">
                <a:solidFill>
                  <a:schemeClr val="bg1"/>
                </a:solidFill>
              </a:rPr>
              <a:t>greșelile</a:t>
            </a:r>
            <a:r>
              <a:rPr lang="en-US" b="1" i="1" dirty="0">
                <a:solidFill>
                  <a:schemeClr val="bg1"/>
                </a:solidFill>
              </a:rPr>
              <a:t> </a:t>
            </a:r>
            <a:r>
              <a:rPr lang="en-US" b="1" i="1" dirty="0" err="1">
                <a:solidFill>
                  <a:schemeClr val="bg1"/>
                </a:solidFill>
              </a:rPr>
              <a:t>prin</a:t>
            </a:r>
            <a:r>
              <a:rPr lang="en-US" b="1" i="1" dirty="0">
                <a:solidFill>
                  <a:schemeClr val="bg1"/>
                </a:solidFill>
              </a:rPr>
              <a:t> </a:t>
            </a:r>
            <a:r>
              <a:rPr lang="en-US" b="1" i="1" dirty="0" err="1">
                <a:solidFill>
                  <a:schemeClr val="bg1"/>
                </a:solidFill>
              </a:rPr>
              <a:t>rezolvarea</a:t>
            </a:r>
            <a:r>
              <a:rPr lang="en-US" b="1" i="1" dirty="0">
                <a:solidFill>
                  <a:schemeClr val="bg1"/>
                </a:solidFill>
              </a:rPr>
              <a:t> </a:t>
            </a:r>
            <a:r>
              <a:rPr lang="en-US" b="1" i="1" dirty="0" err="1">
                <a:solidFill>
                  <a:schemeClr val="bg1"/>
                </a:solidFill>
              </a:rPr>
              <a:t>automată</a:t>
            </a:r>
            <a:r>
              <a:rPr lang="en-US" b="1" i="1" dirty="0">
                <a:solidFill>
                  <a:schemeClr val="bg1"/>
                </a:solidFill>
              </a:rPr>
              <a:t> a </a:t>
            </a:r>
            <a:endParaRPr lang="en-US" b="1" i="1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b="1" i="1" dirty="0" err="1">
                <a:solidFill>
                  <a:schemeClr val="bg1"/>
                </a:solidFill>
              </a:rPr>
              <a:t>acestora</a:t>
            </a:r>
            <a:r>
              <a:rPr lang="en-US" b="1" i="1" dirty="0">
                <a:solidFill>
                  <a:schemeClr val="bg1"/>
                </a:solidFill>
              </a:rPr>
              <a:t>.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 l="-13000" r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>
                <a:solidFill>
                  <a:schemeClr val="bg1"/>
                </a:solidFill>
              </a:rPr>
              <a:t>L</a:t>
            </a:r>
            <a:r>
              <a:rPr lang="en-US" dirty="0" err="1" smtClean="0">
                <a:solidFill>
                  <a:schemeClr val="bg1"/>
                </a:solidFill>
              </a:rPr>
              <a:t>inkuri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Imaginile folosite in cadrul proiectului au fost preluate de pe urmatoarele site-uri, site-uri ce permit folosirea lor pentru uz propriu.</a:t>
            </a:r>
            <a:endParaRPr lang="en-US" sz="2000" dirty="0">
              <a:solidFill>
                <a:schemeClr val="bg1"/>
              </a:solidFill>
              <a:hlinkClick r:id="rId2"/>
            </a:endParaRPr>
          </a:p>
          <a:p>
            <a:r>
              <a:rPr lang="en-US" sz="2000" dirty="0">
                <a:solidFill>
                  <a:schemeClr val="bg1"/>
                </a:solidFill>
                <a:hlinkClick r:id="rId2"/>
              </a:rPr>
              <a:t>https://www.123rf.com</a:t>
            </a:r>
            <a:r>
              <a:rPr lang="en-US" sz="2000" dirty="0" smtClean="0">
                <a:solidFill>
                  <a:schemeClr val="bg1"/>
                </a:solidFill>
                <a:hlinkClick r:id="rId2"/>
              </a:rPr>
              <a:t>/</a:t>
            </a:r>
            <a:endParaRPr lang="ro-RO" sz="2000" dirty="0" smtClean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https://www.megapixl.com/?gclid=EAIaIQobChMIub7noPGa9gIVjuJ3Ch25fAT4EAAYAyAAEgL5jvD_BwE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http://clipart-library.com/</a:t>
            </a:r>
            <a:endParaRPr lang="en-US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Sunetele au fost preluate integral de pe acest site si folosite conform reguliilor de pe site, cu acordul proprietarilor.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ro-RO" sz="2000" dirty="0">
                <a:solidFill>
                  <a:schemeClr val="bg1"/>
                </a:solidFill>
                <a:sym typeface="+mn-ea"/>
              </a:rPr>
              <a:t>https://freesound.org/</a:t>
            </a:r>
            <a:endParaRPr lang="ro-RO" sz="2000" dirty="0">
              <a:solidFill>
                <a:schemeClr val="bg1"/>
              </a:solidFill>
              <a:sym typeface="+mn-ea"/>
            </a:endParaRPr>
          </a:p>
          <a:p>
            <a:endParaRPr lang="ro-RO" sz="2000" dirty="0" smtClean="0">
              <a:solidFill>
                <a:schemeClr val="bg1"/>
              </a:solidFill>
              <a:sym typeface="+mn-ea"/>
            </a:endParaRPr>
          </a:p>
          <a:p>
            <a:r>
              <a:rPr lang="en-US" altLang="ro-RO" sz="2000" dirty="0">
                <a:solidFill>
                  <a:schemeClr val="bg1"/>
                </a:solidFill>
                <a:sym typeface="+mn-ea"/>
              </a:rPr>
              <a:t>Mai multe detalii se regasesc de asemenea in folder-ul atasat proiectului in README.txt.</a:t>
            </a:r>
            <a:endParaRPr lang="ro-RO" sz="2000" dirty="0" smtClean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Link-ul Youtube : https://www.youtube.com/watch?v=Ws_L5BcsMK4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4758</Words>
  <Application>WPS Presentation</Application>
  <PresentationFormat>Ecran lat</PresentationFormat>
  <Paragraphs>84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0" baseType="lpstr">
      <vt:lpstr>Arial</vt:lpstr>
      <vt:lpstr>SimSun</vt:lpstr>
      <vt:lpstr>Wingdings</vt:lpstr>
      <vt:lpstr>Arial Black</vt:lpstr>
      <vt:lpstr>Times New Roman</vt:lpstr>
      <vt:lpstr>Ubuntu</vt:lpstr>
      <vt:lpstr>Segoe Print</vt:lpstr>
      <vt:lpstr>Calibri Light</vt:lpstr>
      <vt:lpstr>Calibri</vt:lpstr>
      <vt:lpstr>Microsoft YaHei</vt:lpstr>
      <vt:lpstr>Arial Unicode MS</vt:lpstr>
      <vt:lpstr>Office Theme</vt:lpstr>
      <vt:lpstr>MathUniverse</vt:lpstr>
      <vt:lpstr>Informații generale:</vt:lpstr>
      <vt:lpstr>Algoritmul folosit</vt:lpstr>
      <vt:lpstr>Algoritmul folosit</vt:lpstr>
      <vt:lpstr>Elemente de execuție:</vt:lpstr>
      <vt:lpstr>Problemele întâmpinate si rezolvarea lor</vt:lpstr>
      <vt:lpstr>Observații finale</vt:lpstr>
      <vt:lpstr>Linkuri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Mathematical Universe</dc:title>
  <dc:creator>Borodi Bogdan</dc:creator>
  <cp:lastModifiedBy>jmogo</cp:lastModifiedBy>
  <cp:revision>18</cp:revision>
  <dcterms:created xsi:type="dcterms:W3CDTF">2022-02-23T15:43:00Z</dcterms:created>
  <dcterms:modified xsi:type="dcterms:W3CDTF">2022-02-27T19:14:48Z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1A9285BF990B4463852CA5308F2CEC3D</vt:lpwstr>
  </property>
  <property fmtid="{D5CDD505-2E9C-101B-9397-08002B2CF9AE}" pid="3" name="KSOProductBuildVer">
    <vt:lpwstr>1033-11.2.0.10451</vt:lpwstr>
  </property>
</Properties>
</file>