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-134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80A4E55-A09B-498F-B3C0-9DF45B1E3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9548D413-A67C-454D-9497-A9D6495BB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0F21605-BC93-4BEF-B06E-B99F00E5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151A-F7FA-4333-BE6F-4EDFDFA74EDC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1E7EE95-0A0A-4CBC-86C6-392410035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7FA02DB-4371-4F44-9A37-D347F81E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3F0-E318-41FA-B775-F059CE8B58E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25545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A921F8-D9B3-4B38-9BD2-5B746FF5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869FFF97-B7C7-47D0-ACB8-64DE389AB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6896A7E9-ACB8-4DD8-ABD4-098EDF48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151A-F7FA-4333-BE6F-4EDFDFA74EDC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EAF17057-8F8A-4C15-8F27-281A3B837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2EFFAD4-007D-4046-A7D2-39AA4E11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3F0-E318-41FA-B775-F059CE8B58E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86443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D75AF808-6CE9-450B-A7D1-DDA232FED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8659E069-B563-45C0-8F44-1653910E9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D090286-778C-4324-8BB5-E4C7278B3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151A-F7FA-4333-BE6F-4EDFDFA74EDC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FBD6968-5909-4DC2-BE85-48F6C9813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55B2FE90-AC1A-4B30-85C0-3E5EE21C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3F0-E318-41FA-B775-F059CE8B58E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70736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F3C83F1-F794-4445-AB4D-FA2616D65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56CAAEB-CC15-41B1-BF0B-ED1270D9B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CF08372-BFCC-42DF-8688-BD4E477E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151A-F7FA-4333-BE6F-4EDFDFA74EDC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A370D73-2D3F-4FE7-8FCA-EEF7F927F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A2D9070-CAB7-4695-A78B-A6A51160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3F0-E318-41FA-B775-F059CE8B58E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73372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C8EBB40-8094-4B8A-A8E9-B15125874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73460323-BA88-4138-9501-290D35407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E92B361-9082-494C-8BC1-F4A4DDC23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151A-F7FA-4333-BE6F-4EDFDFA74EDC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1752665-1B7B-4F8F-8BB1-C584A899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039230C-ABEE-42FE-B8EC-01977DA9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3F0-E318-41FA-B775-F059CE8B58E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757535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7C9219-31FE-46F0-859D-CEA94C17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8FE0600-E8F9-4F9A-88DD-BEA77991A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9E2E36B5-497B-4552-AA62-BFCC89A9D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B8AF30A5-FF49-4F76-88D3-44BADE28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151A-F7FA-4333-BE6F-4EDFDFA74EDC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6A455D5A-2998-47B6-86DC-A41430271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6E034232-D6E2-403A-B021-40266AA9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3F0-E318-41FA-B775-F059CE8B58E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61816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76682E0-EA07-411B-B1B9-C3E6335AA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3CA3474C-7B94-4811-B7DB-3357E8A9A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2C0A1BFC-6EA0-4841-B4E5-6ECFB0591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9580F600-A585-4DDD-A03A-8B1C23AFA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13E0D7A5-51CB-4546-A6BE-851181826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FF89AF7A-0341-42EF-969F-F04455983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151A-F7FA-4333-BE6F-4EDFDFA74EDC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E836EE68-A78D-4ADB-B17E-3B423D31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12880FA3-3564-4B21-8DE9-3008F612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3F0-E318-41FA-B775-F059CE8B58E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3500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0D47085-4BED-4F5B-A77E-ED0CEF06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32C35E23-EFA0-4EC4-BAC8-DAAF3E8A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151A-F7FA-4333-BE6F-4EDFDFA74EDC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D358A0AE-868A-4037-B259-C14F57900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5E0EF525-E84F-4A74-934B-F003584B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3F0-E318-41FA-B775-F059CE8B58E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02507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05628770-91ED-4975-AB6B-369B1AACD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151A-F7FA-4333-BE6F-4EDFDFA74EDC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20C6754C-8D62-4A36-A3F8-4C246BF9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D7D2B3D0-2580-46F3-92B7-EE14AA04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3F0-E318-41FA-B775-F059CE8B58E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30204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28833F4-7E0F-4AD9-910D-EC4C87C06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EF77F1A-0064-4EE7-852E-E66F29B01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49EFC76F-D922-414E-8A54-1AC2230FD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AB46486A-86F5-483A-83E3-24678C3C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151A-F7FA-4333-BE6F-4EDFDFA74EDC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2B54708C-CE9C-4E63-9377-3E41676CD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AC88D601-EFD6-4EAE-88A1-F2B30BAC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3F0-E318-41FA-B775-F059CE8B58E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85256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B31D342-938F-43E9-B955-BF924BC89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947379EE-EC43-4D5F-8B0D-248C72CD1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8D9C0BD3-4DBD-4CE7-9A96-3BA5DC05F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0D0C2064-789C-4AAF-B4A8-5F53FE50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151A-F7FA-4333-BE6F-4EDFDFA74EDC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D8211886-3C58-4582-8D30-AA4DA16F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79564D60-50A7-41C0-8C9D-3EB0ADAA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B3F0-E318-41FA-B775-F059CE8B58E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78674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975FC6DF-1210-46F9-9E76-569F9649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B8BBF80C-778D-4BE2-8C25-C6C9FE0B5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6B0153A-069B-48C3-9A29-1FBED3D66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6151A-F7FA-4333-BE6F-4EDFDFA74EDC}" type="datetimeFigureOut">
              <a:rPr lang="es-PE" smtClean="0"/>
              <a:pPr/>
              <a:t>16/08/2022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9376CC9-B774-4523-AEF7-E185D021B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39C3299-1A23-49AE-AF45-3F5E57981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BB3F0-E318-41FA-B775-F059CE8B58EB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34470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8058176-6C54-49DD-BF32-0D20824060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AFEBF00-7262-4DB3-8CC6-EEAD93777B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7CEC620F-5081-4AAF-9AB5-57CAA6902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9270" y="0"/>
            <a:ext cx="1231127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F91C9DE6-FA1A-470B-A9CE-690710D579A4}"/>
              </a:ext>
            </a:extLst>
          </p:cNvPr>
          <p:cNvSpPr txBox="1"/>
          <p:nvPr/>
        </p:nvSpPr>
        <p:spPr>
          <a:xfrm>
            <a:off x="-119270" y="2027583"/>
            <a:ext cx="123112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Modularidad</a:t>
            </a:r>
          </a:p>
          <a:p>
            <a:pPr algn="ctr"/>
            <a:r>
              <a:rPr lang="es-PE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(Funciones y Procedimientos)</a:t>
            </a:r>
          </a:p>
        </p:txBody>
      </p:sp>
    </p:spTree>
    <p:extLst>
      <p:ext uri="{BB962C8B-B14F-4D97-AF65-F5344CB8AC3E}">
        <p14:creationId xmlns:p14="http://schemas.microsoft.com/office/powerpoint/2010/main" xmlns="" val="3044508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316F9075-A4B5-4BB5-9C3D-16804BBAF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9270" y="0"/>
            <a:ext cx="1231127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B8205285-2178-4325-A93C-8E26D13EAE87}"/>
              </a:ext>
            </a:extLst>
          </p:cNvPr>
          <p:cNvSpPr txBox="1"/>
          <p:nvPr/>
        </p:nvSpPr>
        <p:spPr>
          <a:xfrm>
            <a:off x="357809" y="490330"/>
            <a:ext cx="11171582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a los Subprogramas o </a:t>
            </a:r>
            <a:r>
              <a:rPr lang="es-PE" sz="3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SubAlgoritmos</a:t>
            </a:r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programación </a:t>
            </a:r>
            <a:r>
              <a:rPr lang="es-PE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modular</a:t>
            </a:r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una de las técnicas fundamentales de la programación. Se apoya en el diseño descendente “Divide y vencerás”.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subprograma realiza las mismas acciones que un programa, sin embargo, un subprograma lo utiliza solamente un programa para un propósito específico.</a:t>
            </a:r>
          </a:p>
          <a:p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8523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CCA7593F-50E3-49F9-802E-5B6D314A9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9270" y="0"/>
            <a:ext cx="1231127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ADEB309F-0F90-40CD-A5ED-B8F87A4D6FB7}"/>
              </a:ext>
            </a:extLst>
          </p:cNvPr>
          <p:cNvSpPr txBox="1"/>
          <p:nvPr/>
        </p:nvSpPr>
        <p:spPr>
          <a:xfrm>
            <a:off x="357809" y="490330"/>
            <a:ext cx="1117158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subprograma recibe datos de un programa y le devuelve resultados (el programa “llama o invoca” al subprograma, este ejecuta una tarea especifica y devuelve el “control” al programa que lo llamo).</a:t>
            </a:r>
          </a:p>
          <a:p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 descr="http://www.industriaelectroprotek.com/images/celular.jpg">
            <a:extLst>
              <a:ext uri="{FF2B5EF4-FFF2-40B4-BE49-F238E27FC236}">
                <a16:creationId xmlns:a16="http://schemas.microsoft.com/office/drawing/2014/main" xmlns="" id="{DEC90E93-8A04-4EF3-AD53-B641A23A9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885" y="3214033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www.oficial-service.com/service-audio2.png">
            <a:extLst>
              <a:ext uri="{FF2B5EF4-FFF2-40B4-BE49-F238E27FC236}">
                <a16:creationId xmlns:a16="http://schemas.microsoft.com/office/drawing/2014/main" xmlns="" id="{F74482D7-40E7-4702-8A40-199C951FF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06483" y="2878124"/>
            <a:ext cx="2447494" cy="244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gditechnology.com/wp-content/uploads/2014/03/gdct-800fullsize.png">
            <a:extLst>
              <a:ext uri="{FF2B5EF4-FFF2-40B4-BE49-F238E27FC236}">
                <a16:creationId xmlns:a16="http://schemas.microsoft.com/office/drawing/2014/main" xmlns="" id="{E3756362-9CA8-4ABC-947B-4D5C0D1A0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47810" y="4891486"/>
            <a:ext cx="1582866" cy="158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76544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62B603C6-A93F-4843-BBE2-93F40678F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9270" y="0"/>
            <a:ext cx="1231127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03B4580B-FA5A-4003-BE12-0782F2929D67}"/>
              </a:ext>
            </a:extLst>
          </p:cNvPr>
          <p:cNvSpPr txBox="1"/>
          <p:nvPr/>
        </p:nvSpPr>
        <p:spPr>
          <a:xfrm>
            <a:off x="357809" y="490330"/>
            <a:ext cx="11171582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Ventajas de la programación </a:t>
            </a:r>
            <a:r>
              <a:rPr lang="es-PE" sz="3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módular</a:t>
            </a:r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just"/>
            <a:endParaRPr lang="es-PE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el algoritmo es complejo, utilizando esta técnica se simplifica.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 modulo se puede elaborar de manera independiente.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mantenimiento es mucho mas sencillo.</a:t>
            </a:r>
          </a:p>
          <a:p>
            <a:pPr algn="just"/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8658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5DF2CE45-9968-4842-BA5B-495217017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9270" y="0"/>
            <a:ext cx="1231127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0B399CD9-4D29-4EE3-A29A-296808BAEBE2}"/>
              </a:ext>
            </a:extLst>
          </p:cNvPr>
          <p:cNvSpPr txBox="1"/>
          <p:nvPr/>
        </p:nvSpPr>
        <p:spPr>
          <a:xfrm>
            <a:off x="1073424" y="2849215"/>
            <a:ext cx="20010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Módulos</a:t>
            </a:r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xmlns="" id="{1C8F563A-DBFA-4019-9777-981D09CAE534}"/>
              </a:ext>
            </a:extLst>
          </p:cNvPr>
          <p:cNvSpPr/>
          <p:nvPr/>
        </p:nvSpPr>
        <p:spPr>
          <a:xfrm>
            <a:off x="3074504" y="2491409"/>
            <a:ext cx="622853" cy="1838740"/>
          </a:xfrm>
          <a:prstGeom prst="leftBrace">
            <a:avLst>
              <a:gd name="adj1" fmla="val 66156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47320420-195A-4AB4-9124-7FDC927B2D41}"/>
              </a:ext>
            </a:extLst>
          </p:cNvPr>
          <p:cNvSpPr txBox="1"/>
          <p:nvPr/>
        </p:nvSpPr>
        <p:spPr>
          <a:xfrm>
            <a:off x="3816628" y="2637181"/>
            <a:ext cx="264380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9705898B-A034-420A-BBCB-46ECAB2A22B6}"/>
              </a:ext>
            </a:extLst>
          </p:cNvPr>
          <p:cNvSpPr txBox="1"/>
          <p:nvPr/>
        </p:nvSpPr>
        <p:spPr>
          <a:xfrm>
            <a:off x="3823254" y="3478696"/>
            <a:ext cx="333292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Procedimientos</a:t>
            </a:r>
          </a:p>
        </p:txBody>
      </p:sp>
    </p:spTree>
    <p:extLst>
      <p:ext uri="{BB962C8B-B14F-4D97-AF65-F5344CB8AC3E}">
        <p14:creationId xmlns:p14="http://schemas.microsoft.com/office/powerpoint/2010/main" xmlns="" val="3978121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140</Words>
  <Application>Microsoft Office PowerPoint</Application>
  <PresentationFormat>Personalizado</PresentationFormat>
  <Paragraphs>18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Betancud Ariel</dc:creator>
  <cp:lastModifiedBy>i5Wtrial</cp:lastModifiedBy>
  <cp:revision>6</cp:revision>
  <dcterms:created xsi:type="dcterms:W3CDTF">2017-12-15T14:09:00Z</dcterms:created>
  <dcterms:modified xsi:type="dcterms:W3CDTF">2022-08-16T20:52:39Z</dcterms:modified>
</cp:coreProperties>
</file>