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1A6A76-2D39-4EB1-846B-30A919332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747EB3B-C407-4F01-9D23-8D7AE224F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2B8325F-B956-4B9C-A097-BB710EBB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310-E86E-46E0-91A7-75F1B35EC83B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DFFA317-AB08-46B2-82E2-0B16339D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18547C1-39DE-46BC-88B4-CCF05B2A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532-EFA1-4205-80B2-16226E00D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45771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7D0709-E017-473E-AED7-D4676EA5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4ABFA72-148B-4D09-AF49-DF04D6D57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3E66AE4-CE65-4046-8066-B987F0D2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310-E86E-46E0-91A7-75F1B35EC83B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721FCEE-9155-4508-AAFA-85A55375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D854C1-F937-49EC-853B-9EE1FFF8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532-EFA1-4205-80B2-16226E00D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07802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813F6F47-6C5F-4E4E-BBE1-189D2B3DB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8227A96-D457-48FB-97A5-34E2EEC10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4CAD39F-106E-4566-AD4E-0B5EF4FC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310-E86E-46E0-91A7-75F1B35EC83B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049ED69-C520-42C3-A3D4-867617F7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4FBEB54-A233-419B-84E3-B78A9726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532-EFA1-4205-80B2-16226E00D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1723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126281-9799-44BB-BF33-176B50B7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B85874-C6E1-4621-84D8-D97811D6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99987F6-7E2B-4329-A83D-02CAF81D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310-E86E-46E0-91A7-75F1B35EC83B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8DE2415-5134-4DD9-939D-ACDFACBA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D2AF1C2-848F-44D4-ADB5-AA071EED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532-EFA1-4205-80B2-16226E00D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91242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ECD36F-77DD-4AF9-9B00-95AADFAB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53E5ED4-0D04-4D99-AB10-777A8B5D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55A7D9B-D50F-49C4-B1A4-1AB07552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310-E86E-46E0-91A7-75F1B35EC83B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578B0A7-9A39-4712-9A5A-A881B5CD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2A27750-EB64-4C10-8853-7115823C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532-EFA1-4205-80B2-16226E00D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19643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AF44F5-1AA6-472F-A6B1-D0715FBB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78E5C51-7780-4282-B11F-6C87BD032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F06A134-1D4F-4E31-8A09-1D2945E51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C583FE4-882F-46E6-958C-78BDB595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310-E86E-46E0-91A7-75F1B35EC83B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4BCC60F-71EA-48EA-A94D-ECD2D19F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293B67F-10A0-46D0-BAFC-9DC2D3C2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532-EFA1-4205-80B2-16226E00D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6299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F5842D-3CD3-4308-BE60-50C49AD3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4475B36-1AE4-43E3-A168-65946F1F3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D1B29619-67A9-4E8A-9C4B-DBCB4C563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87A36C43-0ECB-4900-9CDD-61168C6B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586A76E-175B-4A23-9851-BEAD5C666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386869B-A041-4240-B2F1-31AFC4F6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310-E86E-46E0-91A7-75F1B35EC83B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84704FD1-659E-47A5-921A-E0EDE677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908763D2-723A-4113-A16B-729FD90E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532-EFA1-4205-80B2-16226E00D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18052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180F1F-4267-4BB2-BD57-9452DB7B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DEA0217E-A7B4-4081-A76A-C2F43C97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310-E86E-46E0-91A7-75F1B35EC83B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0BFCB90E-0329-48D2-87D2-B69B3AD5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34624A0-EE66-4DA8-AAAE-3965C356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532-EFA1-4205-80B2-16226E00D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26594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D4997512-E067-482E-A07A-330F54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310-E86E-46E0-91A7-75F1B35EC83B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0223FDE8-82F4-4051-9A34-16B54B4C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036CFEE8-EEAB-4293-A7A7-AF2B5ED6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532-EFA1-4205-80B2-16226E00D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68994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8E1960-471A-42E2-88B3-2C1A55F7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5404612-049D-4605-8A15-DAF5CA97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C440E82-7A65-450C-8EC3-23BD80836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CA5B26B-94E1-430C-808F-D7A1C700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310-E86E-46E0-91A7-75F1B35EC83B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1281E60D-BAB8-41AB-9661-C7643EBD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02F4C23-87F4-4AF2-81CD-CB9E5DDB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532-EFA1-4205-80B2-16226E00D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24598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93FC94-8627-42F1-998E-217671A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95C31D8D-8CFE-4D2F-9E7E-C57EE2B77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D8D3935C-FCC8-4A6F-B190-2FDC673AD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99F988F-F5DE-4549-9AB0-95F75357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310-E86E-46E0-91A7-75F1B35EC83B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546138F-A7D6-44A9-8711-341FFBEC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D57427A-6770-4CA0-9DB9-AEE8E1D9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0532-EFA1-4205-80B2-16226E00D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0497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F10F92F9-F68C-49A7-AC5E-E60895C9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26E5AF2-0545-4C64-906F-0E6E61F06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991E5F0-76CE-4ABF-A2BF-4D191C523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EA310-E86E-46E0-91A7-75F1B35EC83B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605B435-E7C0-443C-8546-52745CC2C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CB2FFCE-DCBC-45B4-8773-CC6EDB95F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0532-EFA1-4205-80B2-16226E00D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21636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91DC81-BC82-4016-BBD0-24DA8DB44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C9C02D2-9218-4216-BE33-34AF63E3D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C7BA06C-0F95-454F-BCE4-683D8221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44638966-5AD9-489A-9C1E-FBE319E768FC}"/>
              </a:ext>
            </a:extLst>
          </p:cNvPr>
          <p:cNvSpPr/>
          <p:nvPr/>
        </p:nvSpPr>
        <p:spPr>
          <a:xfrm>
            <a:off x="-132522" y="2238465"/>
            <a:ext cx="1232452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114911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625DBEF-5C2E-423B-8E85-F1E20957E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A58234DC-E183-4F0A-AB35-42FBBC6824A1}"/>
              </a:ext>
            </a:extLst>
          </p:cNvPr>
          <p:cNvSpPr txBox="1"/>
          <p:nvPr/>
        </p:nvSpPr>
        <p:spPr>
          <a:xfrm>
            <a:off x="596348" y="596348"/>
            <a:ext cx="107740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una función?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función en programación, es un subprograma o </a:t>
            </a:r>
            <a:r>
              <a:rPr lang="es-PE" sz="3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subalgoritmo</a:t>
            </a:r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toma uno o más valores (argumentos) y devuelve un resultado (valor de la función para los argumentos dados).</a:t>
            </a:r>
          </a:p>
        </p:txBody>
      </p:sp>
    </p:spTree>
    <p:extLst>
      <p:ext uri="{BB962C8B-B14F-4D97-AF65-F5344CB8AC3E}">
        <p14:creationId xmlns:p14="http://schemas.microsoft.com/office/powerpoint/2010/main" xmlns="" val="32228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A296E0E-FA3A-4847-91C4-1E51C6FB0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D3548F7-1014-4C28-8ACA-DF6E80A95277}"/>
              </a:ext>
            </a:extLst>
          </p:cNvPr>
          <p:cNvSpPr txBox="1"/>
          <p:nvPr/>
        </p:nvSpPr>
        <p:spPr>
          <a:xfrm>
            <a:off x="596348" y="596348"/>
            <a:ext cx="107740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Sintaxis de una función: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0FEBABEF-8891-4FE9-BA12-06E7C2924E94}"/>
              </a:ext>
            </a:extLst>
          </p:cNvPr>
          <p:cNvSpPr/>
          <p:nvPr/>
        </p:nvSpPr>
        <p:spPr>
          <a:xfrm>
            <a:off x="2027584" y="2490020"/>
            <a:ext cx="71429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</a:t>
            </a:r>
            <a:r>
              <a:rPr lang="es-P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suma </a:t>
            </a:r>
            <a:r>
              <a:rPr lang="es-PE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sumar(num1,num2)</a:t>
            </a:r>
          </a:p>
          <a:p>
            <a:r>
              <a:rPr lang="es-P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PE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  <a:r>
              <a:rPr lang="es-P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suma </a:t>
            </a:r>
            <a:r>
              <a:rPr lang="es-PE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entero</a:t>
            </a:r>
            <a:r>
              <a:rPr lang="es-P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P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suma </a:t>
            </a:r>
            <a:r>
              <a:rPr lang="es-PE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num1+num2; </a:t>
            </a:r>
          </a:p>
          <a:p>
            <a:r>
              <a:rPr lang="es-PE" sz="32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FinFuncion</a:t>
            </a:r>
            <a:endParaRPr lang="es-PE" sz="3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10233305-C935-4587-984F-7F7686924738}"/>
              </a:ext>
            </a:extLst>
          </p:cNvPr>
          <p:cNvCxnSpPr>
            <a:cxnSpLocks/>
          </p:cNvCxnSpPr>
          <p:nvPr/>
        </p:nvCxnSpPr>
        <p:spPr>
          <a:xfrm>
            <a:off x="3445565" y="2027583"/>
            <a:ext cx="636105" cy="50221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B222DB3A-ACB2-48FF-BAD3-8C373B7E24CC}"/>
              </a:ext>
            </a:extLst>
          </p:cNvPr>
          <p:cNvSpPr txBox="1"/>
          <p:nvPr/>
        </p:nvSpPr>
        <p:spPr>
          <a:xfrm>
            <a:off x="2266123" y="1616765"/>
            <a:ext cx="23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del retorno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7F7F0DEE-FE60-4DA4-A87A-911B6B8AFCAD}"/>
              </a:ext>
            </a:extLst>
          </p:cNvPr>
          <p:cNvCxnSpPr>
            <a:cxnSpLocks/>
          </p:cNvCxnSpPr>
          <p:nvPr/>
        </p:nvCxnSpPr>
        <p:spPr>
          <a:xfrm>
            <a:off x="5731565" y="2064240"/>
            <a:ext cx="0" cy="4959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1ACA9695-DFF2-4C07-BE5F-8F46A51A60B3}"/>
              </a:ext>
            </a:extLst>
          </p:cNvPr>
          <p:cNvSpPr txBox="1"/>
          <p:nvPr/>
        </p:nvSpPr>
        <p:spPr>
          <a:xfrm>
            <a:off x="4565378" y="1398104"/>
            <a:ext cx="231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</a:t>
            </a:r>
          </a:p>
          <a:p>
            <a:pPr algn="ctr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</a:t>
            </a:r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xmlns="" id="{7DCF117B-ACD0-4719-9A6C-3017AFF7078D}"/>
              </a:ext>
            </a:extLst>
          </p:cNvPr>
          <p:cNvSpPr/>
          <p:nvPr/>
        </p:nvSpPr>
        <p:spPr>
          <a:xfrm rot="5400000">
            <a:off x="7418059" y="1241177"/>
            <a:ext cx="372407" cy="2204831"/>
          </a:xfrm>
          <a:prstGeom prst="leftBrace">
            <a:avLst>
              <a:gd name="adj1" fmla="val 83107"/>
              <a:gd name="adj2" fmla="val 49399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EB8388B5-87B1-4FB5-B3A3-F639A666C2DA}"/>
              </a:ext>
            </a:extLst>
          </p:cNvPr>
          <p:cNvSpPr txBox="1"/>
          <p:nvPr/>
        </p:nvSpPr>
        <p:spPr>
          <a:xfrm>
            <a:off x="6480317" y="1577007"/>
            <a:ext cx="23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A41B5E69-934B-4950-97A9-F20B64233EF9}"/>
              </a:ext>
            </a:extLst>
          </p:cNvPr>
          <p:cNvCxnSpPr>
            <a:cxnSpLocks/>
          </p:cNvCxnSpPr>
          <p:nvPr/>
        </p:nvCxnSpPr>
        <p:spPr>
          <a:xfrm>
            <a:off x="2027584" y="3331553"/>
            <a:ext cx="808381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BE015352-6B92-4B0E-9C44-622F1DF0338B}"/>
              </a:ext>
            </a:extLst>
          </p:cNvPr>
          <p:cNvSpPr txBox="1"/>
          <p:nvPr/>
        </p:nvSpPr>
        <p:spPr>
          <a:xfrm>
            <a:off x="894522" y="3014871"/>
            <a:ext cx="12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 retorno</a:t>
            </a:r>
          </a:p>
        </p:txBody>
      </p:sp>
    </p:spTree>
    <p:extLst>
      <p:ext uri="{BB962C8B-B14F-4D97-AF65-F5344CB8AC3E}">
        <p14:creationId xmlns:p14="http://schemas.microsoft.com/office/powerpoint/2010/main" xmlns="" val="41546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14" grpId="0" animBg="1"/>
      <p:bldP spid="15" grpId="0"/>
      <p:bldP spid="2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61</Words>
  <Application>Microsoft Office PowerPoint</Application>
  <PresentationFormat>Personalizado</PresentationFormat>
  <Paragraphs>14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6</cp:revision>
  <dcterms:created xsi:type="dcterms:W3CDTF">2017-12-17T19:47:55Z</dcterms:created>
  <dcterms:modified xsi:type="dcterms:W3CDTF">2022-08-16T20:54:31Z</dcterms:modified>
</cp:coreProperties>
</file>